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84" autoAdjust="0"/>
    <p:restoredTop sz="94980" autoAdjust="0"/>
  </p:normalViewPr>
  <p:slideViewPr>
    <p:cSldViewPr snapToGrid="0">
      <p:cViewPr varScale="1">
        <p:scale>
          <a:sx n="108" d="100"/>
          <a:sy n="108" d="100"/>
        </p:scale>
        <p:origin x="105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6/4/24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6/4/24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‘SCAS for SMSF’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Manjesh Kumar Hanawal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IIT Bombay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 : </a:t>
            </a:r>
            <a:r>
              <a:rPr lang="en-CA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be filled SA3 chair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SA3#117 meeting: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</a:t>
            </a:r>
            <a:r>
              <a:rPr lang="en-GB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KIs agreed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SA3#118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Finalise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the normative text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‘SCAS for SMSF’ overall 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identified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‘SCAS for SMSF’ status after SA3#116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191699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1010011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 Security Assurance Specification (SCAS) for the Short Message Service Function (SMSF) 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SCAS_5G_SMSF 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Oct-2024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None</a:t>
            </a: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Work based on other WGs study outcomes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olidFill>
                  <a:srgbClr val="FF0000"/>
                </a:solidFill>
              </a:rPr>
              <a:t>SA3#xxx – (</a:t>
            </a:r>
            <a:r>
              <a:rPr lang="en-GB" sz="1200" b="1" dirty="0">
                <a:solidFill>
                  <a:srgbClr val="FF0000"/>
                </a:solidFill>
              </a:rPr>
              <a:t>to be filled by SA3 chair</a:t>
            </a:r>
            <a:r>
              <a:rPr lang="en-GB" sz="1200" dirty="0">
                <a:solidFill>
                  <a:srgbClr val="FF0000"/>
                </a:solidFill>
              </a:rPr>
              <a:t>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olidFill>
                  <a:srgbClr val="FF0000"/>
                </a:solidFill>
              </a:rPr>
              <a:t>SA3#xxx </a:t>
            </a:r>
            <a:r>
              <a:rPr lang="en-GB" sz="1200" b="1" dirty="0">
                <a:solidFill>
                  <a:srgbClr val="FF0000"/>
                </a:solidFill>
              </a:rPr>
              <a:t>– (to be filled by SA3 chair)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600" b="1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SA3#117 (KIs agreed)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SA3#118 (</a:t>
            </a:r>
            <a:r>
              <a:rPr lang="en-US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Finalise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the normative text)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‘SCAS for SMSF’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8533</TotalTime>
  <Words>181</Words>
  <Application>Microsoft Macintosh PowerPoint</Application>
  <PresentationFormat>On-screen Show (4:3)</PresentationFormat>
  <Paragraphs>63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SA WG3 Status report for ‘SCAS for SMSF’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Manjesh Hanawal</cp:lastModifiedBy>
  <cp:revision>1315</cp:revision>
  <dcterms:created xsi:type="dcterms:W3CDTF">2008-08-30T09:32:10Z</dcterms:created>
  <dcterms:modified xsi:type="dcterms:W3CDTF">2024-06-04T14:25:38Z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