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6" d="100"/>
          <a:sy n="86" d="100"/>
        </p:scale>
        <p:origin x="108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Milenage_256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Mireille PAULIAC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Thales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 TUs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117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version of Milenage-256 sele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cted for specification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the different specifications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Milenage_256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TSs contain introduction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Work based on ETSI SAGE outcomes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Milenage_256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534824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1020036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Addition of Milenage-256 algorithm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Milenage_256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Issue#1: selection of version of Milenage-256 algorithm to specify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Work based on ETSI SAGE outcomes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</a:t>
            </a:r>
            <a:r>
              <a:rPr lang="en-GB" sz="1200" b="1" dirty="0"/>
              <a:t>-</a:t>
            </a:r>
            <a:r>
              <a:rPr lang="en-GB" sz="1200" dirty="0"/>
              <a:t>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SA3#115AdHoc-e- 0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SA3#116- 0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SA3#117- 0.5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SA3#118- 0.5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SA3#119- 0.5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117: selection of version of Milenage-256 algorithm to specify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SA3#118: proposals for normative texts according to the selected version of Milenage-256 algorithm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SA3#119: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f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inalization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of the specifications according to the selected version of Milenage-256 algorithm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Milenage_256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195</Words>
  <Application>Microsoft Office PowerPoint</Application>
  <PresentationFormat>On-screen Show (4:3)</PresentationFormat>
  <Paragraphs>67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Milenage_256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PAULIAC Mireille</cp:lastModifiedBy>
  <cp:revision>1312</cp:revision>
  <dcterms:created xsi:type="dcterms:W3CDTF">2008-08-30T09:32:10Z</dcterms:created>
  <dcterms:modified xsi:type="dcterms:W3CDTF">2024-05-30T09:43:44Z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2024-05-30T08:39:34Z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541d1059-9745-4f99-94e6-67daa7c79ab1</vt:lpwstr>
  </property>
  <property fmtid="{D5CDD505-2E9C-101B-9397-08002B2CF9AE}" pid="19" name="MSIP_Label_cf20372f-9ab3-4551-9149-9f9b12e2c27e_ContentBits">
    <vt:lpwstr>0</vt:lpwstr>
  </property>
</Properties>
</file>