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8" d="100"/>
          <a:sy n="78" d="100"/>
        </p:scale>
        <p:origin x="121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FS_UIA_Sec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Samir Ferdi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planned: 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zh-CN" sz="18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solutions</a:t>
            </a:r>
            <a:endParaRPr lang="en-US" altLang="zh-CN" sz="1400" dirty="0"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 KIs</a:t>
            </a: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117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Clear ENs in solutions</a:t>
            </a: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 evaluations</a:t>
            </a: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 </a:t>
            </a: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 solutions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Add conclusions and complete evaluations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Initial WID proposal</a:t>
            </a:r>
            <a:endParaRPr lang="en-US" sz="1400" dirty="0">
              <a:latin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Complete conclusions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Send TR for information &amp; approval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WID proposal</a:t>
            </a:r>
            <a:endParaRPr lang="en-US" sz="1400" dirty="0">
              <a:latin typeface="Calibri" panose="020F0502020204030204" pitchFamily="34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FS_UIA_Sec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/>
              <a:t>TR scope in, </a:t>
            </a:r>
            <a:r>
              <a:rPr lang="en-US" altLang="de-DE" sz="1200" dirty="0"/>
              <a:t>stable security and architecture assumptions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3 key issue</a:t>
            </a:r>
            <a:r>
              <a:rPr lang="en-US" altLang="zh-CN" sz="1200" dirty="0"/>
              <a:t>s in the TR for user A&amp;A (KI#1), user id privacy (KI#2), device A&amp;A (KI#3).</a:t>
            </a:r>
            <a:endParaRPr lang="en-US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22 solutions in the TR (KI#1 : 13, KI#2 : 7, KI#3 : 6).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study FS_UIA_ARC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FS_UIA_Sec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36432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2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2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6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User Identities and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FS_UIA_Sec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33.700-32 V0.2.0 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Resolves ENs in the solution</a:t>
            </a:r>
            <a:r>
              <a:rPr lang="en-US" altLang="zh-CN" sz="1400" dirty="0"/>
              <a:t>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Add e</a:t>
            </a:r>
            <a:r>
              <a:rPr lang="de-DE" altLang="de-DE" sz="1400" dirty="0"/>
              <a:t>valuations.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Add conclusions for the 2 KIs.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study FS_UIA_ARC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116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117</a:t>
            </a:r>
            <a:r>
              <a:rPr lang="en-CA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118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SA3#119	 : 0.5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 conclude study, send TR for information and approval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SA3#121 conclude normative work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FS_UIA_Sec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8384</TotalTime>
  <Words>319</Words>
  <Application>Microsoft Office PowerPoint</Application>
  <PresentationFormat>On-screen Show (4:3)</PresentationFormat>
  <Paragraphs>82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FS_UIA_Sec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S3‑242515-r2</cp:lastModifiedBy>
  <cp:revision>1311</cp:revision>
  <dcterms:created xsi:type="dcterms:W3CDTF">2008-08-30T09:32:10Z</dcterms:created>
  <dcterms:modified xsi:type="dcterms:W3CDTF">2024-05-30T12:23:47Z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