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8" d="100"/>
          <a:sy n="88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IN" dirty="0" err="1"/>
              <a:t>FS_Metaverse_Sec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  <a:r>
              <a:rPr lang="en-US" altLang="en-US" sz="2000" b="1" dirty="0" smtClean="0"/>
              <a:t>, </a:t>
            </a: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SA3#115 </a:t>
            </a:r>
            <a:r>
              <a:rPr lang="en-CA" sz="18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Adhoc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e-meeting: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KIs</a:t>
            </a: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solution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all KIs (expect no more KI in further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Expects companies to submit solutions as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well</a:t>
            </a:r>
          </a:p>
          <a:p>
            <a:pPr marL="285750" lvl="1" indent="0">
              <a:buNone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evaluation, conclusion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17328"/>
              </p:ext>
            </p:extLst>
          </p:nvPr>
        </p:nvGraphicFramePr>
        <p:xfrm>
          <a:off x="882877" y="1509220"/>
          <a:ext cx="2950845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962619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530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Currently the SID includes only 2 KI, in SA3#117 it is expected to have new KI and solutions. Conclusions of these KI*s might take another meeting cycle.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 progress depends on the LS response from SA1 and SA6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Conclusion </a:t>
            </a:r>
            <a:r>
              <a:rPr lang="en-GB" sz="1200" dirty="0" smtClean="0"/>
              <a:t>of each KI depends on SA6 work progress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>
                <a:solidFill>
                  <a:srgbClr val="FF0000"/>
                </a:solidFill>
              </a:rPr>
              <a:t>FS_Metaverse_Sec</a:t>
            </a:r>
            <a:r>
              <a:rPr lang="en-US" sz="2000" dirty="0">
                <a:solidFill>
                  <a:srgbClr val="FF0000"/>
                </a:solidFill>
              </a:rPr>
              <a:t>’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42557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7"/>
            <a:ext cx="8554481" cy="49402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Issue#1: Authentication and authorization of digital asset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Issue#2: Digital Asset management security 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>
                <a:cs typeface="+mn-ea"/>
              </a:rPr>
              <a:t>Solutions to existing KIs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SA3 progress depends on the LS response from SA1 and SA6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Conclusion </a:t>
            </a:r>
            <a:r>
              <a:rPr lang="en-GB" sz="1400" dirty="0"/>
              <a:t>of each KI depends on SA6 work progress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</a:t>
            </a:r>
            <a:r>
              <a:rPr lang="en-US" altLang="en-GB" sz="1200" dirty="0" err="1"/>
              <a:t>Adhoc</a:t>
            </a:r>
            <a:r>
              <a:rPr lang="en-US" altLang="en-GB" sz="1200" dirty="0"/>
              <a:t>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0.25 </a:t>
            </a:r>
            <a:r>
              <a:rPr lang="en-US" altLang="en-GB" sz="1200" dirty="0"/>
              <a:t>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</a:t>
            </a:r>
            <a:r>
              <a:rPr lang="en-GB" sz="1200" b="1" dirty="0"/>
              <a:t>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1 </a:t>
            </a:r>
            <a:r>
              <a:rPr lang="en-US" altLang="en-GB" sz="1200" dirty="0"/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118</a:t>
            </a:r>
            <a:r>
              <a:rPr lang="en-GB" sz="1200" dirty="0">
                <a:sym typeface="+mn-ea"/>
              </a:rPr>
              <a:t> -</a:t>
            </a:r>
            <a:r>
              <a:rPr lang="en-US" altLang="en-GB" sz="1200" dirty="0">
                <a:sym typeface="+mn-ea"/>
              </a:rPr>
              <a:t>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119</a:t>
            </a:r>
            <a:r>
              <a:rPr lang="en-GB" sz="1200" dirty="0">
                <a:sym typeface="+mn-ea"/>
              </a:rPr>
              <a:t> -</a:t>
            </a:r>
            <a:r>
              <a:rPr lang="en-US" altLang="en-GB" sz="1200" dirty="0">
                <a:sym typeface="+mn-ea"/>
              </a:rPr>
              <a:t> 1 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</a:rPr>
              <a:t>SA3#119</a:t>
            </a: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>
                <a:solidFill>
                  <a:srgbClr val="FF0000"/>
                </a:solidFill>
              </a:rPr>
              <a:t>FS_Metaverse_Sec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71c5aaf6-e6ce-465b-b873-5148d2a4c105"/>
    <ds:schemaRef ds:uri="c67c731b-696e-4d20-8664-fee8943d9cc6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e0d6c333-3612-4d65-a7f4-5976eb42d46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8564</TotalTime>
  <Words>296</Words>
  <Application>Microsoft Office PowerPoint</Application>
  <PresentationFormat>On-screen Show (4:3)</PresentationFormat>
  <Paragraphs>96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‘FS_Metaverse_Sec’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Rohini</cp:lastModifiedBy>
  <cp:revision>1317</cp:revision>
  <dcterms:created xsi:type="dcterms:W3CDTF">2008-08-30T09:32:10Z</dcterms:created>
  <dcterms:modified xsi:type="dcterms:W3CDTF">2024-05-31T08:58:51Z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