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795" r:id="rId7"/>
    <p:sldId id="797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94947" autoAdjust="0"/>
  </p:normalViewPr>
  <p:slideViewPr>
    <p:cSldViewPr snapToGrid="0">
      <p:cViewPr varScale="1">
        <p:scale>
          <a:sx n="104" d="100"/>
          <a:sy n="104" d="100"/>
        </p:scale>
        <p:origin x="9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6/2/2023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6/2/2023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2105" y="2130426"/>
            <a:ext cx="8019789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  <a:t>FS_UC3S_Ph2</a:t>
            </a:r>
            <a:br>
              <a:rPr lang="en-US" altLang="zh-CN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RONG WU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D6FD7F5C-2826-4874-8863-80EF83135493}"/>
              </a:ext>
            </a:extLst>
          </p:cNvPr>
          <p:cNvSpPr txBox="1">
            <a:spLocks/>
          </p:cNvSpPr>
          <p:nvPr/>
        </p:nvSpPr>
        <p:spPr bwMode="auto">
          <a:xfrm>
            <a:off x="43497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Dependencies: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200" kern="0" dirty="0"/>
              <a:t>User consent handling in </a:t>
            </a:r>
            <a:r>
              <a:rPr lang="en-GB" altLang="zh-CN" sz="1200" kern="0" dirty="0" err="1"/>
              <a:t>eNA</a:t>
            </a:r>
            <a:r>
              <a:rPr lang="en-GB" altLang="zh-CN" sz="1200" kern="0" dirty="0"/>
              <a:t> roaming case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 dirty="0"/>
              <a:t>Contentious Issue</a:t>
            </a:r>
            <a:r>
              <a:rPr lang="de-DE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kern="0" dirty="0"/>
              <a:t>Focus for this Meeting </a:t>
            </a:r>
            <a:r>
              <a:rPr lang="de-DE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kern="0" dirty="0"/>
              <a:t>This work and dummy WID was agreed during SA3 #111 meeting</a:t>
            </a:r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D49A299F-6727-4FEA-8041-41773ECC0505}"/>
              </a:ext>
            </a:extLst>
          </p:cNvPr>
          <p:cNvSpPr txBox="1">
            <a:spLocks/>
          </p:cNvSpPr>
          <p:nvPr/>
        </p:nvSpPr>
        <p:spPr bwMode="auto">
          <a:xfrm>
            <a:off x="5037455" y="2456862"/>
            <a:ext cx="3867060" cy="354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kern="0" dirty="0"/>
              <a:t>Overall Plan</a:t>
            </a:r>
            <a:r>
              <a:rPr lang="en-US" altLang="zh-CN" sz="1400" kern="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kern="0" dirty="0"/>
              <a:t>None</a:t>
            </a:r>
            <a:endParaRPr lang="en-US" altLang="zh-CN" sz="1400" b="1" kern="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kern="0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None</a:t>
            </a:r>
            <a:endParaRPr lang="en-US" altLang="zh-CN" sz="1600" kern="0" dirty="0"/>
          </a:p>
        </p:txBody>
      </p:sp>
      <p:graphicFrame>
        <p:nvGraphicFramePr>
          <p:cNvPr id="14" name="Table 5">
            <a:extLst>
              <a:ext uri="{FF2B5EF4-FFF2-40B4-BE49-F238E27FC236}">
                <a16:creationId xmlns:a16="http://schemas.microsoft.com/office/drawing/2014/main" id="{1F160268-3CAA-4BAA-AA3A-4A767A1D4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06540"/>
              </p:ext>
            </p:extLst>
          </p:nvPr>
        </p:nvGraphicFramePr>
        <p:xfrm>
          <a:off x="228407" y="129679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aspects on User Consent for 3GPP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FS_UC3S_Ph2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xx%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2">
            <a:extLst>
              <a:ext uri="{FF2B5EF4-FFF2-40B4-BE49-F238E27FC236}">
                <a16:creationId xmlns:a16="http://schemas.microsoft.com/office/drawing/2014/main" id="{021D7F5C-8ECA-4CD2-BBB2-981354485AD1}"/>
              </a:ext>
            </a:extLst>
          </p:cNvPr>
          <p:cNvSpPr txBox="1"/>
          <p:nvPr/>
        </p:nvSpPr>
        <p:spPr>
          <a:xfrm>
            <a:off x="190167" y="452744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FS_UC3S_Ph2 status after SA3#111 </a:t>
            </a: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purl.org/dc/elements/1.1/"/>
    <ds:schemaRef ds:uri="http://schemas.openxmlformats.org/package/2006/metadata/core-properties"/>
    <ds:schemaRef ds:uri="71c5aaf6-e6ce-465b-b873-5148d2a4c105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c67c731b-696e-4d20-8664-fee8943d9cc6"/>
    <ds:schemaRef ds:uri="e0d6c333-3612-4d65-a7f4-5976eb42d46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102</Words>
  <Application>Microsoft Office PowerPoint</Application>
  <PresentationFormat>全屏显示(4:3)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FS_UC3S_Ph2 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1345</cp:revision>
  <dcterms:created xsi:type="dcterms:W3CDTF">2008-08-30T09:32:10Z</dcterms:created>
  <dcterms:modified xsi:type="dcterms:W3CDTF">2023-06-02T01:55:02Z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(3)oIuaaiYSo4faiYTGHtuAjWUI02+oU3KtoAt1YWCpLjc+Ce4m/Wyz5fJH8ZYmJiS0+MfkmDGJ
u5jSXWbXxiXNu6vgHDorseQH28r9s0qElidf1STmdmlzwCUnVC0mg0tc35GjzB7jCS/WGhsw
/uYKJDcwp9Rf2K/yzTFe9XD1eTszIrB6uPxVsq4kKezdkN0IwNNVLUY/hLLa2s8d/w1yFJE2
3oXgKGkxpn/SKQwXdp</vt:lpwstr>
  </property>
  <property fmtid="{D5CDD505-2E9C-101B-9397-08002B2CF9AE}" pid="14" name="_2015_ms_pID_7253431">
    <vt:lpwstr>OZbuxPhO3D8QC8x4Bue9Ikc+vsClLXcWgjaRFaTk5hGKoByPrv3q7R
U+xlzU1FYwp1VPgdNB4fkwnPR1YKbiPEdvJygW6hwn3oAAwmHaZtcUWtpznR7vomQwj3l4qH
j4QS2ICgh33G72my4mP+P7rlKw123yHu0ukK9Ox97Fbu21p+IPBXeMwOt8dG7I//ynVtLWFF
miTlSr7FwWalx0gXNTl8+n9tvQE82OXWEgop</vt:lpwstr>
  </property>
  <property fmtid="{D5CDD505-2E9C-101B-9397-08002B2CF9AE}" pid="15" name="_2015_ms_pID_7253432">
    <vt:lpwstr>XA==</vt:lpwstr>
  </property>
</Properties>
</file>