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795" r:id="rId7"/>
    <p:sldId id="797" r:id="rId8"/>
    <p:sldId id="798" r:id="rId9"/>
    <p:sldId id="799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5C88D0"/>
    <a:srgbClr val="72AF2F"/>
    <a:srgbClr val="2A6EA8"/>
    <a:srgbClr val="FF7C80"/>
    <a:srgbClr val="FF3300"/>
    <a:srgbClr val="62A14D"/>
    <a:srgbClr val="C6D254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89" autoAdjust="0"/>
    <p:restoredTop sz="94947" autoAdjust="0"/>
  </p:normalViewPr>
  <p:slideViewPr>
    <p:cSldViewPr snapToGrid="0">
      <p:cViewPr varScale="1">
        <p:scale>
          <a:sx n="54" d="100"/>
          <a:sy n="54" d="100"/>
        </p:scale>
        <p:origin x="984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6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1967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24247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7495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SA3#109, Nov 14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–Nov 18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2105" y="2130426"/>
            <a:ext cx="8019789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fr-FR" dirty="0" smtClean="0"/>
              <a:t>MBS Security Phase 2 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Longhua Guo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4191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xmlns="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04117824"/>
              </p:ext>
            </p:extLst>
          </p:nvPr>
        </p:nvGraphicFramePr>
        <p:xfrm>
          <a:off x="405791" y="1293558"/>
          <a:ext cx="7578090" cy="1850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146">
                  <a:extLst>
                    <a:ext uri="{9D8B030D-6E8A-4147-A177-3AD203B41FA5}">
                      <a16:colId xmlns:a16="http://schemas.microsoft.com/office/drawing/2014/main" xmlns="" val="1084802273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xmlns="" val="2334763832"/>
                    </a:ext>
                  </a:extLst>
                </a:gridCol>
                <a:gridCol w="3148834">
                  <a:extLst>
                    <a:ext uri="{9D8B030D-6E8A-4147-A177-3AD203B41FA5}">
                      <a16:colId xmlns:a16="http://schemas.microsoft.com/office/drawing/2014/main" xmlns="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dirty="0" smtClean="0"/>
                        <a:t>Solutions 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dirty="0" smtClean="0"/>
                        <a:t>Conclusion </a:t>
                      </a:r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 smtClean="0"/>
                        <a:t>Handling in MOCN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</a:t>
                      </a:r>
                      <a:r>
                        <a:rPr lang="en-US" baseline="0" dirty="0" smtClean="0"/>
                        <a:t> solutions, </a:t>
                      </a:r>
                      <a:r>
                        <a:rPr lang="en-US" dirty="0" smtClean="0"/>
                        <a:t>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Concluded</a:t>
                      </a:r>
                      <a:r>
                        <a:rPr lang="en-US" baseline="0" dirty="0" smtClean="0"/>
                        <a:t>, normative work is required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TMGI protection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</a:t>
                      </a:r>
                      <a:r>
                        <a:rPr lang="en-US" baseline="0" dirty="0" smtClean="0"/>
                        <a:t> solutions were discussed but noted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Concluded</a:t>
                      </a:r>
                      <a:r>
                        <a:rPr lang="en-US" baseline="0" dirty="0" smtClean="0"/>
                        <a:t>, no normative work is required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32915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MBS Security Phase 2 </a:t>
            </a:r>
            <a:r>
              <a:rPr lang="en-US" sz="2400" dirty="0" smtClean="0">
                <a:solidFill>
                  <a:srgbClr val="FF0000"/>
                </a:solidFill>
              </a:rPr>
              <a:t>Status 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31052" y="4851870"/>
            <a:ext cx="7310241" cy="1166886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August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CR to be agreed based on the conclusion of TR.</a:t>
            </a:r>
            <a:endParaRPr lang="en-CA" sz="1800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531052" y="4482537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solidFill>
                  <a:srgbClr val="FF0000"/>
                </a:solidFill>
              </a:rPr>
              <a:t>Work </a:t>
            </a:r>
            <a:r>
              <a:rPr lang="fr-FR" sz="1800" dirty="0">
                <a:solidFill>
                  <a:srgbClr val="FF0000"/>
                </a:solidFill>
              </a:rPr>
              <a:t>plan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851239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49750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</a:t>
            </a:r>
            <a:r>
              <a:rPr lang="de-DE" altLang="de-DE" sz="1600" dirty="0" smtClean="0"/>
              <a:t>33.883 v1.0.0 contains two </a:t>
            </a:r>
            <a:r>
              <a:rPr lang="de-DE" altLang="de-DE" sz="1600" dirty="0"/>
              <a:t>key </a:t>
            </a:r>
            <a:r>
              <a:rPr lang="de-DE" altLang="de-DE" sz="1600" dirty="0" smtClean="0"/>
              <a:t>issues (handling in MOCN and TMGI protection) and three solutions.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 smtClean="0"/>
              <a:t>The TR wil be sent for approval.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zh-CN" sz="1600" dirty="0" smtClean="0"/>
              <a:t>WID proposal was agreed in SA3.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SA2 WID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Normative work is already </a:t>
            </a:r>
            <a:r>
              <a:rPr lang="en-US" altLang="zh-CN" sz="1600" dirty="0" smtClean="0"/>
              <a:t>finalized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RAN WID (</a:t>
            </a:r>
            <a:r>
              <a:rPr lang="en-GB" sz="1600" dirty="0"/>
              <a:t>Enhancements of NR Multicast and Broadcast Services</a:t>
            </a:r>
            <a:r>
              <a:rPr lang="en-US" sz="1600" dirty="0"/>
              <a:t>)</a:t>
            </a:r>
            <a:endParaRPr lang="en-US" altLang="zh-CN" sz="16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Normative work is already started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MBS Security Phase 2 </a:t>
            </a:r>
            <a:r>
              <a:rPr lang="en-US" sz="2000" dirty="0" smtClean="0">
                <a:solidFill>
                  <a:srgbClr val="FF0000"/>
                </a:solidFill>
              </a:rPr>
              <a:t>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SA3#108-e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829706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960041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enhancements for 5G multicast-broadcast services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FS_5MBS_SEC_Ph2 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100%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33.883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5421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4467899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Normative work on handling </a:t>
            </a:r>
            <a:r>
              <a:rPr lang="en-GB" sz="1400" dirty="0" smtClean="0"/>
              <a:t>in MOCN</a:t>
            </a: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CR on </a:t>
            </a:r>
            <a:r>
              <a:rPr lang="en-US" sz="1400" dirty="0" smtClean="0"/>
              <a:t>handling </a:t>
            </a:r>
            <a:r>
              <a:rPr lang="en-US" sz="1400" dirty="0"/>
              <a:t>in </a:t>
            </a:r>
            <a:r>
              <a:rPr lang="en-US" sz="1400" dirty="0" smtClean="0"/>
              <a:t>MOCN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none. </a:t>
            </a: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MBS Security Phase 2 </a:t>
            </a:r>
            <a:r>
              <a:rPr lang="en-US" sz="2000" dirty="0" smtClean="0">
                <a:solidFill>
                  <a:srgbClr val="FF0000"/>
                </a:solidFill>
              </a:rPr>
              <a:t>after SA3#111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81146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purl.org/dc/elements/1.1/"/>
    <ds:schemaRef ds:uri="http://schemas.openxmlformats.org/package/2006/metadata/core-properties"/>
    <ds:schemaRef ds:uri="71c5aaf6-e6ce-465b-b873-5148d2a4c105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c67c731b-696e-4d20-8664-fee8943d9cc6"/>
    <ds:schemaRef ds:uri="e0d6c333-3612-4d65-a7f4-5976eb42d46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210</Words>
  <Application>Microsoft Office PowerPoint</Application>
  <PresentationFormat>全屏显示(4:3)</PresentationFormat>
  <Paragraphs>62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MBS Security Phase 2 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guolonghua</cp:lastModifiedBy>
  <cp:revision>1339</cp:revision>
  <dcterms:created xsi:type="dcterms:W3CDTF">2008-08-30T09:32:10Z</dcterms:created>
  <dcterms:modified xsi:type="dcterms:W3CDTF">2023-06-01T03:32:27Z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_2015_ms_pID_725343">
    <vt:lpwstr>(3)oIuaaiYSo4faiYTGHtuAjWUI02+oU3KtoAt1YWCpLjc+Ce4m/Wyz5fJH8ZYmJiS0+MfkmDGJ
u5jSXWbXxiXNu6vgHDorseQH28r9s0qElidf1STmdmlzwCUnVC0mg0tc35GjzB7jCS/WGhsw
/uYKJDcwp9Rf2K/yzTFe9XD1eTszIrB6uPxVsq4kKezdkN0IwNNVLUY/hLLa2s8d/w1yFJE2
3oXgKGkxpn/SKQwXdp</vt:lpwstr>
  </property>
  <property fmtid="{D5CDD505-2E9C-101B-9397-08002B2CF9AE}" pid="14" name="_2015_ms_pID_7253431">
    <vt:lpwstr>OZbuxPhO3D8QC8x4Bue9Ikc+vsClLXcWgjaRFaTk5hGKoByPrv3q7R
U+xlzU1FYwp1VPgdNB4fkwnPR1YKbiPEdvJygW6hwn3oAAwmHaZtcUWtpznR7vomQwj3l4qH
j4QS2ICgh33G72my4mP+P7rlKw123yHu0ukK9Ox97Fbu21p+IPBXeMwOt8dG7I//ynVtLWFF
miTlSr7FwWalx0gXNTl8+n9tvQE82OXWEgop</vt:lpwstr>
  </property>
  <property fmtid="{D5CDD505-2E9C-101B-9397-08002B2CF9AE}" pid="15" name="_2015_ms_pID_7253432">
    <vt:lpwstr>XA==</vt:lpwstr>
  </property>
</Properties>
</file>