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56" d="100"/>
          <a:sy n="56" d="100"/>
        </p:scale>
        <p:origin x="9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SA3#110 February 20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 24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‘</a:t>
            </a:r>
            <a:r>
              <a:rPr lang="fr-FR" b="1" dirty="0"/>
              <a:t>MCXSec3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Tim Woodward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Solutions, </a:t>
            </a:r>
            <a:r>
              <a:rPr lang="en-GB" sz="1800" b="1" dirty="0" err="1">
                <a:latin typeface="Arial" charset="0"/>
              </a:rPr>
              <a:t>Inc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/>
              <a:t>None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‘MCXSec3’ 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3442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Mission Critical security enhancements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MCXSec3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TS 33.180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Complete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5a888943-97ca-4c93-b605-714bb5e9e285"/>
    <ds:schemaRef ds:uri="http://schemas.microsoft.com/office/infopath/2007/PartnerControls"/>
    <ds:schemaRef ds:uri="http://purl.org/dc/terms/"/>
    <ds:schemaRef ds:uri="http://schemas.microsoft.com/office/2006/documentManagement/types"/>
    <ds:schemaRef ds:uri="e32f50e1-6846-4d7d-ad60-ccd6877e6c5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12154</TotalTime>
  <Words>80</Words>
  <Application>Microsoft Office PowerPoint</Application>
  <PresentationFormat>On-screen Show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Status report for ‘MCXSec3’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</cp:lastModifiedBy>
  <cp:revision>1319</cp:revision>
  <dcterms:created xsi:type="dcterms:W3CDTF">2008-08-30T09:32:10Z</dcterms:created>
  <dcterms:modified xsi:type="dcterms:W3CDTF">2023-06-01T16:22:56Z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