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792" r:id="rId5"/>
    <p:sldId id="795" r:id="rId6"/>
    <p:sldId id="793" r:id="rId7"/>
    <p:sldId id="794" r:id="rId8"/>
    <p:sldId id="796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0" d="100"/>
          <a:sy n="80" d="100"/>
        </p:scale>
        <p:origin x="9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465F3455-D314-4DB3-B66C-29F63BF0EF8A}"/>
    <pc:docChg chg="modSld sldOrd">
      <pc:chgData name="Alec Brusilovsky" userId="f4aaf3af-7629-4ade-81a6-99ee1ad33bcf" providerId="ADAL" clId="{465F3455-D314-4DB3-B66C-29F63BF0EF8A}" dt="2023-05-31T16:49:50.254" v="1"/>
      <pc:docMkLst>
        <pc:docMk/>
      </pc:docMkLst>
      <pc:sldChg chg="ord">
        <pc:chgData name="Alec Brusilovsky" userId="f4aaf3af-7629-4ade-81a6-99ee1ad33bcf" providerId="ADAL" clId="{465F3455-D314-4DB3-B66C-29F63BF0EF8A}" dt="2023-05-31T16:49:50.254" v="1"/>
        <pc:sldMkLst>
          <pc:docMk/>
          <pc:sldMk cId="2503194211" sldId="7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5/31/2023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5/31/2023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0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</a:t>
            </a:r>
            <a:r>
              <a:rPr lang="fr-FR" b="1" dirty="0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Some (the SID may have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‘FS_Id_Prvc’  status </a:t>
            </a:r>
            <a:r>
              <a:rPr lang="en-US" sz="2000">
                <a:solidFill>
                  <a:srgbClr val="FF0000"/>
                </a:solidFill>
              </a:rPr>
              <a:t>after 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Rel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privacy of identifiers over radio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17781"/>
            <a:ext cx="8554481" cy="431954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after May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KI#1 – Conclusions started</a:t>
            </a:r>
            <a:endParaRPr lang="en-CA" sz="1400" u="sng" strike="sngStrike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5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Agreed on a compromise conclusion with an EN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endParaRPr lang="en-CA" sz="1050" u="sng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KI#2 not reviewed</a:t>
            </a:r>
            <a:endParaRPr lang="en-CA" sz="1400" u="sng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 KI#2 contributions reviewed due to the lack of time</a:t>
            </a:r>
            <a:endParaRPr lang="en-CA" sz="10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 </a:t>
            </a:r>
            <a:r>
              <a:rPr lang="en-CA" sz="14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pCR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approved (KI#1 Conclusions).</a:t>
            </a:r>
            <a:endParaRPr lang="en-CA" sz="14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At SA3#111, 18 contributions were not treated</a:t>
            </a:r>
            <a:endParaRPr lang="en-US" sz="1400" dirty="0"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Overall plan: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August - November ‘23 meetings: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Focus on concluding for KI#1 and start concluding for KI#2</a:t>
            </a:r>
            <a:endParaRPr lang="en-CA" sz="1400" u="sng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review and start evaluating solutions for KI#2</a:t>
            </a:r>
            <a:endParaRPr lang="en-CA" sz="1400" b="1" u="sng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Prior to the August - November meeting have the following treatment for KI#1 and KI#2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the middle of June, a moderated email discussions and two conference calls where we can exchange on the Evaluation of the solutions and on the road to conclusions.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For KI#2, all untreated contributions from SA3#111 to be discussed at dedicated calls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For KI#1, follow the direction outlined in the approved SA3#111 Conclusions for KI#1 and discuss the ways and means to expand on it.</a:t>
            </a:r>
            <a:endParaRPr lang="en-US" sz="1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118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     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05790" y="1293558"/>
          <a:ext cx="835416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68630" y="4829382"/>
            <a:ext cx="1069983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11680" y="4829382"/>
            <a:ext cx="1008888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563112" y="4829382"/>
            <a:ext cx="1008888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for KI#1 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4839327" y="4826333"/>
            <a:ext cx="1190244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Conclusions for KI#1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KI#2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sol. For KI#2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1911200"/>
            <a:ext cx="2175029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2038371" y="2289604"/>
            <a:ext cx="1838685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3406139" y="2790816"/>
            <a:ext cx="3360421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Ten proposed  solutions for KI #1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FA583034-531C-F32A-2277-DA6894148585}"/>
              </a:ext>
            </a:extLst>
          </p:cNvPr>
          <p:cNvSpPr/>
          <p:nvPr/>
        </p:nvSpPr>
        <p:spPr bwMode="auto">
          <a:xfrm>
            <a:off x="5230368" y="3272400"/>
            <a:ext cx="2290571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2+ proposed  solutions for KI 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11D9F9-5BE9-1B95-1714-95D5A73FEF72}"/>
              </a:ext>
            </a:extLst>
          </p:cNvPr>
          <p:cNvSpPr txBox="1"/>
          <p:nvPr/>
        </p:nvSpPr>
        <p:spPr>
          <a:xfrm>
            <a:off x="6273546" y="4826334"/>
            <a:ext cx="927354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</a:t>
            </a:r>
          </a:p>
          <a:p>
            <a:r>
              <a:rPr lang="en-US" dirty="0">
                <a:solidFill>
                  <a:srgbClr val="2A6EA8"/>
                </a:solidFill>
              </a:rPr>
              <a:t> May,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Start concluding on KI#1, 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011F25-43F2-81B6-BE94-E21CF5EF44C3}"/>
              </a:ext>
            </a:extLst>
          </p:cNvPr>
          <p:cNvSpPr txBox="1"/>
          <p:nvPr/>
        </p:nvSpPr>
        <p:spPr>
          <a:xfrm>
            <a:off x="7590282" y="4830144"/>
            <a:ext cx="1008888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SA3#112</a:t>
            </a:r>
          </a:p>
          <a:p>
            <a:r>
              <a:rPr lang="en-US" dirty="0">
                <a:solidFill>
                  <a:srgbClr val="2A6EA8"/>
                </a:solidFill>
              </a:rPr>
              <a:t> August,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Concluding on  KI#1,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Concluding on  KI#2, 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C808A94E-8871-D92F-441A-EA2412ED4FCF}"/>
              </a:ext>
            </a:extLst>
          </p:cNvPr>
          <p:cNvSpPr/>
          <p:nvPr/>
        </p:nvSpPr>
        <p:spPr bwMode="auto">
          <a:xfrm>
            <a:off x="6059076" y="3849374"/>
            <a:ext cx="2175029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 Conclusion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FEAE1591-8047-6F6C-47E5-CDBD4A53912E}"/>
              </a:ext>
            </a:extLst>
          </p:cNvPr>
          <p:cNvSpPr/>
          <p:nvPr/>
        </p:nvSpPr>
        <p:spPr bwMode="auto">
          <a:xfrm>
            <a:off x="7444292" y="4303083"/>
            <a:ext cx="1301677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 Conclusion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May be for RAN (KI #2)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Contention between the “configuration” and “padding” solution approaches for KI#1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Continue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‘FS_Id_Prvc’  status after SA3#110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1C8387-B02A-4D6D-A1A3-9D578B4B58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54E82-A75E-4B1B-8033-AC11914A372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8DCAB1D-8CEC-4644-A85E-859B046FE4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469</Words>
  <Application>Microsoft Office PowerPoint</Application>
  <PresentationFormat>On-screen Show 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‘FS_Id_Prvc’</vt:lpstr>
      <vt:lpstr>PowerPoint Presentation</vt:lpstr>
      <vt:lpstr>PowerPoint Presentation</vt:lpstr>
      <vt:lpstr>PowerPoint Presentation</vt:lpstr>
      <vt:lpstr>‘FS_Id_Prvc’  status after SA3#110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1316</cp:revision>
  <dcterms:created xsi:type="dcterms:W3CDTF">2008-08-30T09:32:00Z</dcterms:created>
  <dcterms:modified xsi:type="dcterms:W3CDTF">2023-05-31T18:07:46Z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D086EEA5293642428D10C0DBBC3FE0C0</vt:lpwstr>
  </property>
  <property fmtid="{D5CDD505-2E9C-101B-9397-08002B2CF9AE}" pid="14" name="KSOProductBuildVer">
    <vt:lpwstr>2052-11.8.2.11716</vt:lpwstr>
  </property>
</Properties>
</file>