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1"/>
  </p:notesMasterIdLst>
  <p:handoutMasterIdLst>
    <p:handoutMasterId r:id="rId12"/>
  </p:handoutMasterIdLst>
  <p:sldIdLst>
    <p:sldId id="303" r:id="rId7"/>
    <p:sldId id="793" r:id="rId8"/>
    <p:sldId id="792" r:id="rId9"/>
    <p:sldId id="791" r:id="rId10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3300"/>
    <a:srgbClr val="2A6EA8"/>
    <a:srgbClr val="FF7C8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693679-0BDD-4DD3-B7CD-D339CC24A1B9}" v="8" dt="2022-07-09T10:24:30.113"/>
  </p1510:revLst>
</p1510:revInfo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077" autoAdjust="0"/>
    <p:restoredTop sz="96455" autoAdjust="0"/>
  </p:normalViewPr>
  <p:slideViewPr>
    <p:cSldViewPr snapToGrid="0">
      <p:cViewPr varScale="1">
        <p:scale>
          <a:sx n="86" d="100"/>
          <a:sy n="86" d="100"/>
        </p:scale>
        <p:origin x="142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notesMaster" Target="notesMasters/notesMaster1.xml"/><Relationship Id="rId5" Type="http://schemas.openxmlformats.org/officeDocument/2006/relationships/customXml" Target="../customXml/item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microsoft.com/office/2016/11/relationships/changesInfo" Target="changesInfos/changesInfo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ine Jost" userId="f856f163-953b-44f3-8ab3-03b09ab01720" providerId="ADAL" clId="{00693679-0BDD-4DD3-B7CD-D339CC24A1B9}"/>
    <pc:docChg chg="undo custSel modSld">
      <pc:chgData name="Christine Jost" userId="f856f163-953b-44f3-8ab3-03b09ab01720" providerId="ADAL" clId="{00693679-0BDD-4DD3-B7CD-D339CC24A1B9}" dt="2022-07-09T10:59:50.497" v="3213" actId="20577"/>
      <pc:docMkLst>
        <pc:docMk/>
      </pc:docMkLst>
      <pc:sldChg chg="modSp mod">
        <pc:chgData name="Christine Jost" userId="f856f163-953b-44f3-8ab3-03b09ab01720" providerId="ADAL" clId="{00693679-0BDD-4DD3-B7CD-D339CC24A1B9}" dt="2022-07-09T09:45:51.892" v="39" actId="20577"/>
        <pc:sldMkLst>
          <pc:docMk/>
          <pc:sldMk cId="0" sldId="303"/>
        </pc:sldMkLst>
        <pc:spChg chg="mod">
          <ac:chgData name="Christine Jost" userId="f856f163-953b-44f3-8ab3-03b09ab01720" providerId="ADAL" clId="{00693679-0BDD-4DD3-B7CD-D339CC24A1B9}" dt="2022-07-09T09:45:51.892" v="39" actId="20577"/>
          <ac:spMkLst>
            <pc:docMk/>
            <pc:sldMk cId="0" sldId="303"/>
            <ac:spMk id="6147" creationId="{00000000-0000-0000-0000-000000000000}"/>
          </ac:spMkLst>
        </pc:spChg>
        <pc:spChg chg="mod">
          <ac:chgData name="Christine Jost" userId="f856f163-953b-44f3-8ab3-03b09ab01720" providerId="ADAL" clId="{00693679-0BDD-4DD3-B7CD-D339CC24A1B9}" dt="2022-07-09T09:45:40.527" v="14" actId="20577"/>
          <ac:spMkLst>
            <pc:docMk/>
            <pc:sldMk cId="0" sldId="303"/>
            <ac:spMk id="9219" creationId="{00000000-0000-0000-0000-000000000000}"/>
          </ac:spMkLst>
        </pc:spChg>
      </pc:sldChg>
      <pc:sldChg chg="modSp mod">
        <pc:chgData name="Christine Jost" userId="f856f163-953b-44f3-8ab3-03b09ab01720" providerId="ADAL" clId="{00693679-0BDD-4DD3-B7CD-D339CC24A1B9}" dt="2022-07-09T10:54:45.930" v="3109"/>
        <pc:sldMkLst>
          <pc:docMk/>
          <pc:sldMk cId="3452607634" sldId="791"/>
        </pc:sldMkLst>
        <pc:spChg chg="mod">
          <ac:chgData name="Christine Jost" userId="f856f163-953b-44f3-8ab3-03b09ab01720" providerId="ADAL" clId="{00693679-0BDD-4DD3-B7CD-D339CC24A1B9}" dt="2022-07-09T10:30:58.482" v="2128" actId="20577"/>
          <ac:spMkLst>
            <pc:docMk/>
            <pc:sldMk cId="3452607634" sldId="791"/>
            <ac:spMk id="4" creationId="{5D88E2AB-CBFF-4456-99B7-D64DA69227D9}"/>
          </ac:spMkLst>
        </pc:spChg>
        <pc:spChg chg="mod">
          <ac:chgData name="Christine Jost" userId="f856f163-953b-44f3-8ab3-03b09ab01720" providerId="ADAL" clId="{00693679-0BDD-4DD3-B7CD-D339CC24A1B9}" dt="2022-07-09T10:54:45.930" v="3109"/>
          <ac:spMkLst>
            <pc:docMk/>
            <pc:sldMk cId="3452607634" sldId="791"/>
            <ac:spMk id="29716" creationId="{00000000-0000-0000-0000-000000000000}"/>
          </ac:spMkLst>
        </pc:spChg>
      </pc:sldChg>
      <pc:sldChg chg="modSp mod">
        <pc:chgData name="Christine Jost" userId="f856f163-953b-44f3-8ab3-03b09ab01720" providerId="ADAL" clId="{00693679-0BDD-4DD3-B7CD-D339CC24A1B9}" dt="2022-07-09T10:47:24.725" v="2889" actId="20577"/>
        <pc:sldMkLst>
          <pc:docMk/>
          <pc:sldMk cId="2503194211" sldId="792"/>
        </pc:sldMkLst>
        <pc:spChg chg="mod">
          <ac:chgData name="Christine Jost" userId="f856f163-953b-44f3-8ab3-03b09ab01720" providerId="ADAL" clId="{00693679-0BDD-4DD3-B7CD-D339CC24A1B9}" dt="2022-07-09T10:23:56.511" v="1667" actId="20577"/>
          <ac:spMkLst>
            <pc:docMk/>
            <pc:sldMk cId="2503194211" sldId="792"/>
            <ac:spMk id="3" creationId="{AA3F033D-2F5F-4BA9-884E-0224675AD20F}"/>
          </ac:spMkLst>
        </pc:spChg>
        <pc:spChg chg="mod">
          <ac:chgData name="Christine Jost" userId="f856f163-953b-44f3-8ab3-03b09ab01720" providerId="ADAL" clId="{00693679-0BDD-4DD3-B7CD-D339CC24A1B9}" dt="2022-07-09T10:47:24.725" v="2889" actId="20577"/>
          <ac:spMkLst>
            <pc:docMk/>
            <pc:sldMk cId="2503194211" sldId="792"/>
            <ac:spMk id="29716" creationId="{00000000-0000-0000-0000-000000000000}"/>
          </ac:spMkLst>
        </pc:spChg>
        <pc:graphicFrameChg chg="mod modGraphic">
          <ac:chgData name="Christine Jost" userId="f856f163-953b-44f3-8ab3-03b09ab01720" providerId="ADAL" clId="{00693679-0BDD-4DD3-B7CD-D339CC24A1B9}" dt="2022-07-09T10:25:33.873" v="1702" actId="207"/>
          <ac:graphicFrameMkLst>
            <pc:docMk/>
            <pc:sldMk cId="2503194211" sldId="792"/>
            <ac:graphicFrameMk id="6" creationId="{2CC3822B-8EE6-43D0-AD7D-D7B78ECF3BE1}"/>
          </ac:graphicFrameMkLst>
        </pc:graphicFrameChg>
      </pc:sldChg>
      <pc:sldChg chg="modSp mod">
        <pc:chgData name="Christine Jost" userId="f856f163-953b-44f3-8ab3-03b09ab01720" providerId="ADAL" clId="{00693679-0BDD-4DD3-B7CD-D339CC24A1B9}" dt="2022-07-09T10:59:50.497" v="3213" actId="20577"/>
        <pc:sldMkLst>
          <pc:docMk/>
          <pc:sldMk cId="539970028" sldId="793"/>
        </pc:sldMkLst>
        <pc:spChg chg="mod">
          <ac:chgData name="Christine Jost" userId="f856f163-953b-44f3-8ab3-03b09ab01720" providerId="ADAL" clId="{00693679-0BDD-4DD3-B7CD-D339CC24A1B9}" dt="2022-07-09T09:46:20.501" v="55" actId="207"/>
          <ac:spMkLst>
            <pc:docMk/>
            <pc:sldMk cId="539970028" sldId="793"/>
            <ac:spMk id="4" creationId="{A6A27327-DB1C-4EF3-8FA2-A10DF7DB2B50}"/>
          </ac:spMkLst>
        </pc:spChg>
        <pc:spChg chg="mod">
          <ac:chgData name="Christine Jost" userId="f856f163-953b-44f3-8ab3-03b09ab01720" providerId="ADAL" clId="{00693679-0BDD-4DD3-B7CD-D339CC24A1B9}" dt="2022-07-09T10:59:50.497" v="3213" actId="20577"/>
          <ac:spMkLst>
            <pc:docMk/>
            <pc:sldMk cId="539970028" sldId="793"/>
            <ac:spMk id="29716" creationId="{00000000-0000-0000-0000-000000000000}"/>
          </ac:spMkLst>
        </pc:spChg>
      </pc:sldChg>
      <pc:sldChg chg="modSp mod">
        <pc:chgData name="Christine Jost" userId="f856f163-953b-44f3-8ab3-03b09ab01720" providerId="ADAL" clId="{00693679-0BDD-4DD3-B7CD-D339CC24A1B9}" dt="2022-07-09T10:23:45.069" v="1652" actId="6549"/>
        <pc:sldMkLst>
          <pc:docMk/>
          <pc:sldMk cId="3491595708" sldId="794"/>
        </pc:sldMkLst>
        <pc:spChg chg="mod">
          <ac:chgData name="Christine Jost" userId="f856f163-953b-44f3-8ab3-03b09ab01720" providerId="ADAL" clId="{00693679-0BDD-4DD3-B7CD-D339CC24A1B9}" dt="2022-07-09T10:22:40.897" v="1605" actId="20577"/>
          <ac:spMkLst>
            <pc:docMk/>
            <pc:sldMk cId="3491595708" sldId="794"/>
            <ac:spMk id="3" creationId="{156B83FC-25A3-44B2-9ABF-4705626AB921}"/>
          </ac:spMkLst>
        </pc:spChg>
        <pc:spChg chg="mod">
          <ac:chgData name="Christine Jost" userId="f856f163-953b-44f3-8ab3-03b09ab01720" providerId="ADAL" clId="{00693679-0BDD-4DD3-B7CD-D339CC24A1B9}" dt="2022-07-09T10:21:51.221" v="1598" actId="207"/>
          <ac:spMkLst>
            <pc:docMk/>
            <pc:sldMk cId="3491595708" sldId="794"/>
            <ac:spMk id="4" creationId="{A6A27327-DB1C-4EF3-8FA2-A10DF7DB2B50}"/>
          </ac:spMkLst>
        </pc:spChg>
        <pc:spChg chg="mod">
          <ac:chgData name="Christine Jost" userId="f856f163-953b-44f3-8ab3-03b09ab01720" providerId="ADAL" clId="{00693679-0BDD-4DD3-B7CD-D339CC24A1B9}" dt="2022-07-09T10:23:41.158" v="1651" actId="6549"/>
          <ac:spMkLst>
            <pc:docMk/>
            <pc:sldMk cId="3491595708" sldId="794"/>
            <ac:spMk id="6" creationId="{2B2A4A03-A875-40D1-8E06-0598F52A6477}"/>
          </ac:spMkLst>
        </pc:spChg>
        <pc:spChg chg="mod">
          <ac:chgData name="Christine Jost" userId="f856f163-953b-44f3-8ab3-03b09ab01720" providerId="ADAL" clId="{00693679-0BDD-4DD3-B7CD-D339CC24A1B9}" dt="2022-07-09T10:23:29.132" v="1650"/>
          <ac:spMkLst>
            <pc:docMk/>
            <pc:sldMk cId="3491595708" sldId="794"/>
            <ac:spMk id="8" creationId="{30CB9F6F-DD1C-48EF-984D-30E6EB63D340}"/>
          </ac:spMkLst>
        </pc:spChg>
        <pc:spChg chg="mod">
          <ac:chgData name="Christine Jost" userId="f856f163-953b-44f3-8ab3-03b09ab01720" providerId="ADAL" clId="{00693679-0BDD-4DD3-B7CD-D339CC24A1B9}" dt="2022-07-09T10:23:45.069" v="1652" actId="6549"/>
          <ac:spMkLst>
            <pc:docMk/>
            <pc:sldMk cId="3491595708" sldId="794"/>
            <ac:spMk id="10" creationId="{F489ECE7-6035-426A-B9FF-70F6248303BD}"/>
          </ac:spMkLst>
        </pc:spChg>
        <pc:graphicFrameChg chg="modGraphic">
          <ac:chgData name="Christine Jost" userId="f856f163-953b-44f3-8ab3-03b09ab01720" providerId="ADAL" clId="{00693679-0BDD-4DD3-B7CD-D339CC24A1B9}" dt="2022-07-09T10:23:00.659" v="1647" actId="20577"/>
          <ac:graphicFrameMkLst>
            <pc:docMk/>
            <pc:sldMk cId="3491595708" sldId="794"/>
            <ac:graphicFrameMk id="2" creationId="{0C460251-77A8-48CE-AADB-326E505C80B5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6/1/2023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6/1/2023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dirty="0" smtClean="0">
                <a:latin typeface="Calibri" panose="020F0502020204030204" pitchFamily="34" charset="0"/>
                <a:ea typeface="Calibri" panose="020F0502020204030204" pitchFamily="34" charset="0"/>
              </a:rPr>
              <a:t>Key issues added during June and August meetings should be concluded in November.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(e.g. Resolve</a:t>
            </a:r>
            <a:r>
              <a:rPr lang="en-US" altLang="zh-CN" sz="12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the ENs in the agreed key issues)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1465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 smtClean="0">
                <a:solidFill>
                  <a:schemeClr val="bg1"/>
                </a:solidFill>
              </a:rPr>
              <a:t>SA3#111  May 22</a:t>
            </a:r>
            <a:r>
              <a:rPr lang="en-GB" altLang="de-DE" sz="1200" baseline="30000" dirty="0" smtClean="0">
                <a:solidFill>
                  <a:schemeClr val="bg1"/>
                </a:solidFill>
              </a:rPr>
              <a:t>nd</a:t>
            </a:r>
            <a:r>
              <a:rPr lang="en-GB" altLang="de-DE" sz="1200" dirty="0" smtClean="0">
                <a:solidFill>
                  <a:schemeClr val="bg1"/>
                </a:solidFill>
              </a:rPr>
              <a:t> –</a:t>
            </a:r>
            <a:r>
              <a:rPr lang="en-GB" altLang="de-DE" sz="1200" baseline="0" dirty="0" smtClean="0">
                <a:solidFill>
                  <a:schemeClr val="bg1"/>
                </a:solidFill>
              </a:rPr>
              <a:t> 26</a:t>
            </a:r>
            <a:r>
              <a:rPr lang="en-GB" altLang="de-DE" sz="1200" baseline="30000" dirty="0" smtClean="0">
                <a:solidFill>
                  <a:schemeClr val="bg1"/>
                </a:solidFill>
              </a:rPr>
              <a:t>th</a:t>
            </a:r>
            <a:r>
              <a:rPr lang="en-GB" altLang="de-DE" sz="1200" dirty="0" smtClean="0">
                <a:solidFill>
                  <a:schemeClr val="bg1"/>
                </a:solidFill>
              </a:rPr>
              <a:t>, 2023</a:t>
            </a:r>
            <a:endParaRPr lang="en-GB" altLang="de-DE" sz="1200" dirty="0">
              <a:solidFill>
                <a:schemeClr val="bg1"/>
              </a:solidFill>
            </a:endParaRP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Status report for FS_5GSAT_Sec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b="1" dirty="0"/>
              <a:t/>
            </a:r>
            <a:br>
              <a:rPr lang="en-US" altLang="en-US" sz="2000" b="1" dirty="0"/>
            </a:br>
            <a:r>
              <a:rPr lang="en-GB" altLang="en-US" sz="1800" b="1" dirty="0" smtClean="0">
                <a:latin typeface="Arial" charset="0"/>
              </a:rPr>
              <a:t>Wei Lu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 smtClean="0">
                <a:latin typeface="Arial" charset="0"/>
              </a:rPr>
              <a:t>Xiaomi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124075"/>
            <a:ext cx="8554481" cy="5161315"/>
          </a:xfrm>
        </p:spPr>
        <p:txBody>
          <a:bodyPr/>
          <a:lstStyle/>
          <a:p>
            <a:pPr marL="342900" lvl="0" indent="-342900"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October meeting:</a:t>
            </a:r>
          </a:p>
          <a:p>
            <a:pPr marL="628650" lvl="1" indent="-342900"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Scope approved </a:t>
            </a:r>
            <a:endParaRPr lang="en-US" sz="1200" dirty="0">
              <a:solidFill>
                <a:schemeClr val="bg1">
                  <a:lumMod val="6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en-US" altLang="zh-CN" sz="1200" dirty="0" smtClean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One key issue added with no security threats and requirements</a:t>
            </a:r>
          </a:p>
          <a:p>
            <a:pPr marL="342900" lvl="0" indent="-342900"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November </a:t>
            </a:r>
            <a:r>
              <a:rPr lang="en-US" sz="1600" dirty="0">
                <a:solidFill>
                  <a:schemeClr val="bg1">
                    <a:lumMod val="6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meeting:</a:t>
            </a:r>
          </a:p>
          <a:p>
            <a:pPr marL="628650" lvl="1" indent="-342900"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en-US" altLang="zh-CN" sz="1200" dirty="0" smtClean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KI#1 updated with threat analysis</a:t>
            </a:r>
          </a:p>
          <a:p>
            <a:pPr marL="628650" lvl="1" indent="-342900"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en-US" altLang="zh-CN" sz="1200" dirty="0" smtClean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Another proposed new KI is pending on the reply from CT1 to SA2’s LS</a:t>
            </a:r>
            <a:endParaRPr lang="en-US" altLang="zh-CN" sz="1200" dirty="0">
              <a:solidFill>
                <a:schemeClr val="bg1">
                  <a:lumMod val="6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January </a:t>
            </a: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meeting:</a:t>
            </a:r>
          </a:p>
          <a:p>
            <a:pPr marL="628650" lvl="1" indent="-342900"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en-US" altLang="zh-CN" sz="1200" dirty="0" smtClean="0">
                <a:latin typeface="Calibri" panose="020F0502020204030204" pitchFamily="34" charset="0"/>
                <a:ea typeface="Calibri" panose="020F0502020204030204" pitchFamily="34" charset="0"/>
              </a:rPr>
              <a:t>Updated KI#1 with potential requirements</a:t>
            </a:r>
          </a:p>
          <a:p>
            <a:pPr marL="342900" lvl="0" indent="-342900"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en-US" altLang="zh-CN" sz="1600" dirty="0" smtClean="0">
                <a:latin typeface="Calibri" panose="020F0502020204030204" pitchFamily="34" charset="0"/>
                <a:ea typeface="Calibri" panose="020F0502020204030204" pitchFamily="34" charset="0"/>
              </a:rPr>
              <a:t>February </a:t>
            </a:r>
            <a:r>
              <a:rPr lang="en-US" altLang="zh-CN" sz="1600" dirty="0">
                <a:latin typeface="Calibri" panose="020F0502020204030204" pitchFamily="34" charset="0"/>
                <a:ea typeface="Calibri" panose="020F0502020204030204" pitchFamily="34" charset="0"/>
              </a:rPr>
              <a:t>meeting:</a:t>
            </a:r>
          </a:p>
          <a:p>
            <a:pPr marL="628650" lvl="1" indent="-342900"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en-US" altLang="zh-CN" sz="1200" dirty="0" smtClean="0">
                <a:latin typeface="Calibri" panose="020F0502020204030204" pitchFamily="34" charset="0"/>
                <a:ea typeface="Calibri" panose="020F0502020204030204" pitchFamily="34" charset="0"/>
              </a:rPr>
              <a:t>No progress</a:t>
            </a:r>
            <a:endParaRPr lang="en-US" altLang="zh-CN" sz="1200" dirty="0" smtClean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en-US" sz="1600" dirty="0" smtClean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April </a:t>
            </a:r>
            <a:r>
              <a:rPr lang="en-US" sz="16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meeting:</a:t>
            </a:r>
          </a:p>
          <a:p>
            <a:pPr marL="628650" lvl="1" indent="-342900"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en-US" altLang="zh-CN" sz="1200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Added </a:t>
            </a:r>
            <a:r>
              <a:rPr lang="en-US" altLang="zh-CN" sz="1200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new solutions for </a:t>
            </a:r>
            <a:r>
              <a:rPr lang="en-US" altLang="zh-CN" sz="1200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KI#1</a:t>
            </a:r>
          </a:p>
          <a:p>
            <a:pPr marL="628650" lvl="1" indent="-342900"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en-US" altLang="zh-CN" sz="12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Added conclusions </a:t>
            </a:r>
            <a:r>
              <a:rPr lang="en-US" altLang="zh-CN" sz="1200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for KI#1</a:t>
            </a:r>
            <a:endParaRPr lang="en-US" altLang="zh-CN" sz="1200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en-US" sz="1600" dirty="0" smtClean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May </a:t>
            </a:r>
            <a:r>
              <a:rPr lang="en-US" sz="1600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meeting: </a:t>
            </a:r>
          </a:p>
          <a:p>
            <a:pPr marL="628650" lvl="1" indent="-342900"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en-US" altLang="zh-CN" sz="1200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Updated the </a:t>
            </a:r>
            <a:r>
              <a:rPr lang="en-US" altLang="zh-CN" sz="1200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conclusions </a:t>
            </a:r>
            <a:r>
              <a:rPr lang="en-US" altLang="zh-CN" sz="1200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on</a:t>
            </a:r>
            <a:r>
              <a:rPr lang="en-US" altLang="zh-CN" sz="1200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KI#1</a:t>
            </a:r>
            <a:endParaRPr lang="en-US" altLang="zh-CN" sz="1200" dirty="0" smtClean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en-US" altLang="zh-CN" sz="1200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Finalized the study</a:t>
            </a:r>
            <a:endParaRPr lang="en-US" altLang="zh-CN" sz="1200" dirty="0" smtClean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377190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altLang="zh-CN" sz="2400" dirty="0" smtClean="0">
                <a:solidFill>
                  <a:srgbClr val="FF0000"/>
                </a:solidFill>
              </a:rPr>
              <a:t>FS_5GSAT_Sec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Status  </a:t>
            </a:r>
          </a:p>
        </p:txBody>
      </p:sp>
    </p:spTree>
    <p:extLst>
      <p:ext uri="{BB962C8B-B14F-4D97-AF65-F5344CB8AC3E}">
        <p14:creationId xmlns:p14="http://schemas.microsoft.com/office/powerpoint/2010/main" val="5399700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498517" cy="3548284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600"/>
              </a:spcBef>
              <a:spcAft>
                <a:spcPts val="0"/>
              </a:spcAft>
            </a:pPr>
            <a:r>
              <a:rPr lang="de-DE" altLang="de-DE" sz="1600" dirty="0"/>
              <a:t>TR </a:t>
            </a:r>
            <a:r>
              <a:rPr lang="de-DE" altLang="de-DE" sz="1600" dirty="0" smtClean="0"/>
              <a:t>33.700-28 </a:t>
            </a:r>
            <a:r>
              <a:rPr lang="de-DE" altLang="de-DE" sz="1600" dirty="0" smtClean="0"/>
              <a:t>v1.0.0 </a:t>
            </a:r>
            <a:r>
              <a:rPr lang="de-DE" altLang="de-DE" sz="1600" dirty="0"/>
              <a:t>contains </a:t>
            </a:r>
            <a:r>
              <a:rPr lang="de-DE" altLang="de-DE" sz="1600" dirty="0" smtClean="0"/>
              <a:t>one key issue </a:t>
            </a:r>
            <a:r>
              <a:rPr lang="de-DE" altLang="de-DE" sz="1600" dirty="0" smtClean="0"/>
              <a:t>and the conclusion on it</a:t>
            </a:r>
            <a:r>
              <a:rPr lang="de-DE" altLang="de-DE" sz="1600" dirty="0" smtClean="0"/>
              <a:t> </a:t>
            </a:r>
            <a:endParaRPr lang="de-DE" altLang="de-DE" sz="1200" b="1" dirty="0"/>
          </a:p>
          <a:p>
            <a:pPr lvl="1">
              <a:spcBef>
                <a:spcPts val="600"/>
              </a:spcBef>
              <a:spcAft>
                <a:spcPts val="0"/>
              </a:spcAft>
            </a:pPr>
            <a:endParaRPr lang="en-US" altLang="zh-CN" sz="1600" dirty="0"/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600"/>
              </a:spcBef>
              <a:spcAft>
                <a:spcPts val="0"/>
              </a:spcAft>
            </a:pPr>
            <a:r>
              <a:rPr lang="en-US" sz="1600" dirty="0" smtClean="0"/>
              <a:t>none</a:t>
            </a:r>
            <a:endParaRPr lang="en-US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altLang="zh-CN" sz="2000" dirty="0">
                <a:solidFill>
                  <a:srgbClr val="FF0000"/>
                </a:solidFill>
              </a:rPr>
              <a:t>FS_5GSAT_Sec</a:t>
            </a:r>
            <a:r>
              <a:rPr lang="en-US" sz="2000" dirty="0" smtClean="0">
                <a:solidFill>
                  <a:srgbClr val="FF0000"/>
                </a:solidFill>
              </a:rPr>
              <a:t>  </a:t>
            </a:r>
            <a:r>
              <a:rPr lang="en-US" sz="2000" dirty="0">
                <a:solidFill>
                  <a:srgbClr val="FF0000"/>
                </a:solidFill>
              </a:rPr>
              <a:t>status after </a:t>
            </a:r>
            <a:r>
              <a:rPr lang="en-US" sz="2000" dirty="0" smtClean="0">
                <a:solidFill>
                  <a:srgbClr val="FF0000"/>
                </a:solidFill>
              </a:rPr>
              <a:t>SA3#111 </a:t>
            </a:r>
            <a:endParaRPr lang="en-US" sz="2000" dirty="0">
              <a:solidFill>
                <a:srgbClr val="FF0000"/>
              </a:solidFill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0192690"/>
              </p:ext>
            </p:extLst>
          </p:nvPr>
        </p:nvGraphicFramePr>
        <p:xfrm>
          <a:off x="301625" y="1287463"/>
          <a:ext cx="8687186" cy="68834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021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74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970028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Security Aspects of Satellite Access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FS_5GSAT_Sec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Q3-2023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80%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smtClean="0">
                          <a:solidFill>
                            <a:srgbClr val="FF0000"/>
                          </a:solidFill>
                        </a:rPr>
                        <a:t>100%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TR </a:t>
                      </a:r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33.700-28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278384"/>
            <a:ext cx="8409735" cy="4882719"/>
          </a:xfrm>
        </p:spPr>
        <p:txBody>
          <a:bodyPr/>
          <a:lstStyle/>
          <a:p>
            <a:pPr marL="457200" lvl="1" indent="-457200">
              <a:spcBef>
                <a:spcPts val="400"/>
              </a:spcBef>
              <a:spcAft>
                <a:spcPts val="0"/>
              </a:spcAft>
              <a:buBlip>
                <a:blip r:embed="rId3"/>
              </a:buBlip>
            </a:pPr>
            <a:r>
              <a:rPr lang="en-US" altLang="zh-CN" sz="1400" b="1" dirty="0"/>
              <a:t>SA2/RAN impacts and dependencies</a:t>
            </a:r>
            <a:r>
              <a:rPr lang="en-US" altLang="zh-CN" sz="1400" dirty="0"/>
              <a:t>:</a:t>
            </a:r>
            <a:endParaRPr lang="de-DE" altLang="zh-CN" sz="1400" dirty="0"/>
          </a:p>
          <a:p>
            <a:pPr lvl="1">
              <a:spcBef>
                <a:spcPts val="400"/>
              </a:spcBef>
              <a:spcAft>
                <a:spcPts val="0"/>
              </a:spcAft>
            </a:pPr>
            <a:r>
              <a:rPr lang="en-US" altLang="zh-CN" sz="1400" dirty="0" smtClean="0"/>
              <a:t>None</a:t>
            </a:r>
          </a:p>
          <a:p>
            <a:pPr lvl="0">
              <a:spcBef>
                <a:spcPts val="400"/>
              </a:spcBef>
              <a:spcAft>
                <a:spcPts val="0"/>
              </a:spcAft>
            </a:pPr>
            <a:endParaRPr lang="de-DE" sz="1400" b="1" dirty="0" smtClean="0"/>
          </a:p>
          <a:p>
            <a:pPr lvl="0">
              <a:spcBef>
                <a:spcPts val="400"/>
              </a:spcBef>
              <a:spcAft>
                <a:spcPts val="0"/>
              </a:spcAft>
            </a:pPr>
            <a:r>
              <a:rPr lang="de-DE" sz="1400" b="1" dirty="0" smtClean="0"/>
              <a:t>Contentious </a:t>
            </a:r>
            <a:r>
              <a:rPr lang="de-DE" sz="1400" b="1" dirty="0"/>
              <a:t>Issue</a:t>
            </a:r>
            <a:r>
              <a:rPr lang="de-DE" sz="1400" dirty="0"/>
              <a:t>:</a:t>
            </a:r>
          </a:p>
          <a:p>
            <a:pPr lvl="1">
              <a:spcBef>
                <a:spcPts val="400"/>
              </a:spcBef>
              <a:spcAft>
                <a:spcPts val="0"/>
              </a:spcAft>
            </a:pPr>
            <a:r>
              <a:rPr lang="de-DE" sz="1400" dirty="0" smtClean="0"/>
              <a:t>None</a:t>
            </a:r>
            <a:endParaRPr lang="de-DE" sz="1400" dirty="0"/>
          </a:p>
          <a:p>
            <a:pPr>
              <a:spcBef>
                <a:spcPts val="400"/>
              </a:spcBef>
              <a:spcAft>
                <a:spcPts val="0"/>
              </a:spcAft>
            </a:pPr>
            <a:endParaRPr lang="de-DE" sz="1400" b="1" dirty="0"/>
          </a:p>
          <a:p>
            <a:pPr>
              <a:spcBef>
                <a:spcPts val="400"/>
              </a:spcBef>
              <a:spcAft>
                <a:spcPts val="0"/>
              </a:spcAft>
            </a:pPr>
            <a:r>
              <a:rPr lang="en-US" altLang="zh-CN" sz="1400" b="1" dirty="0" smtClean="0"/>
              <a:t>Overall </a:t>
            </a:r>
            <a:r>
              <a:rPr lang="en-US" altLang="zh-CN" sz="1400" b="1" dirty="0"/>
              <a:t>Plan</a:t>
            </a:r>
            <a:r>
              <a:rPr lang="en-US" altLang="zh-CN" sz="1400" dirty="0"/>
              <a:t>:</a:t>
            </a:r>
          </a:p>
          <a:p>
            <a:pPr lvl="1">
              <a:spcBef>
                <a:spcPts val="400"/>
              </a:spcBef>
              <a:spcAft>
                <a:spcPts val="0"/>
              </a:spcAft>
            </a:pPr>
            <a:r>
              <a:rPr lang="en-US" altLang="zh-CN" sz="1400" dirty="0"/>
              <a:t>See </a:t>
            </a:r>
            <a:r>
              <a:rPr lang="en-US" altLang="zh-CN" sz="1400" dirty="0" smtClean="0"/>
              <a:t>slide #2</a:t>
            </a:r>
            <a:endParaRPr lang="en-US" altLang="zh-CN" sz="1400" dirty="0"/>
          </a:p>
          <a:p>
            <a:pPr>
              <a:spcBef>
                <a:spcPts val="400"/>
              </a:spcBef>
              <a:spcAft>
                <a:spcPts val="0"/>
              </a:spcAft>
            </a:pPr>
            <a:endParaRPr lang="en-US" altLang="zh-CN" sz="1400" b="1" dirty="0"/>
          </a:p>
          <a:p>
            <a:pPr>
              <a:spcBef>
                <a:spcPts val="400"/>
              </a:spcBef>
              <a:spcAft>
                <a:spcPts val="0"/>
              </a:spcAft>
            </a:pPr>
            <a:r>
              <a:rPr lang="en-US" altLang="zh-CN" sz="1400" b="1" dirty="0"/>
              <a:t>Risks:</a:t>
            </a:r>
          </a:p>
          <a:p>
            <a:pPr lvl="1">
              <a:spcBef>
                <a:spcPts val="400"/>
              </a:spcBef>
              <a:spcAft>
                <a:spcPts val="0"/>
              </a:spcAft>
            </a:pPr>
            <a:r>
              <a:rPr lang="en-US" altLang="zh-CN" sz="1400" dirty="0" smtClean="0"/>
              <a:t>None</a:t>
            </a:r>
            <a:endParaRPr lang="en-GB" altLang="zh-CN" sz="1400" dirty="0" smtClean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88E2AB-CBFF-4456-99B7-D64DA69227D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05791" y="311208"/>
            <a:ext cx="68278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</a:rPr>
              <a:t>FS_Ranging_SL_SEC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status after </a:t>
            </a:r>
            <a:r>
              <a:rPr lang="en-US" sz="2400" dirty="0" smtClean="0">
                <a:solidFill>
                  <a:srgbClr val="FF0000"/>
                </a:solidFill>
              </a:rPr>
              <a:t>SA3#111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2607634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34c87397-5fc1-491e-85e7-d6110dbe9cbd" ContentTypeId="0x0101" PreviousValue="false"/>
</file>

<file path=customXml/item3.xml><?xml version="1.0" encoding="utf-8"?>
<?mso-contentType ?>
<spe:Receivers xmlns:spe="http://schemas.microsoft.com/sharepoint/events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Props1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1DD099C7-CF44-471D-B7DF-D246DF2BD038}">
  <ds:schemaRefs>
    <ds:schemaRef ds:uri="http://purl.org/dc/dcmitype/"/>
    <ds:schemaRef ds:uri="c67c731b-696e-4d20-8664-fee8943d9cc6"/>
    <ds:schemaRef ds:uri="http://purl.org/dc/elements/1.1/"/>
    <ds:schemaRef ds:uri="e0d6c333-3612-4d65-a7f4-5976eb42d46a"/>
    <ds:schemaRef ds:uri="http://schemas.microsoft.com/office/infopath/2007/PartnerControls"/>
    <ds:schemaRef ds:uri="http://purl.org/dc/terms/"/>
    <ds:schemaRef ds:uri="71c5aaf6-e6ce-465b-b873-5148d2a4c105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8933</TotalTime>
  <Words>188</Words>
  <Application>Microsoft Office PowerPoint</Application>
  <PresentationFormat>全屏显示(4:3)</PresentationFormat>
  <Paragraphs>63</Paragraphs>
  <Slides>4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0" baseType="lpstr">
      <vt:lpstr>宋体</vt:lpstr>
      <vt:lpstr>Arial</vt:lpstr>
      <vt:lpstr>Calibri</vt:lpstr>
      <vt:lpstr>Symbol</vt:lpstr>
      <vt:lpstr>Times New Roman</vt:lpstr>
      <vt:lpstr>Office Theme</vt:lpstr>
      <vt:lpstr>SA WG3 Status report for FS_5GSAT_Sec</vt:lpstr>
      <vt:lpstr>PowerPoint 演示文稿</vt:lpstr>
      <vt:lpstr>PowerPoint 演示文稿</vt:lpstr>
      <vt:lpstr>FS_Ranging_SL_SEC status after SA3#111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rapporteur</cp:lastModifiedBy>
  <cp:revision>1384</cp:revision>
  <dcterms:created xsi:type="dcterms:W3CDTF">2008-08-30T09:32:10Z</dcterms:created>
  <dcterms:modified xsi:type="dcterms:W3CDTF">2023-06-01T14:01:40Z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  <property fmtid="{D5CDD505-2E9C-101B-9397-08002B2CF9AE}" pid="13" name="CWM50039bf5c02f4775842a204ae737599c">
    <vt:lpwstr>CWMwVGCcvtyMEOw5DtLqyPoDuskLEs6fCF/zIIVBRbaP1iLF3XiVGG+7RdYyOM1vA46IMUvdWp1e4+2t7d5UuWYkw==</vt:lpwstr>
  </property>
</Properties>
</file>