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199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810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WID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Apr17-21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111, May22-26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August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SA3#112, Aug14-17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</a:t>
            </a:r>
            <a:r>
              <a:rPr lang="fr-FR" sz="1800" dirty="0" smtClean="0">
                <a:solidFill>
                  <a:srgbClr val="FF0000"/>
                </a:solidFill>
              </a:rPr>
              <a:t>plan (new)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5G_ProSe_Ph2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Notes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Discovery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Editor’s Notes for Security for emergency service from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Remote UE via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UE-to-Network Relay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 for Security of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PC5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 with network assistance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Identity privacy for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procedure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Layer-2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Dependencies:</a:t>
            </a:r>
            <a:endParaRPr lang="de-DE" altLang="de-DE" sz="16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normative work on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5G_ProSe_Ph2(TS  23.304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4117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Proximity-based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Living document for 5G_ProSe_Ph2 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5G_ProSe_Ph2 status </a:t>
            </a:r>
            <a:r>
              <a:rPr lang="en-US" altLang="zh-CN" sz="2400" dirty="0">
                <a:solidFill>
                  <a:srgbClr val="FF0000"/>
                </a:solidFill>
              </a:rPr>
              <a:t>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RAN and none determined yet for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of the </a:t>
            </a:r>
            <a:r>
              <a:rPr lang="de-DE" sz="1600" b="1" dirty="0"/>
              <a:t>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</a:t>
            </a:r>
            <a:r>
              <a:rPr lang="de-DE" altLang="zh-CN" sz="1600" b="1" dirty="0" smtClean="0"/>
              <a:t>Issues</a:t>
            </a:r>
            <a:r>
              <a:rPr lang="de-DE" altLang="zh-CN" sz="1600" dirty="0" smtClean="0"/>
              <a:t>:</a:t>
            </a:r>
            <a:endParaRPr lang="de-DE" altLang="zh-CN" sz="16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Validity of protected discovery sets in Relay announcements messages.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L2 U2U relay reselection security using pre-established keys and privacy of KNRP 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Risks:</a:t>
            </a:r>
            <a:endParaRPr lang="en-US" altLang="zh-CN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5G_ProSe_Ph2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after 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8659</TotalTime>
  <Words>313</Words>
  <Application>Microsoft Office PowerPoint</Application>
  <PresentationFormat>全屏显示(4:3)</PresentationFormat>
  <Paragraphs>60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5G_ProSe_Ph2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1365</cp:revision>
  <dcterms:created xsi:type="dcterms:W3CDTF">2008-08-30T09:32:10Z</dcterms:created>
  <dcterms:modified xsi:type="dcterms:W3CDTF">2023-06-05T02:16:42Z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