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793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4" d="100"/>
          <a:sy n="84" d="100"/>
        </p:scale>
        <p:origin x="108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235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3367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SA3#111 May </a:t>
            </a:r>
            <a:r>
              <a:rPr lang="en-GB" altLang="de-DE" sz="1200" dirty="0" smtClean="0">
                <a:solidFill>
                  <a:schemeClr val="bg1"/>
                </a:solidFill>
              </a:rPr>
              <a:t>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VNP_SECAM_SCAS  status report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Minpeng Qi</a:t>
            </a:r>
          </a:p>
          <a:p>
            <a:r>
              <a:rPr lang="en-US" altLang="zh-CN" dirty="0" smtClean="0"/>
              <a:t>China Mobile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337627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164254"/>
            <a:ext cx="8554481" cy="414510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/>
              <a:t>All three report/specifications(TR 33.936, TR33.927 and TS33.527) are sent for approval.</a:t>
            </a:r>
            <a:endParaRPr lang="de-DE" altLang="de-DE" sz="1200" b="1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</a:t>
            </a:r>
            <a:r>
              <a:rPr lang="fr-FR" sz="1600" dirty="0" smtClean="0"/>
              <a:t>WID </a:t>
            </a:r>
            <a:r>
              <a:rPr lang="fr-FR" sz="1600" dirty="0"/>
              <a:t>has no </a:t>
            </a:r>
            <a:r>
              <a:rPr lang="fr-FR" sz="1600" dirty="0" smtClean="0"/>
              <a:t>impacts to other WG)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/>
              <a:t>Contentious Issue</a:t>
            </a:r>
            <a:r>
              <a:rPr lang="de-DE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None</a:t>
            </a:r>
            <a:endParaRPr lang="de-DE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Overall plan</a:t>
            </a:r>
            <a:r>
              <a:rPr lang="de-DE" altLang="zh-CN" sz="1400" dirty="0" smtClean="0"/>
              <a:t>:</a:t>
            </a:r>
            <a:endParaRPr lang="de-DE" altLang="zh-CN" sz="14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Clean up</a:t>
            </a:r>
            <a:endParaRPr lang="en-CA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altLang="zh-CN" sz="14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Risk</a:t>
            </a:r>
            <a:r>
              <a:rPr lang="de-DE" altLang="zh-CN" sz="1400" dirty="0" smtClean="0"/>
              <a:t>:</a:t>
            </a:r>
            <a:endParaRPr lang="de-DE" altLang="zh-CN" sz="14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none.</a:t>
            </a:r>
            <a:endParaRPr lang="en-CA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‘VNP_SECAM_SCAS’  status after </a:t>
            </a:r>
            <a:r>
              <a:rPr lang="en-US" sz="2000" dirty="0" smtClean="0"/>
              <a:t>SA3#111 </a:t>
            </a:r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89870"/>
              </p:ext>
            </p:extLst>
          </p:nvPr>
        </p:nvGraphicFramePr>
        <p:xfrm>
          <a:off x="301625" y="1287463"/>
          <a:ext cx="8687186" cy="7799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chemeClr val="bg1"/>
                          </a:solidFill>
                        </a:rPr>
                        <a:t>Rel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940017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SECAM and SCAS for 3GPP virtualized network products</a:t>
                      </a:r>
                      <a:endParaRPr lang="en-GB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VNP_SECAM_SCAS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95%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33.936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33.927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TS 33.527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71c5aaf6-e6ce-465b-b873-5148d2a4c105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c67c731b-696e-4d20-8664-fee8943d9cc6"/>
    <ds:schemaRef ds:uri="e0d6c333-3612-4d65-a7f4-5976eb42d4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8141</TotalTime>
  <Words>96</Words>
  <Application>Microsoft Office PowerPoint</Application>
  <PresentationFormat>全屏显示(4:3)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Symbol</vt:lpstr>
      <vt:lpstr>Times New Roman</vt:lpstr>
      <vt:lpstr>Office Theme</vt:lpstr>
      <vt:lpstr>VNP_SECAM_SCAS  status report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04-21-1720_01-20-1837_01-20-1836_01-20-1806_01-19-</cp:lastModifiedBy>
  <cp:revision>1311</cp:revision>
  <dcterms:created xsi:type="dcterms:W3CDTF">2008-08-30T09:32:10Z</dcterms:created>
  <dcterms:modified xsi:type="dcterms:W3CDTF">2023-05-31T07:14:44Z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