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3" r:id="rId5"/>
    <p:sldId id="791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9" d="100"/>
          <a:sy n="79" d="100"/>
        </p:scale>
        <p:origin x="12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ir Ferdi" userId="a983358c-7f28-41fe-8476-fd9ed4f8154e" providerId="ADAL" clId="{85A595CB-C310-4D2C-A397-3C0C2331AB0B}"/>
    <pc:docChg chg="custSel modSld modMainMaster">
      <pc:chgData name="Samir Ferdi" userId="a983358c-7f28-41fe-8476-fd9ed4f8154e" providerId="ADAL" clId="{85A595CB-C310-4D2C-A397-3C0C2331AB0B}" dt="2023-05-31T16:17:44.041" v="21" actId="27636"/>
      <pc:docMkLst>
        <pc:docMk/>
      </pc:docMkLst>
      <pc:sldChg chg="modSp mod">
        <pc:chgData name="Samir Ferdi" userId="a983358c-7f28-41fe-8476-fd9ed4f8154e" providerId="ADAL" clId="{85A595CB-C310-4D2C-A397-3C0C2331AB0B}" dt="2023-05-31T16:17:40.659" v="20"/>
        <pc:sldMkLst>
          <pc:docMk/>
          <pc:sldMk cId="0" sldId="791"/>
        </pc:sldMkLst>
        <pc:spChg chg="mod">
          <ac:chgData name="Samir Ferdi" userId="a983358c-7f28-41fe-8476-fd9ed4f8154e" providerId="ADAL" clId="{85A595CB-C310-4D2C-A397-3C0C2331AB0B}" dt="2023-05-31T15:44:01.060" v="19" actId="20577"/>
          <ac:spMkLst>
            <pc:docMk/>
            <pc:sldMk cId="0" sldId="791"/>
            <ac:spMk id="29716" creationId="{00000000-0000-0000-0000-000000000000}"/>
          </ac:spMkLst>
        </pc:spChg>
        <pc:graphicFrameChg chg="mod modGraphic">
          <ac:chgData name="Samir Ferdi" userId="a983358c-7f28-41fe-8476-fd9ed4f8154e" providerId="ADAL" clId="{85A595CB-C310-4D2C-A397-3C0C2331AB0B}" dt="2023-05-31T16:17:40.659" v="20"/>
          <ac:graphicFrameMkLst>
            <pc:docMk/>
            <pc:sldMk cId="0" sldId="791"/>
            <ac:graphicFrameMk id="6" creationId="{00000000-0000-0000-0000-000000000000}"/>
          </ac:graphicFrameMkLst>
        </pc:graphicFrameChg>
      </pc:sldChg>
      <pc:sldMasterChg chg="modSp mod">
        <pc:chgData name="Samir Ferdi" userId="a983358c-7f28-41fe-8476-fd9ed4f8154e" providerId="ADAL" clId="{85A595CB-C310-4D2C-A397-3C0C2331AB0B}" dt="2023-05-31T16:17:44.041" v="21" actId="27636"/>
        <pc:sldMasterMkLst>
          <pc:docMk/>
          <pc:sldMasterMk cId="0" sldId="2147483648"/>
        </pc:sldMasterMkLst>
        <pc:spChg chg="mod">
          <ac:chgData name="Samir Ferdi" userId="a983358c-7f28-41fe-8476-fd9ed4f8154e" providerId="ADAL" clId="{85A595CB-C310-4D2C-A397-3C0C2331AB0B}" dt="2023-05-31T16:17:44.041" v="21" actId="27636"/>
          <ac:spMkLst>
            <pc:docMk/>
            <pc:sldMasterMk cId="0" sldId="2147483648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5/31/2023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5/31/2023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7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</a:t>
            </a:r>
            <a:r>
              <a:rPr lang="en-US" altLang="en-GB" sz="1200">
                <a:solidFill>
                  <a:schemeClr val="bg1"/>
                </a:solidFill>
              </a:rPr>
              <a:t>1</a:t>
            </a:r>
            <a:r>
              <a:rPr lang="en-GB" altLang="de-DE" sz="1200">
                <a:solidFill>
                  <a:schemeClr val="bg1"/>
                </a:solidFill>
              </a:rPr>
              <a:t> </a:t>
            </a:r>
            <a:r>
              <a:rPr lang="en-US" altLang="en-GB" sz="1200">
                <a:solidFill>
                  <a:schemeClr val="bg1"/>
                </a:solidFill>
              </a:rPr>
              <a:t>Ma</a:t>
            </a:r>
            <a:r>
              <a:rPr lang="en-GB" altLang="de-DE" sz="1200">
                <a:solidFill>
                  <a:schemeClr val="bg1"/>
                </a:solidFill>
              </a:rPr>
              <a:t>y 2</a:t>
            </a:r>
            <a:r>
              <a:rPr lang="en-US" altLang="en-GB" sz="1200">
                <a:solidFill>
                  <a:schemeClr val="bg1"/>
                </a:solidFill>
              </a:rPr>
              <a:t>2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 –2</a:t>
            </a:r>
            <a:r>
              <a:rPr lang="en-US" altLang="en-GB" sz="1200">
                <a:solidFill>
                  <a:schemeClr val="bg1"/>
                </a:solidFill>
              </a:rPr>
              <a:t>6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US" dirty="0"/>
              <a:t>PROSESA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panose="020B0604020202020204" pitchFamily="34" charset="0"/>
              </a:rPr>
              <a:t>Samir Ferdi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panose="020B0604020202020204" pitchFamily="34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50992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</a:p>
          <a:p>
            <a:pPr marL="285750" lvl="1" indent="0">
              <a:buFont typeface="Symbol" panose="05050102010706020507" pitchFamily="18" charset="2"/>
              <a:buNone/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usage of Remote UE Report to trigger the ProSe secondary authentication procedure 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Address </a:t>
            </a:r>
            <a:r>
              <a:rPr lang="en-US" sz="140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outstanding Editor’s Note on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usage of Remote UE Report and multiple Remote User ID and other outstanding issues based on SA WG2 LS reply S2-2307743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altLang="zh-CN" sz="2400" dirty="0"/>
              <a:t>PROSESA</a:t>
            </a:r>
            <a:r>
              <a:rPr lang="en-US" sz="2400" dirty="0">
                <a:solidFill>
                  <a:srgbClr val="FF0000"/>
                </a:solidFill>
              </a:rPr>
              <a:t>’  status after SA3#111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735617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970027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 ProSe Secondary Authentication </a:t>
                      </a:r>
                      <a:endParaRPr lang="en-US" altLang="zh-CN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PROSESA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aseline="0" dirty="0">
                          <a:solidFill>
                            <a:srgbClr val="FF0000"/>
                          </a:solidFill>
                        </a:rPr>
                        <a:t>CR to TS 33.503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00A1B9-4EE4-4878-8EDF-963BE6797C92}">
  <ds:schemaRefs>
    <ds:schemaRef ds:uri="http://schemas.microsoft.com/sharepoint/v4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0203622-0DB8-49FA-8ED0-A0B7EAB90C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760DFB-48B1-4AB5-953B-F7CB932CDD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110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Office Theme</vt:lpstr>
      <vt:lpstr>SA WG3 Status report for ‘PROSESA’</vt:lpstr>
      <vt:lpstr>‘PROSESA’  status after SA3#111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IDCC-r1</cp:lastModifiedBy>
  <cp:revision>1314</cp:revision>
  <dcterms:created xsi:type="dcterms:W3CDTF">2008-08-30T09:32:00Z</dcterms:created>
  <dcterms:modified xsi:type="dcterms:W3CDTF">2023-05-31T16:17:47Z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ICV">
    <vt:lpwstr>274ABABE04704590B33386F5E4FAC3BB</vt:lpwstr>
  </property>
  <property fmtid="{D5CDD505-2E9C-101B-9397-08002B2CF9AE}" pid="14" name="KSOProductBuildVer">
    <vt:lpwstr>2052-11.8.2.11716</vt:lpwstr>
  </property>
</Properties>
</file>