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0"/>
  </p:notesMasterIdLst>
  <p:handoutMasterIdLst>
    <p:handoutMasterId r:id="rId11"/>
  </p:handoutMasterIdLst>
  <p:sldIdLst>
    <p:sldId id="303" r:id="rId7"/>
    <p:sldId id="794" r:id="rId8"/>
    <p:sldId id="792" r:id="rId9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61" d="100"/>
          <a:sy n="161" d="100"/>
        </p:scale>
        <p:origin x="155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handoutMaster" Target="handoutMasters/handoutMaster1.xml"/><Relationship Id="rId5" Type="http://schemas.openxmlformats.org/officeDocument/2006/relationships/customXml" Target="../customXml/item5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e Jost" userId="f856f163-953b-44f3-8ab3-03b09ab01720" providerId="ADAL" clId="{06A792A6-9516-45B8-A7D9-73EBF458A1AE}"/>
    <pc:docChg chg="custSel delSld modSld modMainMaster">
      <pc:chgData name="Christine Jost" userId="f856f163-953b-44f3-8ab3-03b09ab01720" providerId="ADAL" clId="{06A792A6-9516-45B8-A7D9-73EBF458A1AE}" dt="2023-06-02T11:36:30.011" v="210" actId="20577"/>
      <pc:docMkLst>
        <pc:docMk/>
      </pc:docMkLst>
      <pc:sldChg chg="del">
        <pc:chgData name="Christine Jost" userId="f856f163-953b-44f3-8ab3-03b09ab01720" providerId="ADAL" clId="{06A792A6-9516-45B8-A7D9-73EBF458A1AE}" dt="2023-06-02T11:35:00.016" v="56" actId="47"/>
        <pc:sldMkLst>
          <pc:docMk/>
          <pc:sldMk cId="3452607634" sldId="791"/>
        </pc:sldMkLst>
      </pc:sldChg>
      <pc:sldChg chg="modSp mod">
        <pc:chgData name="Christine Jost" userId="f856f163-953b-44f3-8ab3-03b09ab01720" providerId="ADAL" clId="{06A792A6-9516-45B8-A7D9-73EBF458A1AE}" dt="2023-06-02T11:36:30.011" v="210" actId="20577"/>
        <pc:sldMkLst>
          <pc:docMk/>
          <pc:sldMk cId="2503194211" sldId="792"/>
        </pc:sldMkLst>
        <pc:spChg chg="mod">
          <ac:chgData name="Christine Jost" userId="f856f163-953b-44f3-8ab3-03b09ab01720" providerId="ADAL" clId="{06A792A6-9516-45B8-A7D9-73EBF458A1AE}" dt="2023-06-02T11:35:50.436" v="142" actId="20577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Christine Jost" userId="f856f163-953b-44f3-8ab3-03b09ab01720" providerId="ADAL" clId="{06A792A6-9516-45B8-A7D9-73EBF458A1AE}" dt="2023-06-02T11:36:15.319" v="152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Graphic">
          <ac:chgData name="Christine Jost" userId="f856f163-953b-44f3-8ab3-03b09ab01720" providerId="ADAL" clId="{06A792A6-9516-45B8-A7D9-73EBF458A1AE}" dt="2023-06-02T11:36:30.011" v="210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del">
        <pc:chgData name="Christine Jost" userId="f856f163-953b-44f3-8ab3-03b09ab01720" providerId="ADAL" clId="{06A792A6-9516-45B8-A7D9-73EBF458A1AE}" dt="2023-06-02T11:34:14.052" v="37" actId="2696"/>
        <pc:sldMkLst>
          <pc:docMk/>
          <pc:sldMk cId="539970028" sldId="793"/>
        </pc:sldMkLst>
      </pc:sldChg>
      <pc:sldChg chg="delSp modSp mod">
        <pc:chgData name="Christine Jost" userId="f856f163-953b-44f3-8ab3-03b09ab01720" providerId="ADAL" clId="{06A792A6-9516-45B8-A7D9-73EBF458A1AE}" dt="2023-06-02T11:33:57.372" v="36" actId="478"/>
        <pc:sldMkLst>
          <pc:docMk/>
          <pc:sldMk cId="3491595708" sldId="794"/>
        </pc:sldMkLst>
        <pc:spChg chg="mod">
          <ac:chgData name="Christine Jost" userId="f856f163-953b-44f3-8ab3-03b09ab01720" providerId="ADAL" clId="{06A792A6-9516-45B8-A7D9-73EBF458A1AE}" dt="2023-06-02T11:33:35.452" v="29" actId="20577"/>
          <ac:spMkLst>
            <pc:docMk/>
            <pc:sldMk cId="3491595708" sldId="794"/>
            <ac:spMk id="3" creationId="{156B83FC-25A3-44B2-9ABF-4705626AB921}"/>
          </ac:spMkLst>
        </pc:spChg>
        <pc:spChg chg="del mod">
          <ac:chgData name="Christine Jost" userId="f856f163-953b-44f3-8ab3-03b09ab01720" providerId="ADAL" clId="{06A792A6-9516-45B8-A7D9-73EBF458A1AE}" dt="2023-06-02T11:33:57.372" v="36" actId="478"/>
          <ac:spMkLst>
            <pc:docMk/>
            <pc:sldMk cId="3491595708" sldId="794"/>
            <ac:spMk id="5" creationId="{D6AF055A-DAFC-0C6C-6BED-97B6C70A840F}"/>
          </ac:spMkLst>
        </pc:spChg>
        <pc:spChg chg="del">
          <ac:chgData name="Christine Jost" userId="f856f163-953b-44f3-8ab3-03b09ab01720" providerId="ADAL" clId="{06A792A6-9516-45B8-A7D9-73EBF458A1AE}" dt="2023-06-02T11:33:53.284" v="34" actId="478"/>
          <ac:spMkLst>
            <pc:docMk/>
            <pc:sldMk cId="3491595708" sldId="794"/>
            <ac:spMk id="7" creationId="{2CC94BCB-33FA-EACD-E936-EA29EC9FACC4}"/>
          </ac:spMkLst>
        </pc:spChg>
        <pc:graphicFrameChg chg="modGraphic">
          <ac:chgData name="Christine Jost" userId="f856f163-953b-44f3-8ab3-03b09ab01720" providerId="ADAL" clId="{06A792A6-9516-45B8-A7D9-73EBF458A1AE}" dt="2023-06-02T11:33:46.795" v="33" actId="20577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  <pc:sldMasterChg chg="modSp mod">
        <pc:chgData name="Christine Jost" userId="f856f163-953b-44f3-8ab3-03b09ab01720" providerId="ADAL" clId="{06A792A6-9516-45B8-A7D9-73EBF458A1AE}" dt="2023-06-02T11:28:48.659" v="21" actId="20577"/>
        <pc:sldMasterMkLst>
          <pc:docMk/>
          <pc:sldMasterMk cId="0" sldId="2147483729"/>
        </pc:sldMasterMkLst>
        <pc:spChg chg="mod">
          <ac:chgData name="Christine Jost" userId="f856f163-953b-44f3-8ab3-03b09ab01720" providerId="ADAL" clId="{06A792A6-9516-45B8-A7D9-73EBF458A1AE}" dt="2023-06-02T11:28:48.659" v="21" actId="20577"/>
          <ac:spMkLst>
            <pc:docMk/>
            <pc:sldMasterMk cId="0" sldId="2147483729"/>
            <ac:spMk id="14" creationId="{00000000-0000-0000-0000-000000000000}"/>
          </ac:spMkLst>
        </pc:spChg>
      </pc:sldMasterChg>
    </pc:docChg>
  </pc:docChgLst>
  <pc:docChgLst>
    <pc:chgData name="Christine Jost" userId="f856f163-953b-44f3-8ab3-03b09ab01720" providerId="ADAL" clId="{9D9B6A6B-7051-469C-AC1E-E5701DA016F1}"/>
    <pc:docChg chg="custSel modSld modMainMaster">
      <pc:chgData name="Christine Jost" userId="f856f163-953b-44f3-8ab3-03b09ab01720" providerId="ADAL" clId="{9D9B6A6B-7051-469C-AC1E-E5701DA016F1}" dt="2022-11-22T13:24:56.759" v="1205" actId="20577"/>
      <pc:docMkLst>
        <pc:docMk/>
      </pc:docMkLst>
      <pc:sldChg chg="modSp mod">
        <pc:chgData name="Christine Jost" userId="f856f163-953b-44f3-8ab3-03b09ab01720" providerId="ADAL" clId="{9D9B6A6B-7051-469C-AC1E-E5701DA016F1}" dt="2022-11-22T13:16:33.772" v="778" actId="20577"/>
        <pc:sldMkLst>
          <pc:docMk/>
          <pc:sldMk cId="3452607634" sldId="791"/>
        </pc:sldMkLst>
        <pc:spChg chg="mod">
          <ac:chgData name="Christine Jost" userId="f856f163-953b-44f3-8ab3-03b09ab01720" providerId="ADAL" clId="{9D9B6A6B-7051-469C-AC1E-E5701DA016F1}" dt="2022-11-22T13:16:33.772" v="778" actId="20577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Christine Jost" userId="f856f163-953b-44f3-8ab3-03b09ab01720" providerId="ADAL" clId="{9D9B6A6B-7051-469C-AC1E-E5701DA016F1}" dt="2022-11-22T13:23:22.844" v="963" actId="20577"/>
        <pc:sldMkLst>
          <pc:docMk/>
          <pc:sldMk cId="2503194211" sldId="792"/>
        </pc:sldMkLst>
        <pc:spChg chg="mod">
          <ac:chgData name="Christine Jost" userId="f856f163-953b-44f3-8ab3-03b09ab01720" providerId="ADAL" clId="{9D9B6A6B-7051-469C-AC1E-E5701DA016F1}" dt="2022-11-22T12:27:21.080" v="366" actId="20577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Christine Jost" userId="f856f163-953b-44f3-8ab3-03b09ab01720" providerId="ADAL" clId="{9D9B6A6B-7051-469C-AC1E-E5701DA016F1}" dt="2022-11-22T13:23:22.844" v="963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Graphic">
          <ac:chgData name="Christine Jost" userId="f856f163-953b-44f3-8ab3-03b09ab01720" providerId="ADAL" clId="{9D9B6A6B-7051-469C-AC1E-E5701DA016F1}" dt="2022-11-22T12:27:46.844" v="377" actId="20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Christine Jost" userId="f856f163-953b-44f3-8ab3-03b09ab01720" providerId="ADAL" clId="{9D9B6A6B-7051-469C-AC1E-E5701DA016F1}" dt="2022-11-22T13:24:56.759" v="1205" actId="20577"/>
        <pc:sldMkLst>
          <pc:docMk/>
          <pc:sldMk cId="539970028" sldId="793"/>
        </pc:sldMkLst>
        <pc:spChg chg="mod">
          <ac:chgData name="Christine Jost" userId="f856f163-953b-44f3-8ab3-03b09ab01720" providerId="ADAL" clId="{9D9B6A6B-7051-469C-AC1E-E5701DA016F1}" dt="2022-11-22T13:23:01.745" v="961" actId="1036"/>
          <ac:spMkLst>
            <pc:docMk/>
            <pc:sldMk cId="539970028" sldId="793"/>
            <ac:spMk id="3" creationId="{156B83FC-25A3-44B2-9ABF-4705626AB921}"/>
          </ac:spMkLst>
        </pc:spChg>
        <pc:spChg chg="mod">
          <ac:chgData name="Christine Jost" userId="f856f163-953b-44f3-8ab3-03b09ab01720" providerId="ADAL" clId="{9D9B6A6B-7051-469C-AC1E-E5701DA016F1}" dt="2022-11-22T13:24:56.759" v="1205" actId="20577"/>
          <ac:spMkLst>
            <pc:docMk/>
            <pc:sldMk cId="539970028" sldId="793"/>
            <ac:spMk id="29716" creationId="{00000000-0000-0000-0000-000000000000}"/>
          </ac:spMkLst>
        </pc:spChg>
      </pc:sldChg>
      <pc:sldChg chg="modSp mod">
        <pc:chgData name="Christine Jost" userId="f856f163-953b-44f3-8ab3-03b09ab01720" providerId="ADAL" clId="{9D9B6A6B-7051-469C-AC1E-E5701DA016F1}" dt="2022-11-22T11:56:43.743" v="298" actId="2165"/>
        <pc:sldMkLst>
          <pc:docMk/>
          <pc:sldMk cId="3491595708" sldId="794"/>
        </pc:sldMkLst>
        <pc:spChg chg="mod">
          <ac:chgData name="Christine Jost" userId="f856f163-953b-44f3-8ab3-03b09ab01720" providerId="ADAL" clId="{9D9B6A6B-7051-469C-AC1E-E5701DA016F1}" dt="2022-11-22T11:53:20.703" v="71" actId="400"/>
          <ac:spMkLst>
            <pc:docMk/>
            <pc:sldMk cId="3491595708" sldId="794"/>
            <ac:spMk id="6" creationId="{2B2A4A03-A875-40D1-8E06-0598F52A6477}"/>
          </ac:spMkLst>
        </pc:spChg>
        <pc:spChg chg="mod">
          <ac:chgData name="Christine Jost" userId="f856f163-953b-44f3-8ab3-03b09ab01720" providerId="ADAL" clId="{9D9B6A6B-7051-469C-AC1E-E5701DA016F1}" dt="2022-11-22T11:53:27.915" v="72" actId="400"/>
          <ac:spMkLst>
            <pc:docMk/>
            <pc:sldMk cId="3491595708" sldId="794"/>
            <ac:spMk id="8" creationId="{30CB9F6F-DD1C-48EF-984D-30E6EB63D340}"/>
          </ac:spMkLst>
        </pc:spChg>
        <pc:spChg chg="mod">
          <ac:chgData name="Christine Jost" userId="f856f163-953b-44f3-8ab3-03b09ab01720" providerId="ADAL" clId="{9D9B6A6B-7051-469C-AC1E-E5701DA016F1}" dt="2022-11-22T11:53:30.932" v="76" actId="20577"/>
          <ac:spMkLst>
            <pc:docMk/>
            <pc:sldMk cId="3491595708" sldId="794"/>
            <ac:spMk id="9" creationId="{44767D1A-D9CE-4CF3-B74B-B07B567A9B03}"/>
          </ac:spMkLst>
        </pc:spChg>
        <pc:spChg chg="mod">
          <ac:chgData name="Christine Jost" userId="f856f163-953b-44f3-8ab3-03b09ab01720" providerId="ADAL" clId="{9D9B6A6B-7051-469C-AC1E-E5701DA016F1}" dt="2022-11-22T11:54:02.390" v="128" actId="20577"/>
          <ac:spMkLst>
            <pc:docMk/>
            <pc:sldMk cId="3491595708" sldId="794"/>
            <ac:spMk id="10" creationId="{F489ECE7-6035-426A-B9FF-70F6248303BD}"/>
          </ac:spMkLst>
        </pc:spChg>
        <pc:graphicFrameChg chg="mod modGraphic">
          <ac:chgData name="Christine Jost" userId="f856f163-953b-44f3-8ab3-03b09ab01720" providerId="ADAL" clId="{9D9B6A6B-7051-469C-AC1E-E5701DA016F1}" dt="2022-11-22T11:56:43.743" v="298" actId="2165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  <pc:sldMasterChg chg="modSp mod">
        <pc:chgData name="Christine Jost" userId="f856f163-953b-44f3-8ab3-03b09ab01720" providerId="ADAL" clId="{9D9B6A6B-7051-469C-AC1E-E5701DA016F1}" dt="2022-11-22T11:46:53.052" v="45" actId="20577"/>
        <pc:sldMasterMkLst>
          <pc:docMk/>
          <pc:sldMasterMk cId="0" sldId="2147483729"/>
        </pc:sldMasterMkLst>
        <pc:spChg chg="mod">
          <ac:chgData name="Christine Jost" userId="f856f163-953b-44f3-8ab3-03b09ab01720" providerId="ADAL" clId="{9D9B6A6B-7051-469C-AC1E-E5701DA016F1}" dt="2022-11-22T11:46:53.052" v="45" actId="20577"/>
          <ac:spMkLst>
            <pc:docMk/>
            <pc:sldMasterMk cId="0" sldId="2147483729"/>
            <ac:spMk id="14" creationId="{00000000-0000-0000-0000-000000000000}"/>
          </ac:spMkLst>
        </pc:spChg>
      </pc:sldMasterChg>
    </pc:docChg>
  </pc:docChgLst>
  <pc:docChgLst>
    <pc:chgData name="Christine Jost" userId="f856f163-953b-44f3-8ab3-03b09ab01720" providerId="ADAL" clId="{5EE4F47B-7425-4D3E-8C18-4F523EF4ACA1}"/>
    <pc:docChg chg="modSld">
      <pc:chgData name="Christine Jost" userId="f856f163-953b-44f3-8ab3-03b09ab01720" providerId="ADAL" clId="{5EE4F47B-7425-4D3E-8C18-4F523EF4ACA1}" dt="2023-06-02T11:48:29.363" v="4" actId="20577"/>
      <pc:docMkLst>
        <pc:docMk/>
      </pc:docMkLst>
      <pc:sldChg chg="modSp mod">
        <pc:chgData name="Christine Jost" userId="f856f163-953b-44f3-8ab3-03b09ab01720" providerId="ADAL" clId="{5EE4F47B-7425-4D3E-8C18-4F523EF4ACA1}" dt="2023-06-02T11:48:29.363" v="4" actId="20577"/>
        <pc:sldMkLst>
          <pc:docMk/>
          <pc:sldMk cId="2503194211" sldId="792"/>
        </pc:sldMkLst>
        <pc:spChg chg="mod">
          <ac:chgData name="Christine Jost" userId="f856f163-953b-44f3-8ab3-03b09ab01720" providerId="ADAL" clId="{5EE4F47B-7425-4D3E-8C18-4F523EF4ACA1}" dt="2023-06-02T11:48:29.363" v="4" actId="20577"/>
          <ac:spMkLst>
            <pc:docMk/>
            <pc:sldMk cId="2503194211" sldId="792"/>
            <ac:spMk id="29716" creationId="{00000000-0000-0000-0000-000000000000}"/>
          </ac:spMkLst>
        </pc:spChg>
      </pc:sldChg>
    </pc:docChg>
  </pc:docChgLst>
  <pc:docChgLst>
    <pc:chgData name="Christine Jost" userId="f856f163-953b-44f3-8ab3-03b09ab01720" providerId="ADAL" clId="{1982266D-2899-4FD1-BC44-FC6C4B05E531}"/>
    <pc:docChg chg="modSld">
      <pc:chgData name="Christine Jost" userId="f856f163-953b-44f3-8ab3-03b09ab01720" providerId="ADAL" clId="{1982266D-2899-4FD1-BC44-FC6C4B05E531}" dt="2022-11-23T10:56:39.792" v="6" actId="20577"/>
      <pc:docMkLst>
        <pc:docMk/>
      </pc:docMkLst>
      <pc:sldChg chg="modSp mod">
        <pc:chgData name="Christine Jost" userId="f856f163-953b-44f3-8ab3-03b09ab01720" providerId="ADAL" clId="{1982266D-2899-4FD1-BC44-FC6C4B05E531}" dt="2022-11-23T10:56:39.792" v="6" actId="20577"/>
        <pc:sldMkLst>
          <pc:docMk/>
          <pc:sldMk cId="3452607634" sldId="791"/>
        </pc:sldMkLst>
        <pc:spChg chg="mod">
          <ac:chgData name="Christine Jost" userId="f856f163-953b-44f3-8ab3-03b09ab01720" providerId="ADAL" clId="{1982266D-2899-4FD1-BC44-FC6C4B05E531}" dt="2022-11-23T10:56:18.200" v="1" actId="20577"/>
          <ac:spMkLst>
            <pc:docMk/>
            <pc:sldMk cId="3452607634" sldId="791"/>
            <ac:spMk id="4" creationId="{5D88E2AB-CBFF-4456-99B7-D64DA69227D9}"/>
          </ac:spMkLst>
        </pc:spChg>
        <pc:spChg chg="mod">
          <ac:chgData name="Christine Jost" userId="f856f163-953b-44f3-8ab3-03b09ab01720" providerId="ADAL" clId="{1982266D-2899-4FD1-BC44-FC6C4B05E531}" dt="2022-11-23T10:56:39.792" v="6" actId="20577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Christine Jost" userId="f856f163-953b-44f3-8ab3-03b09ab01720" providerId="ADAL" clId="{1982266D-2899-4FD1-BC44-FC6C4B05E531}" dt="2022-11-23T10:55:35.724" v="0" actId="6549"/>
        <pc:sldMkLst>
          <pc:docMk/>
          <pc:sldMk cId="539970028" sldId="793"/>
        </pc:sldMkLst>
        <pc:spChg chg="mod">
          <ac:chgData name="Christine Jost" userId="f856f163-953b-44f3-8ab3-03b09ab01720" providerId="ADAL" clId="{1982266D-2899-4FD1-BC44-FC6C4B05E531}" dt="2022-11-23T10:55:35.724" v="0" actId="6549"/>
          <ac:spMkLst>
            <pc:docMk/>
            <pc:sldMk cId="539970028" sldId="793"/>
            <ac:spMk id="29716" creationId="{00000000-0000-0000-0000-000000000000}"/>
          </ac:spMkLst>
        </pc:spChg>
      </pc:sldChg>
    </pc:docChg>
  </pc:docChgLst>
  <pc:docChgLst>
    <pc:chgData name="Christine Jost" userId="f856f163-953b-44f3-8ab3-03b09ab01720" providerId="ADAL" clId="{51BC1F27-D35E-4190-B832-AB82E7244B07}"/>
    <pc:docChg chg="undo redo custSel modSld modMainMaster">
      <pc:chgData name="Christine Jost" userId="f856f163-953b-44f3-8ab3-03b09ab01720" providerId="ADAL" clId="{51BC1F27-D35E-4190-B832-AB82E7244B07}" dt="2023-03-07T12:14:49.113" v="2624" actId="20577"/>
      <pc:docMkLst>
        <pc:docMk/>
      </pc:docMkLst>
      <pc:sldChg chg="addSp delSp modSp mod">
        <pc:chgData name="Christine Jost" userId="f856f163-953b-44f3-8ab3-03b09ab01720" providerId="ADAL" clId="{51BC1F27-D35E-4190-B832-AB82E7244B07}" dt="2023-03-07T10:40:24.672" v="2539" actId="478"/>
        <pc:sldMkLst>
          <pc:docMk/>
          <pc:sldMk cId="0" sldId="303"/>
        </pc:sldMkLst>
        <pc:spChg chg="add del mod">
          <ac:chgData name="Christine Jost" userId="f856f163-953b-44f3-8ab3-03b09ab01720" providerId="ADAL" clId="{51BC1F27-D35E-4190-B832-AB82E7244B07}" dt="2023-03-07T10:40:24.672" v="2539" actId="478"/>
          <ac:spMkLst>
            <pc:docMk/>
            <pc:sldMk cId="0" sldId="303"/>
            <ac:spMk id="2" creationId="{441F7E09-3209-734D-32E7-27AC3251C658}"/>
          </ac:spMkLst>
        </pc:spChg>
      </pc:sldChg>
      <pc:sldChg chg="modSp mod">
        <pc:chgData name="Christine Jost" userId="f856f163-953b-44f3-8ab3-03b09ab01720" providerId="ADAL" clId="{51BC1F27-D35E-4190-B832-AB82E7244B07}" dt="2023-03-07T12:12:49.613" v="2620" actId="20577"/>
        <pc:sldMkLst>
          <pc:docMk/>
          <pc:sldMk cId="3452607634" sldId="791"/>
        </pc:sldMkLst>
        <pc:spChg chg="mod">
          <ac:chgData name="Christine Jost" userId="f856f163-953b-44f3-8ab3-03b09ab01720" providerId="ADAL" clId="{51BC1F27-D35E-4190-B832-AB82E7244B07}" dt="2023-03-07T12:12:49.613" v="2620" actId="20577"/>
          <ac:spMkLst>
            <pc:docMk/>
            <pc:sldMk cId="3452607634" sldId="791"/>
            <ac:spMk id="4" creationId="{5D88E2AB-CBFF-4456-99B7-D64DA69227D9}"/>
          </ac:spMkLst>
        </pc:spChg>
        <pc:spChg chg="mod">
          <ac:chgData name="Christine Jost" userId="f856f163-953b-44f3-8ab3-03b09ab01720" providerId="ADAL" clId="{51BC1F27-D35E-4190-B832-AB82E7244B07}" dt="2023-03-07T10:40:18.255" v="2538" actId="20577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Christine Jost" userId="f856f163-953b-44f3-8ab3-03b09ab01720" providerId="ADAL" clId="{51BC1F27-D35E-4190-B832-AB82E7244B07}" dt="2023-03-07T12:14:49.113" v="2624" actId="20577"/>
        <pc:sldMkLst>
          <pc:docMk/>
          <pc:sldMk cId="2503194211" sldId="792"/>
        </pc:sldMkLst>
        <pc:spChg chg="mod">
          <ac:chgData name="Christine Jost" userId="f856f163-953b-44f3-8ab3-03b09ab01720" providerId="ADAL" clId="{51BC1F27-D35E-4190-B832-AB82E7244B07}" dt="2023-03-07T12:14:49.113" v="2624" actId="20577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Christine Jost" userId="f856f163-953b-44f3-8ab3-03b09ab01720" providerId="ADAL" clId="{51BC1F27-D35E-4190-B832-AB82E7244B07}" dt="2023-03-07T12:12:23.200" v="2616" actId="15"/>
          <ac:spMkLst>
            <pc:docMk/>
            <pc:sldMk cId="2503194211" sldId="792"/>
            <ac:spMk id="29716" creationId="{00000000-0000-0000-0000-000000000000}"/>
          </ac:spMkLst>
        </pc:spChg>
        <pc:graphicFrameChg chg="modGraphic">
          <ac:chgData name="Christine Jost" userId="f856f163-953b-44f3-8ab3-03b09ab01720" providerId="ADAL" clId="{51BC1F27-D35E-4190-B832-AB82E7244B07}" dt="2023-03-07T10:36:24.659" v="2284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addSp delSp modSp mod">
        <pc:chgData name="Christine Jost" userId="f856f163-953b-44f3-8ab3-03b09ab01720" providerId="ADAL" clId="{51BC1F27-D35E-4190-B832-AB82E7244B07}" dt="2023-03-07T12:10:52.029" v="2611" actId="20577"/>
        <pc:sldMkLst>
          <pc:docMk/>
          <pc:sldMk cId="539970028" sldId="793"/>
        </pc:sldMkLst>
        <pc:spChg chg="mod">
          <ac:chgData name="Christine Jost" userId="f856f163-953b-44f3-8ab3-03b09ab01720" providerId="ADAL" clId="{51BC1F27-D35E-4190-B832-AB82E7244B07}" dt="2023-03-07T12:10:52.029" v="2611" actId="20577"/>
          <ac:spMkLst>
            <pc:docMk/>
            <pc:sldMk cId="539970028" sldId="793"/>
            <ac:spMk id="29716" creationId="{00000000-0000-0000-0000-000000000000}"/>
          </ac:spMkLst>
        </pc:spChg>
        <pc:picChg chg="add del">
          <ac:chgData name="Christine Jost" userId="f856f163-953b-44f3-8ab3-03b09ab01720" providerId="ADAL" clId="{51BC1F27-D35E-4190-B832-AB82E7244B07}" dt="2023-03-07T10:32:24.616" v="1956" actId="22"/>
          <ac:picMkLst>
            <pc:docMk/>
            <pc:sldMk cId="539970028" sldId="793"/>
            <ac:picMk id="5" creationId="{4E12665A-CBEF-CEEB-61C0-FACF95796666}"/>
          </ac:picMkLst>
        </pc:picChg>
      </pc:sldChg>
      <pc:sldChg chg="addSp modSp mod">
        <pc:chgData name="Christine Jost" userId="f856f163-953b-44f3-8ab3-03b09ab01720" providerId="ADAL" clId="{51BC1F27-D35E-4190-B832-AB82E7244B07}" dt="2023-03-07T12:10:08.149" v="2565" actId="1035"/>
        <pc:sldMkLst>
          <pc:docMk/>
          <pc:sldMk cId="3491595708" sldId="794"/>
        </pc:sldMkLst>
        <pc:spChg chg="mod">
          <ac:chgData name="Christine Jost" userId="f856f163-953b-44f3-8ab3-03b09ab01720" providerId="ADAL" clId="{51BC1F27-D35E-4190-B832-AB82E7244B07}" dt="2023-03-07T10:25:39.990" v="1475" actId="20577"/>
          <ac:spMkLst>
            <pc:docMk/>
            <pc:sldMk cId="3491595708" sldId="794"/>
            <ac:spMk id="3" creationId="{156B83FC-25A3-44B2-9ABF-4705626AB921}"/>
          </ac:spMkLst>
        </pc:spChg>
        <pc:spChg chg="add mod">
          <ac:chgData name="Christine Jost" userId="f856f163-953b-44f3-8ab3-03b09ab01720" providerId="ADAL" clId="{51BC1F27-D35E-4190-B832-AB82E7244B07}" dt="2023-03-07T10:29:23.713" v="1730" actId="20577"/>
          <ac:spMkLst>
            <pc:docMk/>
            <pc:sldMk cId="3491595708" sldId="794"/>
            <ac:spMk id="5" creationId="{D6AF055A-DAFC-0C6C-6BED-97B6C70A840F}"/>
          </ac:spMkLst>
        </pc:spChg>
        <pc:spChg chg="mod">
          <ac:chgData name="Christine Jost" userId="f856f163-953b-44f3-8ab3-03b09ab01720" providerId="ADAL" clId="{51BC1F27-D35E-4190-B832-AB82E7244B07}" dt="2023-03-07T10:31:51.318" v="1928" actId="6549"/>
          <ac:spMkLst>
            <pc:docMk/>
            <pc:sldMk cId="3491595708" sldId="794"/>
            <ac:spMk id="6" creationId="{2B2A4A03-A875-40D1-8E06-0598F52A6477}"/>
          </ac:spMkLst>
        </pc:spChg>
        <pc:spChg chg="add mod">
          <ac:chgData name="Christine Jost" userId="f856f163-953b-44f3-8ab3-03b09ab01720" providerId="ADAL" clId="{51BC1F27-D35E-4190-B832-AB82E7244B07}" dt="2023-03-07T12:10:08.149" v="2565" actId="1035"/>
          <ac:spMkLst>
            <pc:docMk/>
            <pc:sldMk cId="3491595708" sldId="794"/>
            <ac:spMk id="7" creationId="{2CC94BCB-33FA-EACD-E936-EA29EC9FACC4}"/>
          </ac:spMkLst>
        </pc:spChg>
        <pc:spChg chg="mod">
          <ac:chgData name="Christine Jost" userId="f856f163-953b-44f3-8ab3-03b09ab01720" providerId="ADAL" clId="{51BC1F27-D35E-4190-B832-AB82E7244B07}" dt="2023-03-07T10:31:47.815" v="1927" actId="20577"/>
          <ac:spMkLst>
            <pc:docMk/>
            <pc:sldMk cId="3491595708" sldId="794"/>
            <ac:spMk id="8" creationId="{30CB9F6F-DD1C-48EF-984D-30E6EB63D340}"/>
          </ac:spMkLst>
        </pc:spChg>
        <pc:spChg chg="mod">
          <ac:chgData name="Christine Jost" userId="f856f163-953b-44f3-8ab3-03b09ab01720" providerId="ADAL" clId="{51BC1F27-D35E-4190-B832-AB82E7244B07}" dt="2023-03-07T10:31:55.797" v="1939" actId="20577"/>
          <ac:spMkLst>
            <pc:docMk/>
            <pc:sldMk cId="3491595708" sldId="794"/>
            <ac:spMk id="9" creationId="{44767D1A-D9CE-4CF3-B74B-B07B567A9B03}"/>
          </ac:spMkLst>
        </pc:spChg>
        <pc:spChg chg="mod">
          <ac:chgData name="Christine Jost" userId="f856f163-953b-44f3-8ab3-03b09ab01720" providerId="ADAL" clId="{51BC1F27-D35E-4190-B832-AB82E7244B07}" dt="2023-03-07T10:28:33.344" v="1684" actId="6549"/>
          <ac:spMkLst>
            <pc:docMk/>
            <pc:sldMk cId="3491595708" sldId="794"/>
            <ac:spMk id="10" creationId="{F489ECE7-6035-426A-B9FF-70F6248303BD}"/>
          </ac:spMkLst>
        </pc:spChg>
        <pc:graphicFrameChg chg="mod modGraphic">
          <ac:chgData name="Christine Jost" userId="f856f163-953b-44f3-8ab3-03b09ab01720" providerId="ADAL" clId="{51BC1F27-D35E-4190-B832-AB82E7244B07}" dt="2023-03-07T10:28:01.035" v="1678" actId="404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  <pc:sldMasterChg chg="modSp mod">
        <pc:chgData name="Christine Jost" userId="f856f163-953b-44f3-8ab3-03b09ab01720" providerId="ADAL" clId="{51BC1F27-D35E-4190-B832-AB82E7244B07}" dt="2023-03-07T10:23:57.696" v="1343" actId="20577"/>
        <pc:sldMasterMkLst>
          <pc:docMk/>
          <pc:sldMasterMk cId="0" sldId="2147483729"/>
        </pc:sldMasterMkLst>
        <pc:spChg chg="mod">
          <ac:chgData name="Christine Jost" userId="f856f163-953b-44f3-8ab3-03b09ab01720" providerId="ADAL" clId="{51BC1F27-D35E-4190-B832-AB82E7244B07}" dt="2023-03-07T10:23:57.696" v="1343" actId="20577"/>
          <ac:spMkLst>
            <pc:docMk/>
            <pc:sldMasterMk cId="0" sldId="2147483729"/>
            <ac:spMk id="14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6/2/2023</a:t>
            </a:fld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6/2/2023</a:t>
            </a:fld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>
                <a:effectLst/>
              </a:rPr>
              <a:t>S3-xxxxxx</a:t>
            </a:r>
            <a:endParaRPr lang="en-GB" altLang="en-US" sz="1400" b="1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FS_5WWC status after SA2 149E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FS_5WWC status after SA2 149E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FS_5WWC status after SA2 150E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SA3#111 Berlin (DE) May 22-26, 2023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/>
          </a:p>
          <a:p>
            <a:pPr>
              <a:defRPr/>
            </a:pPr>
            <a:endParaRPr lang="en-GB" altLang="en-US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>
                <a:solidFill>
                  <a:schemeClr val="bg1"/>
                </a:solidFill>
              </a:rPr>
              <a:t>© 3GPP 2012</a:t>
            </a:r>
            <a:endParaRPr lang="en-GB" altLang="en-US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/>
              <a:t>SA WG3 </a:t>
            </a:r>
            <a:r>
              <a:rPr lang="fr-FR" err="1"/>
              <a:t>Status</a:t>
            </a:r>
            <a:r>
              <a:rPr lang="fr-FR"/>
              <a:t> report for FS_eNPN_Ph2_SEC</a:t>
            </a:r>
            <a:endParaRPr lang="en-GB" sz="36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/>
            </a:br>
            <a:r>
              <a:rPr lang="en-GB" altLang="en-US" sz="1800" b="1">
                <a:latin typeface="Arial" charset="0"/>
              </a:rPr>
              <a:t>Christine Jost</a:t>
            </a:r>
            <a:endParaRPr lang="en-GB" sz="1800" b="1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>
                <a:latin typeface="Arial" charset="0"/>
              </a:rPr>
              <a:t>Ericsson</a:t>
            </a:r>
          </a:p>
          <a:p>
            <a:pPr>
              <a:lnSpc>
                <a:spcPct val="80000"/>
              </a:lnSpc>
              <a:defRPr/>
            </a:pPr>
            <a:endParaRPr lang="en-US" altLang="en-US" sz="200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72891727"/>
              </p:ext>
            </p:extLst>
          </p:nvPr>
        </p:nvGraphicFramePr>
        <p:xfrm>
          <a:off x="405791" y="1293558"/>
          <a:ext cx="7578090" cy="2513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6030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570784">
                <a:tc>
                  <a:txBody>
                    <a:bodyPr/>
                    <a:lstStyle/>
                    <a:p>
                      <a:r>
                        <a:rPr lang="en-US" sz="140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 Conclusion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sz="1400"/>
                        <a:t>Security of non-3GPP access for SNPN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Solutions on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untrusted non-3GPP access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trusted non-3GPP access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NSWO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/>
                        <a:t>N5CW devices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/>
                        <a:t>available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Conclusions 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untrusted non-3GPP access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trusted non-3GPP access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NSWO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N5CW devices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sz="1400"/>
                        <a:t>Authentication for UE access to hosting network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Solutions available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Conclusion: Existing methods can be used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33.858 v1.2.0 </a:t>
            </a:r>
            <a:r>
              <a:rPr lang="fr-FR" sz="1800" dirty="0" err="1">
                <a:solidFill>
                  <a:srgbClr val="FF0000"/>
                </a:solidFill>
              </a:rPr>
              <a:t>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FS_eNPN_Ph2_SEC Status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2A4A03-A875-40D1-8E06-0598F52A6477}"/>
              </a:ext>
            </a:extLst>
          </p:cNvPr>
          <p:cNvSpPr txBox="1"/>
          <p:nvPr/>
        </p:nvSpPr>
        <p:spPr>
          <a:xfrm>
            <a:off x="880110" y="5157371"/>
            <a:ext cx="1394460" cy="1015663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2A6EA8"/>
                </a:solidFill>
              </a:rPr>
              <a:t>SA3#110adhoc-e  </a:t>
            </a:r>
          </a:p>
          <a:p>
            <a:r>
              <a:rPr lang="en-US">
                <a:solidFill>
                  <a:srgbClr val="2A6EA8"/>
                </a:solidFill>
              </a:rPr>
              <a:t>Apr 17-21,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Start normative work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Finalize conclusions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CB9F6F-DD1C-48EF-984D-30E6EB63D340}"/>
              </a:ext>
            </a:extLst>
          </p:cNvPr>
          <p:cNvSpPr txBox="1"/>
          <p:nvPr/>
        </p:nvSpPr>
        <p:spPr>
          <a:xfrm>
            <a:off x="3017520" y="5157371"/>
            <a:ext cx="1394460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2A6EA8"/>
                </a:solidFill>
              </a:rPr>
              <a:t>SA3#111 Berlin  </a:t>
            </a:r>
          </a:p>
          <a:p>
            <a:r>
              <a:rPr lang="en-US">
                <a:solidFill>
                  <a:srgbClr val="2A6EA8"/>
                </a:solidFill>
              </a:rPr>
              <a:t>May 22-26,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Normative work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Clean up TR.</a:t>
            </a:r>
          </a:p>
          <a:p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767D1A-D9CE-4CF3-B74B-B07B567A9B03}"/>
              </a:ext>
            </a:extLst>
          </p:cNvPr>
          <p:cNvSpPr txBox="1"/>
          <p:nvPr/>
        </p:nvSpPr>
        <p:spPr>
          <a:xfrm>
            <a:off x="4815840" y="5157371"/>
            <a:ext cx="1549334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2A6EA8"/>
                </a:solidFill>
              </a:rPr>
              <a:t>SA3#112 Gothenburg  </a:t>
            </a:r>
          </a:p>
          <a:p>
            <a:r>
              <a:rPr lang="en-US">
                <a:solidFill>
                  <a:srgbClr val="2A6EA8"/>
                </a:solidFill>
              </a:rPr>
              <a:t>Aug 14-18,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Finalize normative work</a:t>
            </a:r>
          </a:p>
          <a:p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89ECE7-6035-426A-B9FF-70F6248303BD}"/>
              </a:ext>
            </a:extLst>
          </p:cNvPr>
          <p:cNvSpPr txBox="1"/>
          <p:nvPr/>
        </p:nvSpPr>
        <p:spPr>
          <a:xfrm>
            <a:off x="6530340" y="5157371"/>
            <a:ext cx="1394460" cy="246221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TR </a:t>
            </a:r>
            <a:r>
              <a:rPr lang="de-DE" altLang="de-DE" sz="1400"/>
              <a:t>33.858 v1.2.0 </a:t>
            </a:r>
            <a:r>
              <a:rPr lang="de-DE" altLang="de-DE" sz="1400" dirty="0"/>
              <a:t>contains two key issues. Both are concluded.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Key Issue #1: Security of non-3GPP access for SNPN: 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Conclusions on</a:t>
            </a:r>
          </a:p>
          <a:p>
            <a:pPr lvl="4">
              <a:spcBef>
                <a:spcPts val="0"/>
              </a:spcBef>
              <a:spcAft>
                <a:spcPts val="0"/>
              </a:spcAft>
            </a:pPr>
            <a:r>
              <a:rPr lang="en-US" sz="1200" dirty="0"/>
              <a:t>untrusted non-3GPP access</a:t>
            </a:r>
          </a:p>
          <a:p>
            <a:pPr lvl="4">
              <a:spcBef>
                <a:spcPts val="0"/>
              </a:spcBef>
              <a:spcAft>
                <a:spcPts val="0"/>
              </a:spcAft>
            </a:pPr>
            <a:r>
              <a:rPr lang="en-US" sz="1200" dirty="0"/>
              <a:t>trusted non-3GPP access</a:t>
            </a:r>
          </a:p>
          <a:p>
            <a:pPr lvl="4">
              <a:spcBef>
                <a:spcPts val="0"/>
              </a:spcBef>
              <a:spcAft>
                <a:spcPts val="0"/>
              </a:spcAft>
            </a:pPr>
            <a:r>
              <a:rPr lang="en-US" sz="1200" dirty="0"/>
              <a:t>NSWO</a:t>
            </a:r>
          </a:p>
          <a:p>
            <a:pPr lvl="4">
              <a:spcBef>
                <a:spcPts val="0"/>
              </a:spcBef>
              <a:spcAft>
                <a:spcPts val="0"/>
              </a:spcAft>
            </a:pPr>
            <a:r>
              <a:rPr lang="en-US" sz="1200" dirty="0"/>
              <a:t>N5CW devices</a:t>
            </a:r>
            <a:endParaRPr lang="en-US" dirty="0"/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Key Issue #2: Authentication for UE access to hosting network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sz="1400" dirty="0"/>
              <a:t>Conclusion: Existing methods can be used.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sz="18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200" dirty="0"/>
              <a:t>Remaining work: Send TR 33.858 to </a:t>
            </a:r>
            <a:r>
              <a:rPr lang="en-US" sz="1200" dirty="0" err="1"/>
              <a:t>EditHelp</a:t>
            </a:r>
            <a:r>
              <a:rPr lang="en-US" sz="1200" dirty="0"/>
              <a:t> and incorporate their feedback.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endParaRPr lang="de-DE" altLang="de-DE" sz="8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none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FS_eNPN_Ph2_SEC  status after SA3#111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684764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err="1"/>
                        <a:t>Rel</a:t>
                      </a:r>
                      <a:endParaRPr lang="en-GB" sz="120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960033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aspects of enhanced support of Non-Public Networks phase 2</a:t>
                      </a:r>
                      <a:endParaRPr lang="en-GB" sz="1200" b="1" i="0" u="none" strike="noStrike" kern="120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FS_eNPN_Ph2_SEC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99%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Open issues in the </a:t>
                      </a:r>
                      <a:r>
                        <a:rPr lang="en-GB" sz="1200">
                          <a:solidFill>
                            <a:schemeClr val="tx1"/>
                          </a:solidFill>
                        </a:rPr>
                        <a:t>conclusions resolved.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haredContentType xmlns="Microsoft.SharePoint.Taxonomy.ContentTypeSync" SourceId="c3d31b72-c4b9-4223-ac69-1d9539891dc8" ContentTypeId="0x010100C5F30C9B16E14C8EACE5F2CC7B7AC7F4" PreviousValue="false"/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8762117-8292-4133-b1c7-eab5c6487cfd" xsi:nil="true"/>
    <EriCOLLCategoryTaxHTField0 xmlns="d8762117-8292-4133-b1c7-eab5c6487cfd">
      <Terms xmlns="http://schemas.microsoft.com/office/infopath/2007/PartnerControls"/>
    </EriCOLLCategoryTaxHTField0>
    <EriCOLLCustomerTaxHTField0 xmlns="d8762117-8292-4133-b1c7-eab5c6487cfd">
      <Terms xmlns="http://schemas.microsoft.com/office/infopath/2007/PartnerControls"/>
    </EriCOLLCustomerTaxHTField0>
    <EriCOLLCompetenceTaxHTField0 xmlns="d8762117-8292-4133-b1c7-eab5c6487cfd">
      <Terms xmlns="http://schemas.microsoft.com/office/infopath/2007/PartnerControls"/>
    </EriCOLLCompetenceTaxHTField0>
    <EriCOLLCountryTaxHTField0 xmlns="d8762117-8292-4133-b1c7-eab5c6487cfd">
      <Terms xmlns="http://schemas.microsoft.com/office/infopath/2007/PartnerControls"/>
    </EriCOLLCountryTaxHTField0>
    <EriCOLLProjectsTaxHTField0 xmlns="d8762117-8292-4133-b1c7-eab5c6487cfd">
      <Terms xmlns="http://schemas.microsoft.com/office/infopath/2007/PartnerControls"/>
    </EriCOLLProjectsTaxHTField0>
    <AbstractOrSummary. xmlns="637d6a7f-fde3-4f71-974f-6686b756cdaa" xsi:nil="true"/>
    <EriCOLLProcessTaxHTField0 xmlns="d8762117-8292-4133-b1c7-eab5c6487cfd">
      <Terms xmlns="http://schemas.microsoft.com/office/infopath/2007/PartnerControls"/>
    </EriCOLLProcessTaxHTField0>
    <Prepared. xmlns="637d6a7f-fde3-4f71-974f-6686b756cdaa" xsi:nil="true"/>
    <EriCOLLDate. xmlns="637d6a7f-fde3-4f71-974f-6686b756cdaa" xsi:nil="true"/>
    <TaxCatchAllLabel xmlns="d8762117-8292-4133-b1c7-eab5c6487cfd" xsi:nil="true"/>
    <TaxKeywordTaxHTField xmlns="d8762117-8292-4133-b1c7-eab5c6487cfd">
      <Terms xmlns="http://schemas.microsoft.com/office/infopath/2007/PartnerControls"/>
    </TaxKeywordTaxHTField>
    <EriCOLLOrganizationUnitTaxHTField0 xmlns="d8762117-8292-4133-b1c7-eab5c6487cfd">
      <Terms xmlns="http://schemas.microsoft.com/office/infopath/2007/PartnerControls"/>
    </EriCOLLOrganizationUnitTaxHTField0>
    <EriCOLLProductsTaxHTField0 xmlns="d8762117-8292-4133-b1c7-eab5c6487cfd">
      <Terms xmlns="http://schemas.microsoft.com/office/infopath/2007/PartnerControls"/>
    </EriCOLLProductsTaxHTField0>
    <_dlc_DocIdPersistId xmlns="4397fad0-70af-449d-b129-6cf6df26877a" xsi:nil="true"/>
    <_dlc_DocId xmlns="4397fad0-70af-449d-b129-6cf6df26877a">ADQ376F6HWTR-1074192144-5926</_dlc_DocId>
    <_dlc_DocIdUrl xmlns="4397fad0-70af-449d-b129-6cf6df26877a">
      <Url>https://ericsson.sharepoint.com/sites/SRT/3GPP/_layouts/15/DocIdRedir.aspx?ID=ADQ376F6HWTR-1074192144-5926</Url>
      <Description>ADQ376F6HWTR-1074192144-5926</Description>
    </_dlc_DocIdUrl>
    <SharedWithUsers xmlns="8ce21422-bdb2-475f-ab65-4309c7957112">
      <UserInfo>
        <DisplayName>Peter Hedman</DisplayName>
        <AccountId>74</AccountId>
        <AccountType/>
      </UserInfo>
      <UserInfo>
        <DisplayName>Jinyao Cao</DisplayName>
        <AccountId>214</AccountId>
        <AccountType/>
      </UserInfo>
      <UserInfo>
        <DisplayName>Ivo Sedlacek</DisplayName>
        <AccountId>116</AccountId>
        <AccountType/>
      </UserInfo>
      <UserInfo>
        <DisplayName>Divya Peddireddy</DisplayName>
        <AccountId>209</AccountId>
        <AccountType/>
      </UserInfo>
    </SharedWithUsers>
  </documentManagement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C5F30C9B16E14C8EACE5F2CC7B7AC7F400B95DCD2E749CBC42B65E026B58A7A435" ma:contentTypeVersion="55" ma:contentTypeDescription="EriCOLL Document Content Type" ma:contentTypeScope="" ma:versionID="65b4afb94905345d897619724af19def">
  <xsd:schema xmlns:xsd="http://www.w3.org/2001/XMLSchema" xmlns:xs="http://www.w3.org/2001/XMLSchema" xmlns:p="http://schemas.microsoft.com/office/2006/metadata/properties" xmlns:ns2="637d6a7f-fde3-4f71-974f-6686b756cdaa" xmlns:ns3="d8762117-8292-4133-b1c7-eab5c6487cfd" xmlns:ns4="4397fad0-70af-449d-b129-6cf6df26877a" xmlns:ns5="8ce21422-bdb2-475f-ab65-4309c7957112" targetNamespace="http://schemas.microsoft.com/office/2006/metadata/properties" ma:root="true" ma:fieldsID="e1d33b541d65e6b42c6e44fdb6717030" ns2:_="" ns3:_="" ns4:_="" ns5:_="">
    <xsd:import namespace="637d6a7f-fde3-4f71-974f-6686b756cdaa"/>
    <xsd:import namespace="d8762117-8292-4133-b1c7-eab5c6487cfd"/>
    <xsd:import namespace="4397fad0-70af-449d-b129-6cf6df26877a"/>
    <xsd:import namespace="8ce21422-bdb2-475f-ab65-4309c7957112"/>
    <xsd:element name="properties">
      <xsd:complexType>
        <xsd:sequence>
          <xsd:element name="documentManagement">
            <xsd:complexType>
              <xsd:all>
                <xsd:element ref="ns2:Prepared." minOccurs="0"/>
                <xsd:element ref="ns2:EriCOLLDate." minOccurs="0"/>
                <xsd:element ref="ns2:AbstractOrSummary." minOccurs="0"/>
                <xsd:element ref="ns3:EriCOLLCategoryTaxHTField0" minOccurs="0"/>
                <xsd:element ref="ns3:EriCOLLCompetenceTaxHTField0" minOccurs="0"/>
                <xsd:element ref="ns3:TaxCatchAll" minOccurs="0"/>
                <xsd:element ref="ns3:EriCOLLOrganizationUnitTaxHTField0" minOccurs="0"/>
                <xsd:element ref="ns3:EriCOLLCountryTaxHTField0" minOccurs="0"/>
                <xsd:element ref="ns3:TaxCatchAllLabel" minOccurs="0"/>
                <xsd:element ref="ns3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  <xsd:element ref="ns3:TaxKeywordTaxHTField" minOccurs="0"/>
                <xsd:element ref="ns4:_dlc_DocId" minOccurs="0"/>
                <xsd:element ref="ns4:_dlc_DocIdUrl" minOccurs="0"/>
                <xsd:element ref="ns4:_dlc_DocIdPersistId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5:SharedWithUsers" minOccurs="0"/>
                <xsd:element ref="ns5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7d6a7f-fde3-4f71-974f-6686b756cdaa" elementFormDefault="qualified">
    <xsd:import namespace="http://schemas.microsoft.com/office/2006/documentManagement/types"/>
    <xsd:import namespace="http://schemas.microsoft.com/office/infopath/2007/PartnerControls"/>
    <xsd:element name="Prepared." ma:index="2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3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4" nillable="true" ma:displayName="Abstract/Summary." ma:internalName="AbstractOrSummary_x002e_" ma:readOnly="false">
      <xsd:simpleType>
        <xsd:restriction base="dms:Note"/>
      </xsd:simpleType>
    </xsd:element>
    <xsd:element name="MediaServiceMetadata" ma:index="3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3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3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3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41" nillable="true" ma:displayName="Tags" ma:internalName="MediaServiceAutoTags" ma:readOnly="true">
      <xsd:simpleType>
        <xsd:restriction base="dms:Text"/>
      </xsd:simpleType>
    </xsd:element>
    <xsd:element name="MediaServiceOCR" ma:index="4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4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762117-8292-4133-b1c7-eab5c6487cfd" elementFormDefault="qualified">
    <xsd:import namespace="http://schemas.microsoft.com/office/2006/documentManagement/types"/>
    <xsd:import namespace="http://schemas.microsoft.com/office/infopath/2007/PartnerControls"/>
    <xsd:element name="EriCOLLCategoryTaxHTField0" ma:index="15" nillable="true" ma:taxonomy="true" ma:internalName="EriCOLLCategoryTaxHTField0" ma:taxonomyFieldName="EriCOLLCategory" ma:displayName="Category." ma:readOnly="false" ma:fieldId="{e72cc46e-70aa-41d8-b11d-9bbfd769c5eb}" ma:taxonomyMulti="true" ma:sspId="c3d31b72-c4b9-4223-ac69-1d9539891dc8" ma:termSetId="7561d638-dd1f-4efc-b946-10f300a4ebc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CompetenceTaxHTField0" ma:index="17" nillable="true" ma:taxonomy="true" ma:internalName="EriCOLLCompetenceTaxHTField0" ma:taxonomyFieldName="EriCOLLCompetence" ma:displayName="Competence." ma:readOnly="false" ma:default="" ma:fieldId="{ff7cf505-5048-4f7f-991c-4d426a4ce272}" ma:taxonomyMulti="true" ma:sspId="c3d31b72-c4b9-4223-ac69-1d9539891dc8" ma:termSetId="65fca077-f90a-42bb-b113-1c3a98e41ad2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" ma:index="18" nillable="true" ma:displayName="Taxonomy Catch All Column" ma:description="" ma:hidden="true" ma:list="{781f3c2e-e928-4618-9e36-74f8736bb62d}" ma:internalName="TaxCatchAll" ma:readOnly="false" ma:showField="CatchAllData" ma:web="4397fad0-70af-449d-b129-6cf6df2687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OrganizationUnitTaxHTField0" ma:index="19" nillable="true" ma:taxonomy="true" ma:internalName="EriCOLLOrganizationUnitTaxHTField0" ma:taxonomyFieldName="EriCOLLOrganizationUnit" ma:displayName="Organization Unit." ma:readOnly="false" ma:default="" ma:fieldId="{7588c015-b936-47f7-bb64-663949dc467e}" ma:taxonomyMulti="true" ma:sspId="c3d31b72-c4b9-4223-ac69-1d9539891dc8" ma:termSetId="6110ab22-b916-4130-a998-2baf810842be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CountryTaxHTField0" ma:index="21" nillable="true" ma:taxonomy="true" ma:internalName="EriCOLLCountryTaxHTField0" ma:taxonomyFieldName="EriCOLLCountry" ma:displayName="Country." ma:readOnly="false" ma:default="" ma:fieldId="{a6c34b01-f2c2-4f05-b9ad-d4935bafeeb2}" ma:taxonomyMulti="true" ma:sspId="c3d31b72-c4b9-4223-ac69-1d9539891dc8" ma:termSetId="2f44dedb-31b3-4b3a-a3d0-46b7cf38e0d8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Label" ma:index="22" nillable="true" ma:displayName="Taxonomy Catch All Column1" ma:description="" ma:hidden="true" ma:list="{781f3c2e-e928-4618-9e36-74f8736bb62d}" ma:internalName="TaxCatchAllLabel" ma:readOnly="false" ma:showField="CatchAllDataLabel" ma:web="4397fad0-70af-449d-b129-6cf6df2687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3" nillable="true" ma:taxonomy="true" ma:internalName="EriCOLLCustomerTaxHTField0" ma:taxonomyFieldName="EriCOLLCustomer" ma:displayName="Customer." ma:readOnly="false" ma:fieldId="{8480f48b-f8b7-4c77-be55-63d41a1fdb0d}" ma:taxonomyMulti="true" ma:sspId="c3d31b72-c4b9-4223-ac69-1d9539891dc8" ma:termSetId="01b599ec-ba0b-47c9-b100-c1d1cc35ce71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ProcessTaxHTField0" ma:index="25" nillable="true" ma:taxonomy="true" ma:internalName="EriCOLLProcessTaxHTField0" ma:taxonomyFieldName="EriCOLLProcess" ma:displayName="Process." ma:readOnly="false" ma:fieldId="{69b1f811-b392-4734-aa69-0125c68961bd}" ma:taxonomyMulti="true" ma:sspId="c3d31b72-c4b9-4223-ac69-1d9539891dc8" ma:termSetId="0511a28e-4375-4097-9e1a-1429cb21195a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ProductsTaxHTField0" ma:index="27" nillable="true" ma:taxonomy="true" ma:internalName="EriCOLLProductsTaxHTField0" ma:taxonomyFieldName="EriCOLLProducts" ma:displayName="Products." ma:readOnly="false" ma:default="" ma:fieldId="{e7fe205b-2114-43c4-bcb7-1bbbbd16d461}" ma:taxonomyMulti="true" ma:sspId="c3d31b72-c4b9-4223-ac69-1d9539891dc8" ma:termSetId="8910459b-9dda-441d-9133-95ead0768a8e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ProjectsTaxHTField0" ma:index="29" nillable="true" ma:taxonomy="true" ma:internalName="EriCOLLProjectsTaxHTField0" ma:taxonomyFieldName="EriCOLLProjects" ma:displayName="Projects." ma:readOnly="false" ma:default="" ma:fieldId="{6d690e96-80d8-4550-9bd4-922d740a55ff}" ma:taxonomyMulti="true" ma:sspId="c3d31b72-c4b9-4223-ac69-1d9539891dc8" ma:termSetId="6b24ae4c-1d36-46c1-a48f-85875fb6f741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KeywordTaxHTField" ma:index="30" nillable="true" ma:taxonomy="true" ma:internalName="TaxKeywordTaxHTField" ma:taxonomyFieldName="TaxKeyword" ma:displayName="Enterprise Keywords" ma:readOnly="false" ma:fieldId="{23f27201-bee3-471e-b2e7-b64fd8b7ca38}" ma:taxonomyMulti="true" ma:sspId="c3d31b72-c4b9-4223-ac69-1d9539891dc8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97fad0-70af-449d-b129-6cf6df26877a" elementFormDefault="qualified">
    <xsd:import namespace="http://schemas.microsoft.com/office/2006/documentManagement/types"/>
    <xsd:import namespace="http://schemas.microsoft.com/office/infopath/2007/PartnerControls"/>
    <xsd:element name="_dlc_DocId" ma:index="31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3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3" nillable="true" ma:displayName="Persist ID" ma:description="Keep ID on add." ma:hidden="true" ma:internalName="_dlc_DocIdPersistId" ma:readOnly="fals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e21422-bdb2-475f-ab65-4309c7957112" elementFormDefault="qualified">
    <xsd:import namespace="http://schemas.microsoft.com/office/2006/documentManagement/types"/>
    <xsd:import namespace="http://schemas.microsoft.com/office/infopath/2007/PartnerControls"/>
    <xsd:element name="SharedWithUsers" ma:index="3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8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D29B0C4-97A9-42CB-8973-EA659478271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DB5A044-D83A-4A57-B359-D4A5E3E67B83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FECE74CD-93B6-4020-84A7-0D881EF0FF8B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F45F42B6-AC25-471E-B2BC-683C61AC0BAA}">
  <ds:schemaRefs>
    <ds:schemaRef ds:uri="http://purl.org/dc/dcmitype/"/>
    <ds:schemaRef ds:uri="http://purl.org/dc/terms/"/>
    <ds:schemaRef ds:uri="d8762117-8292-4133-b1c7-eab5c6487cfd"/>
    <ds:schemaRef ds:uri="http://schemas.microsoft.com/office/2006/metadata/properties"/>
    <ds:schemaRef ds:uri="http://purl.org/dc/elements/1.1/"/>
    <ds:schemaRef ds:uri="4397fad0-70af-449d-b129-6cf6df26877a"/>
    <ds:schemaRef ds:uri="http://schemas.microsoft.com/office/2006/documentManagement/types"/>
    <ds:schemaRef ds:uri="637d6a7f-fde3-4f71-974f-6686b756cdaa"/>
    <ds:schemaRef ds:uri="http://schemas.microsoft.com/office/infopath/2007/PartnerControls"/>
    <ds:schemaRef ds:uri="http://schemas.openxmlformats.org/package/2006/metadata/core-properties"/>
    <ds:schemaRef ds:uri="8ce21422-bdb2-475f-ab65-4309c7957112"/>
    <ds:schemaRef ds:uri="http://www.w3.org/XML/1998/namespace"/>
  </ds:schemaRefs>
</ds:datastoreItem>
</file>

<file path=customXml/itemProps5.xml><?xml version="1.0" encoding="utf-8"?>
<ds:datastoreItem xmlns:ds="http://schemas.openxmlformats.org/officeDocument/2006/customXml" ds:itemID="{997B6CE8-47E8-4085-BAC3-E4CC476743CC}">
  <ds:schemaRefs>
    <ds:schemaRef ds:uri="4397fad0-70af-449d-b129-6cf6df26877a"/>
    <ds:schemaRef ds:uri="637d6a7f-fde3-4f71-974f-6686b756cdaa"/>
    <ds:schemaRef ds:uri="8ce21422-bdb2-475f-ab65-4309c7957112"/>
    <ds:schemaRef ds:uri="d8762117-8292-4133-b1c7-eab5c6487cf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243</Words>
  <Application>Microsoft Office PowerPoint</Application>
  <PresentationFormat>On-screen Show (4:3)</PresentationFormat>
  <Paragraphs>72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SA WG3 Status report for FS_eNPN_Ph2_SEC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 WG3 Status report for FS_eNPN_Ph2_SEC</dc:title>
  <dc:creator/>
  <cp:keywords/>
  <dc:description/>
  <cp:lastModifiedBy>rapporteur</cp:lastModifiedBy>
  <cp:revision>1</cp:revision>
  <dcterms:created xsi:type="dcterms:W3CDTF">2022-08-31T13:00:39Z</dcterms:created>
  <dcterms:modified xsi:type="dcterms:W3CDTF">2023-06-02T11:48:37Z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0x010100C5F30C9B16E14C8EACE5F2CC7B7AC7F400B95DCD2E749CBC42B65E026B58A7A435</vt:lpwstr>
  </property>
  <property fmtid="{D5CDD505-2E9C-101B-9397-08002B2CF9AE}" pid="3" name="_dlc_DocIdItemGuid">
    <vt:lpwstr>e6b95a24-a0e6-4059-b350-25eb6c5ffa71</vt:lpwstr>
  </property>
  <property fmtid="{D5CDD505-2E9C-101B-9397-08002B2CF9AE}" pid="4" name="EriCOLLCategory">
    <vt:lpwstr/>
  </property>
  <property fmtid="{D5CDD505-2E9C-101B-9397-08002B2CF9AE}" pid="5" name="TaxKeyword">
    <vt:lpwstr/>
  </property>
  <property fmtid="{D5CDD505-2E9C-101B-9397-08002B2CF9AE}" pid="6" name="EriCOLLCountry">
    <vt:lpwstr/>
  </property>
  <property fmtid="{D5CDD505-2E9C-101B-9397-08002B2CF9AE}" pid="7" name="EriCOLLCompetence">
    <vt:lpwstr/>
  </property>
  <property fmtid="{D5CDD505-2E9C-101B-9397-08002B2CF9AE}" pid="8" name="EriCOLLProcess">
    <vt:lpwstr/>
  </property>
  <property fmtid="{D5CDD505-2E9C-101B-9397-08002B2CF9AE}" pid="9" name="EriCOLLOrganizationUnit">
    <vt:lpwstr/>
  </property>
  <property fmtid="{D5CDD505-2E9C-101B-9397-08002B2CF9AE}" pid="10" name="EriCOLLProducts">
    <vt:lpwstr/>
  </property>
  <property fmtid="{D5CDD505-2E9C-101B-9397-08002B2CF9AE}" pid="11" name="EriCOLLCustomer">
    <vt:lpwstr/>
  </property>
  <property fmtid="{D5CDD505-2E9C-101B-9397-08002B2CF9AE}" pid="12" name="EriCOLLProjects">
    <vt:lpwstr/>
  </property>
</Properties>
</file>