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303" r:id="rId3"/>
    <p:sldId id="792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5" d="100"/>
          <a:sy n="65" d="100"/>
        </p:scale>
        <p:origin x="-100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SA3#11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1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May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 2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2</a:t>
            </a:r>
            <a:r>
              <a:rPr lang="en-GB" altLang="de-DE" sz="1200" baseline="30000" dirty="0" smtClean="0">
                <a:solidFill>
                  <a:schemeClr val="bg1"/>
                </a:solidFill>
                <a:sym typeface="+mn-ea"/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 – 2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6</a:t>
            </a:r>
            <a:r>
              <a:rPr lang="en-GB" altLang="de-DE" sz="1200" baseline="30000" dirty="0" smtClean="0">
                <a:solidFill>
                  <a:schemeClr val="bg1"/>
                </a:solidFill>
                <a:sym typeface="+mn-ea"/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10895" cy="2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</a:t>
            </a:r>
            <a:r>
              <a:rPr lang="en-US" altLang="en-GB" sz="800" dirty="0"/>
              <a:t>23</a:t>
            </a:r>
            <a:endParaRPr lang="en-US" altLang="en-GB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</a:t>
            </a:r>
            <a:r>
              <a:rPr lang="fr-FR"/>
              <a:t>for </a:t>
            </a:r>
            <a:r>
              <a:rPr lang="en-US" altLang="fr-FR" smtClean="0"/>
              <a:t>AKMA_GBA_DTLS</a:t>
            </a:r>
            <a:endParaRPr lang="en-US" altLang="fr-FR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US" altLang="en-GB" sz="1800" b="1" smtClean="0">
                <a:latin typeface="Arial" panose="020B0604020202020204" pitchFamily="34" charset="0"/>
              </a:rPr>
              <a:t>Yuze Liu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GB" sz="1800" b="1" smtClean="0">
                <a:latin typeface="Arial" panose="020B0604020202020204" pitchFamily="34" charset="0"/>
              </a:rPr>
              <a:t>ZTE Corporation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/>
          <p:cNvSpPr txBox="1"/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Convert</a:t>
            </a:r>
            <a:r>
              <a:rPr lang="en-CA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draft CR </a:t>
            </a:r>
            <a:r>
              <a:rPr lang="en-US" altLang="en-CA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to</a:t>
            </a:r>
            <a:r>
              <a:rPr lang="en-US" altLang="zh-CN" sz="1200" dirty="0" smtClean="0">
                <a:sym typeface="+mn-ea"/>
              </a:rPr>
              <a:t> TS 33.535 </a:t>
            </a:r>
            <a:r>
              <a:rPr lang="en-US" altLang="zh-CN" sz="1200" smtClean="0">
                <a:sym typeface="+mn-ea"/>
              </a:rPr>
              <a:t>for AKMA DTLS to CR. </a:t>
            </a:r>
            <a:endParaRPr lang="en-US" altLang="zh-CN" sz="1200" smtClean="0">
              <a:sym typeface="+mn-ea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Potential clean up or editorials</a:t>
            </a:r>
            <a:endParaRPr lang="en-CA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AKMA_GBA_DTLS 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SA3#111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/>
                <a:gridCol w="2589609"/>
                <a:gridCol w="1204332"/>
                <a:gridCol w="519275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980021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DTLS protocol profile for AKMA and GBA</a:t>
                      </a:r>
                      <a:endParaRPr lang="en-US" altLang="zh-CN" sz="1200" b="1" i="0" u="none" strike="noStrike" kern="120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AKMA_GBA_DTLS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="0" i="0" u="none" strike="noStrike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en-US" altLang="en-GB" sz="1200" b="0" i="0" u="none" strike="noStrike" dirty="0" smtClean="0"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CR to T</a:t>
                      </a:r>
                      <a:r>
                        <a:rPr lang="en-US" altLang="en-GB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33.</a:t>
                      </a:r>
                      <a:r>
                        <a:rPr lang="en-US" altLang="en-GB" sz="1200" dirty="0" smtClean="0">
                          <a:solidFill>
                            <a:schemeClr val="tx1"/>
                          </a:solidFill>
                        </a:rPr>
                        <a:t>220(finished),  living CR to TS 33.535 is approved</a:t>
                      </a:r>
                      <a:endParaRPr lang="en-US" alt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CR to TS 33.220 </a:t>
            </a:r>
            <a:r>
              <a:rPr lang="en-US" altLang="zh-CN" sz="1200" smtClean="0"/>
              <a:t>for GBA DTLS and </a:t>
            </a:r>
            <a:r>
              <a:rPr lang="en-US" altLang="zh-CN" sz="1200" dirty="0" smtClean="0">
                <a:sym typeface="+mn-ea"/>
              </a:rPr>
              <a:t>CR to</a:t>
            </a:r>
            <a:r>
              <a:rPr lang="en-US" altLang="zh-CN" sz="1200" smtClean="0"/>
              <a:t> TS 33.535 for AKMA DTLS</a:t>
            </a:r>
            <a:r>
              <a:rPr lang="en-US" altLang="zh-CN" sz="1200" dirty="0" smtClean="0"/>
              <a:t>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  <a:endParaRPr lang="en-US" altLang="zh-CN" sz="14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WPS 演示</Application>
  <PresentationFormat>全屏显示(4:3)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Office Theme</vt:lpstr>
      <vt:lpstr>SA WG3 Status report for AKMA_GBA_DTLS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ZTE-V1</cp:lastModifiedBy>
  <cp:revision>1322</cp:revision>
  <dcterms:created xsi:type="dcterms:W3CDTF">2008-08-30T09:32:00Z</dcterms:created>
  <dcterms:modified xsi:type="dcterms:W3CDTF">2023-06-01T00:25:43Z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KSOProductBuildVer">
    <vt:lpwstr>2052-11.8.2.9022</vt:lpwstr>
  </property>
</Properties>
</file>