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795" r:id="rId7"/>
    <p:sldId id="798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94947" autoAdjust="0"/>
  </p:normalViewPr>
  <p:slideViewPr>
    <p:cSldViewPr snapToGrid="0">
      <p:cViewPr varScale="1">
        <p:scale>
          <a:sx n="104" d="100"/>
          <a:sy n="104" d="100"/>
        </p:scale>
        <p:origin x="141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9/4/2023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9/4/2023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4247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2105" y="2130426"/>
            <a:ext cx="8019789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US" altLang="zh-CN" dirty="0"/>
              <a:t>HN_AUTH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He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HN_AUTH status after SA3#112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1222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8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07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 on Security aspect of home network triggered primary authentication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HN_Auth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CRs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to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TS 33.526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21A630-A2FF-4293-A84D-E68C876CC553}"/>
              </a:ext>
            </a:extLst>
          </p:cNvPr>
          <p:cNvSpPr txBox="1">
            <a:spLocks/>
          </p:cNvSpPr>
          <p:nvPr/>
        </p:nvSpPr>
        <p:spPr bwMode="auto">
          <a:xfrm>
            <a:off x="434975" y="2456862"/>
            <a:ext cx="3867060" cy="354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/>
              <a:t>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kern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ker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Blip>
                <a:blip r:embed="rId3"/>
              </a:buBlip>
            </a:pPr>
            <a:r>
              <a:rPr lang="en-US" sz="1400" b="1" kern="0"/>
              <a:t>SA2/RAN impacts and dependencies</a:t>
            </a:r>
            <a:r>
              <a:rPr lang="en-US" sz="1400" kern="0"/>
              <a:t>:</a:t>
            </a:r>
            <a:endParaRPr lang="de-DE" sz="1400" ker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ker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ker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kern="0"/>
              <a:t>Contentious Issue</a:t>
            </a:r>
            <a:r>
              <a:rPr lang="de-DE" sz="1400" kern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ker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kern="0"/>
              <a:t>Focus for the Next Meeting </a:t>
            </a:r>
            <a:r>
              <a:rPr lang="de-DE" sz="1400" kern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kern="0"/>
              <a:t>Editorial fixes</a:t>
            </a:r>
            <a:endParaRPr lang="en-CA" sz="1200" kern="0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3251FE73-0661-4047-90FD-0AD47A194124}"/>
              </a:ext>
            </a:extLst>
          </p:cNvPr>
          <p:cNvSpPr txBox="1">
            <a:spLocks/>
          </p:cNvSpPr>
          <p:nvPr/>
        </p:nvSpPr>
        <p:spPr bwMode="auto">
          <a:xfrm>
            <a:off x="5037455" y="2456862"/>
            <a:ext cx="3867060" cy="354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kern="0" dirty="0"/>
              <a:t>Overall Plan</a:t>
            </a:r>
            <a:r>
              <a:rPr lang="en-US" altLang="zh-CN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kern="0" dirty="0"/>
              <a:t>Work completed</a:t>
            </a:r>
            <a:endParaRPr lang="en-US" altLang="zh-CN" sz="1600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kern="0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None</a:t>
            </a: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212054210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infopath/2007/PartnerControls"/>
    <ds:schemaRef ds:uri="http://schemas.openxmlformats.org/package/2006/metadata/core-properties"/>
    <ds:schemaRef ds:uri="e0d6c333-3612-4d65-a7f4-5976eb42d46a"/>
    <ds:schemaRef ds:uri="http://schemas.microsoft.com/office/2006/metadata/properties"/>
    <ds:schemaRef ds:uri="http://www.w3.org/XML/1998/namespace"/>
    <ds:schemaRef ds:uri="c67c731b-696e-4d20-8664-fee8943d9cc6"/>
    <ds:schemaRef ds:uri="http://purl.org/dc/terms/"/>
    <ds:schemaRef ds:uri="http://purl.org/dc/elements/1.1/"/>
    <ds:schemaRef ds:uri="http://schemas.microsoft.com/office/2006/documentManagement/types"/>
    <ds:schemaRef ds:uri="71c5aaf6-e6ce-465b-b873-5148d2a4c105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90</Words>
  <Application>Microsoft Office PowerPoint</Application>
  <PresentationFormat>全屏显示(4:3)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HN_AUTH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Huawei2</cp:lastModifiedBy>
  <cp:revision>1344</cp:revision>
  <dcterms:created xsi:type="dcterms:W3CDTF">2008-08-30T09:32:10Z</dcterms:created>
  <dcterms:modified xsi:type="dcterms:W3CDTF">2023-09-04T01:39:05Z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(3)Iln2VNdjzwTGjUCUyXthpkBaIBSKhKBEj54j2clzT00RCv1H8FEb/aTxkkN9ChnyrpJtsR3b
MSJT8F1tM9Pa/1GRX2Pkr+8guEpbu/OTUWRjFwy7qUFCAQVbrQ0HYwaxEDhxIRBfotjQafVO
n3G2fM1SLRK1EpbZOE2NI5PPaVzpXlKhLcP+pcKhniOv2lVAoXohS/KaqeLPdx+8FsToTCTi
NilXJmIC1CAPDQVAJQ</vt:lpwstr>
  </property>
  <property fmtid="{D5CDD505-2E9C-101B-9397-08002B2CF9AE}" pid="14" name="_2015_ms_pID_7253431">
    <vt:lpwstr>6z1pDS0kuAG7GXXjr1YIR8wR3TjDxpushcI5nDFb4OkQ1/Ajp2wGYV
cjFJRkQdwm9CyjioWVP/1/jXbDlzvsQUfVdBCKpmG6ASrFyXWtw6+wZF7mepJzTFsXNsaXlV
G7/d08o3UBXEIrRCI7w449lmxZfFwLIb7/ORAdkab2MnAGHL8UjN5Isx97t66ZTp9d4pVxOv
/60Xx3R4QY7GbbjeqNyz9RTWhRP5mLZYuRsQ</vt:lpwstr>
  </property>
  <property fmtid="{D5CDD505-2E9C-101B-9397-08002B2CF9AE}" pid="15" name="_2015_ms_pID_7253432">
    <vt:lpwstr>Dg==</vt:lpwstr>
  </property>
</Properties>
</file>