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796" r:id="rId7"/>
    <p:sldId id="792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62A14D"/>
    <a:srgbClr val="2A6EA8"/>
    <a:srgbClr val="FF7C80"/>
    <a:srgbClr val="FF3300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42" autoAdjust="0"/>
    <p:restoredTop sz="94980" autoAdjust="0"/>
  </p:normalViewPr>
  <p:slideViewPr>
    <p:cSldViewPr snapToGrid="0">
      <p:cViewPr varScale="1">
        <p:scale>
          <a:sx n="121" d="100"/>
          <a:sy n="121" d="100"/>
        </p:scale>
        <p:origin x="1862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man Peinado (Nokia)" userId="86a53bc8-f667-40bc-b65f-5886a4deaa17" providerId="ADAL" clId="{9CAE4C89-C763-4610-B1FF-7F182135BAE6}"/>
    <pc:docChg chg="custSel delSld modSld modMainMaster">
      <pc:chgData name="German Peinado (Nokia)" userId="86a53bc8-f667-40bc-b65f-5886a4deaa17" providerId="ADAL" clId="{9CAE4C89-C763-4610-B1FF-7F182135BAE6}" dt="2023-08-30T18:00:03.988" v="744" actId="113"/>
      <pc:docMkLst>
        <pc:docMk/>
      </pc:docMkLst>
      <pc:sldChg chg="modSp mod">
        <pc:chgData name="German Peinado (Nokia)" userId="86a53bc8-f667-40bc-b65f-5886a4deaa17" providerId="ADAL" clId="{9CAE4C89-C763-4610-B1FF-7F182135BAE6}" dt="2023-08-30T18:00:03.988" v="744" actId="113"/>
        <pc:sldMkLst>
          <pc:docMk/>
          <pc:sldMk cId="2503194211" sldId="792"/>
        </pc:sldMkLst>
        <pc:spChg chg="mod">
          <ac:chgData name="German Peinado (Nokia)" userId="86a53bc8-f667-40bc-b65f-5886a4deaa17" providerId="ADAL" clId="{9CAE4C89-C763-4610-B1FF-7F182135BAE6}" dt="2023-08-30T17:59:17.428" v="713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German Peinado (Nokia)" userId="86a53bc8-f667-40bc-b65f-5886a4deaa17" providerId="ADAL" clId="{9CAE4C89-C763-4610-B1FF-7F182135BAE6}" dt="2023-08-30T17:59:55.643" v="743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German Peinado (Nokia)" userId="86a53bc8-f667-40bc-b65f-5886a4deaa17" providerId="ADAL" clId="{9CAE4C89-C763-4610-B1FF-7F182135BAE6}" dt="2023-08-30T18:00:03.988" v="744" actId="113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del">
        <pc:chgData name="German Peinado (Nokia)" userId="86a53bc8-f667-40bc-b65f-5886a4deaa17" providerId="ADAL" clId="{9CAE4C89-C763-4610-B1FF-7F182135BAE6}" dt="2023-08-30T11:17:57.432" v="0" actId="47"/>
        <pc:sldMkLst>
          <pc:docMk/>
          <pc:sldMk cId="539970028" sldId="793"/>
        </pc:sldMkLst>
      </pc:sldChg>
      <pc:sldMasterChg chg="modSp mod">
        <pc:chgData name="German Peinado (Nokia)" userId="86a53bc8-f667-40bc-b65f-5886a4deaa17" providerId="ADAL" clId="{9CAE4C89-C763-4610-B1FF-7F182135BAE6}" dt="2023-08-30T11:19:54.939" v="52" actId="20577"/>
        <pc:sldMasterMkLst>
          <pc:docMk/>
          <pc:sldMasterMk cId="0" sldId="2147483729"/>
        </pc:sldMasterMkLst>
        <pc:spChg chg="mod">
          <ac:chgData name="German Peinado (Nokia)" userId="86a53bc8-f667-40bc-b65f-5886a4deaa17" providerId="ADAL" clId="{9CAE4C89-C763-4610-B1FF-7F182135BAE6}" dt="2023-08-30T11:19:54.939" v="52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8/30/2023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8/30/2023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5340" y="643238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</a:t>
            </a:r>
            <a:r>
              <a:rPr lang="en-US" altLang="de-DE" sz="1200" dirty="0">
                <a:solidFill>
                  <a:schemeClr val="bg1"/>
                </a:solidFill>
              </a:rPr>
              <a:t>2</a:t>
            </a:r>
            <a:r>
              <a:rPr lang="pl-PL" altLang="de-DE" sz="1200" dirty="0">
                <a:solidFill>
                  <a:schemeClr val="bg1"/>
                </a:solidFill>
              </a:rPr>
              <a:t> </a:t>
            </a:r>
            <a:r>
              <a:rPr lang="en-US" altLang="de-DE" sz="1200" dirty="0">
                <a:solidFill>
                  <a:schemeClr val="bg1"/>
                </a:solidFill>
              </a:rPr>
              <a:t>August</a:t>
            </a:r>
            <a:r>
              <a:rPr lang="en-GB" altLang="de-DE" sz="1200" dirty="0">
                <a:solidFill>
                  <a:schemeClr val="bg1"/>
                </a:solidFill>
              </a:rPr>
              <a:t> </a:t>
            </a:r>
            <a:r>
              <a:rPr lang="es-ES" altLang="de-DE" sz="1200" dirty="0">
                <a:solidFill>
                  <a:schemeClr val="bg1"/>
                </a:solidFill>
              </a:rPr>
              <a:t>14</a:t>
            </a:r>
            <a:r>
              <a:rPr lang="en-US" altLang="de-DE" sz="1200" baseline="30000" dirty="0" err="1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</a:t>
            </a:r>
            <a:r>
              <a:rPr lang="es-ES" altLang="de-DE" sz="1200" dirty="0">
                <a:solidFill>
                  <a:schemeClr val="bg1"/>
                </a:solidFill>
              </a:rPr>
              <a:t>18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</a:t>
            </a:r>
            <a:r>
              <a:rPr lang="pl-PL" altLang="en-US" sz="800" dirty="0"/>
              <a:t>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7EA52-45AD-4560-B3CA-BB440A07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kern="0" dirty="0"/>
              <a:t>SA WG3 </a:t>
            </a:r>
            <a:r>
              <a:rPr lang="fr-FR" kern="0" dirty="0" err="1"/>
              <a:t>Status</a:t>
            </a:r>
            <a:r>
              <a:rPr lang="fr-FR" kern="0" dirty="0"/>
              <a:t> report for ‘</a:t>
            </a:r>
            <a:r>
              <a:rPr lang="pl-PL" b="1" kern="0" dirty="0"/>
              <a:t>ACM_SBA</a:t>
            </a:r>
            <a:r>
              <a:rPr lang="fr-FR" kern="0" dirty="0"/>
              <a:t>’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B45E0996-3091-4AFD-8E88-318B6E84CA36}"/>
              </a:ext>
            </a:extLst>
          </p:cNvPr>
          <p:cNvSpPr txBox="1">
            <a:spLocks/>
          </p:cNvSpPr>
          <p:nvPr/>
        </p:nvSpPr>
        <p:spPr bwMode="auto">
          <a:xfrm>
            <a:off x="1319348" y="3670663"/>
            <a:ext cx="6400800" cy="93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lnSpc>
                <a:spcPct val="80000"/>
              </a:lnSpc>
              <a:spcBef>
                <a:spcPct val="20000"/>
              </a:spcBef>
              <a:buNone/>
              <a:defRPr sz="2000" b="1">
                <a:latin typeface="+mn-lt"/>
                <a:cs typeface="+mn-cs"/>
              </a:defRPr>
            </a:lvl1pPr>
            <a:lvl2pPr indent="0" algn="ctr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sz="2400">
                <a:latin typeface="+mn-lt"/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6pPr>
            <a:lvl7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7pPr>
            <a:lvl8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8pPr>
            <a:lvl9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9pPr>
          </a:lstStyle>
          <a:p>
            <a:br>
              <a:rPr lang="en-US" altLang="en-US" dirty="0"/>
            </a:br>
            <a:r>
              <a:rPr lang="pl-PL" altLang="en-US" dirty="0"/>
              <a:t>German Peinado</a:t>
            </a:r>
            <a:endParaRPr lang="en-GB" dirty="0"/>
          </a:p>
          <a:p>
            <a:r>
              <a:rPr lang="pl-PL" dirty="0"/>
              <a:t>Nokia</a:t>
            </a:r>
            <a:endParaRPr lang="en-GB" dirty="0"/>
          </a:p>
          <a:p>
            <a:endParaRPr lang="en-US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62773" y="2451155"/>
            <a:ext cx="7784618" cy="29532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4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de-DE" sz="1400" b="1" dirty="0"/>
              <a:t>Normative text in TS 33.310 on: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b="1" dirty="0"/>
              <a:t>Certificate Management for 5GC NFs: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Set up of initial trust between NF and operator RA/CA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Certificate enrolment and renewal based on CMPv2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Validation of the usage of certificates in SBA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Certification revocation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Certificate lifecycle management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4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altLang="de-DE" sz="1400" b="1" dirty="0"/>
              <a:t>Informative </a:t>
            </a:r>
            <a:r>
              <a:rPr lang="de-DE" altLang="de-DE" sz="1400" b="1" dirty="0" err="1"/>
              <a:t>text</a:t>
            </a:r>
            <a:r>
              <a:rPr lang="de-DE" altLang="de-DE" sz="1400" b="1" dirty="0"/>
              <a:t> in TS 33.310 on: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err="1"/>
              <a:t>Guidance</a:t>
            </a:r>
            <a:r>
              <a:rPr lang="de-DE" altLang="de-DE" sz="1400" b="1" dirty="0"/>
              <a:t> for 5GC </a:t>
            </a:r>
            <a:r>
              <a:rPr lang="de-DE" altLang="de-DE" sz="1400" b="1" dirty="0" err="1"/>
              <a:t>certificates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management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procedures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left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to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implementation</a:t>
            </a:r>
            <a:r>
              <a:rPr lang="de-DE" altLang="de-DE" sz="1400" b="1" dirty="0"/>
              <a:t>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100" dirty="0"/>
              <a:t>NF </a:t>
            </a:r>
            <a:r>
              <a:rPr lang="de-DE" altLang="de-DE" sz="1100" dirty="0" err="1"/>
              <a:t>certificates</a:t>
            </a:r>
            <a:r>
              <a:rPr lang="de-DE" altLang="de-DE" sz="1100" dirty="0"/>
              <a:t> </a:t>
            </a:r>
            <a:r>
              <a:rPr lang="de-DE" altLang="de-DE" sz="1100" dirty="0" err="1"/>
              <a:t>updates</a:t>
            </a:r>
            <a:endParaRPr lang="de-DE" altLang="de-DE" sz="11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100" dirty="0" err="1"/>
              <a:t>Certificate</a:t>
            </a:r>
            <a:r>
              <a:rPr lang="de-DE" altLang="de-DE" sz="1100" dirty="0"/>
              <a:t> </a:t>
            </a:r>
            <a:r>
              <a:rPr lang="de-DE" altLang="de-DE" sz="1100" dirty="0" err="1"/>
              <a:t>management</a:t>
            </a:r>
            <a:r>
              <a:rPr lang="de-DE" altLang="de-DE" sz="1100" dirty="0"/>
              <a:t> for Network </a:t>
            </a:r>
            <a:r>
              <a:rPr lang="de-DE" altLang="de-DE" sz="1100" dirty="0" err="1"/>
              <a:t>Slicing</a:t>
            </a:r>
            <a:endParaRPr lang="de-DE" altLang="de-DE" sz="11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100" dirty="0"/>
              <a:t>Security </a:t>
            </a:r>
            <a:r>
              <a:rPr lang="de-DE" altLang="de-DE" sz="1100" dirty="0" err="1"/>
              <a:t>aspects</a:t>
            </a:r>
            <a:r>
              <a:rPr lang="de-DE" altLang="de-DE" sz="1100" dirty="0"/>
              <a:t> in </a:t>
            </a:r>
            <a:r>
              <a:rPr lang="de-DE" altLang="de-DE" sz="1100" dirty="0" err="1"/>
              <a:t>key</a:t>
            </a:r>
            <a:r>
              <a:rPr lang="de-DE" altLang="de-DE" sz="1100" dirty="0"/>
              <a:t> </a:t>
            </a:r>
            <a:r>
              <a:rPr lang="de-DE" altLang="de-DE" sz="1100" dirty="0" err="1"/>
              <a:t>management</a:t>
            </a:r>
            <a:r>
              <a:rPr lang="de-DE" altLang="de-DE" sz="1100" dirty="0"/>
              <a:t>.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de-DE" altLang="de-DE" sz="11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05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01625" y="618348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pl-PL" sz="2000" dirty="0">
                <a:solidFill>
                  <a:srgbClr val="FF0000"/>
                </a:solidFill>
              </a:rPr>
              <a:t>ACM_SBA</a:t>
            </a:r>
            <a:r>
              <a:rPr lang="en-US" sz="2000" dirty="0">
                <a:solidFill>
                  <a:srgbClr val="FF0000"/>
                </a:solidFill>
              </a:rPr>
              <a:t>’  status after SA3#1</a:t>
            </a:r>
            <a:r>
              <a:rPr lang="pl-PL" sz="2000" dirty="0">
                <a:solidFill>
                  <a:srgbClr val="FF0000"/>
                </a:solidFill>
              </a:rPr>
              <a:t>1</a:t>
            </a:r>
            <a:r>
              <a:rPr lang="en-US" sz="2000" dirty="0">
                <a:solidFill>
                  <a:srgbClr val="FF0000"/>
                </a:solidFill>
              </a:rPr>
              <a:t>2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86548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0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44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990037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Automated certificate management in SBA</a:t>
                      </a:r>
                      <a:endParaRPr lang="en-GB" sz="1200" b="0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ACM_SBA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en-GB" sz="1200" b="1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71c5aaf6-e6ce-465b-b873-5148d2a4c105"/>
    <ds:schemaRef ds:uri="http://purl.org/dc/dcmitype/"/>
    <ds:schemaRef ds:uri="http://schemas.microsoft.com/office/2006/documentManagement/types"/>
    <ds:schemaRef ds:uri="e0d6c333-3612-4d65-a7f4-5976eb42d46a"/>
    <ds:schemaRef ds:uri="http://www.w3.org/XML/1998/namespace"/>
    <ds:schemaRef ds:uri="http://schemas.microsoft.com/office/infopath/2007/PartnerControls"/>
    <ds:schemaRef ds:uri="c67c731b-696e-4d20-8664-fee8943d9cc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19026</TotalTime>
  <Words>132</Words>
  <Application>Microsoft Office PowerPoint</Application>
  <PresentationFormat>On-screen Show (4:3)</PresentationFormat>
  <Paragraphs>38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German</cp:lastModifiedBy>
  <cp:revision>1344</cp:revision>
  <dcterms:created xsi:type="dcterms:W3CDTF">2008-08-30T09:32:10Z</dcterms:created>
  <dcterms:modified xsi:type="dcterms:W3CDTF">2023-08-30T18:00:25Z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