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7D8F73-0C58-455D-8F8B-6505DD5392E7}" v="3" dt="2023-08-24T07:01:01.155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13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2796" y="5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ios Tsiatsis" userId="3714e57f-197d-4688-a484-9c6b2244d728" providerId="ADAL" clId="{B57CA99E-7D6F-46BD-9473-4FBAB4610BE8}"/>
    <pc:docChg chg="undo custSel modSld">
      <pc:chgData name="Vlasios Tsiatsis" userId="3714e57f-197d-4688-a484-9c6b2244d728" providerId="ADAL" clId="{B57CA99E-7D6F-46BD-9473-4FBAB4610BE8}" dt="2023-03-06T13:26:26.460" v="2453"/>
      <pc:docMkLst>
        <pc:docMk/>
      </pc:docMkLst>
      <pc:sldChg chg="modSp mod">
        <pc:chgData name="Vlasios Tsiatsis" userId="3714e57f-197d-4688-a484-9c6b2244d728" providerId="ADAL" clId="{B57CA99E-7D6F-46BD-9473-4FBAB4610BE8}" dt="2023-03-06T11:56:14.260" v="16" actId="20577"/>
        <pc:sldMkLst>
          <pc:docMk/>
          <pc:sldMk cId="0" sldId="303"/>
        </pc:sldMkLst>
        <pc:spChg chg="mod">
          <ac:chgData name="Vlasios Tsiatsis" userId="3714e57f-197d-4688-a484-9c6b2244d728" providerId="ADAL" clId="{B57CA99E-7D6F-46BD-9473-4FBAB4610BE8}" dt="2023-03-06T11:56:14.260" v="16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Vlasios Tsiatsis" userId="3714e57f-197d-4688-a484-9c6b2244d728" providerId="ADAL" clId="{B57CA99E-7D6F-46BD-9473-4FBAB4610BE8}" dt="2023-03-06T13:26:26.460" v="2453"/>
        <pc:sldMkLst>
          <pc:docMk/>
          <pc:sldMk cId="3452607634" sldId="791"/>
        </pc:sldMkLst>
        <pc:spChg chg="mod">
          <ac:chgData name="Vlasios Tsiatsis" userId="3714e57f-197d-4688-a484-9c6b2244d728" providerId="ADAL" clId="{B57CA99E-7D6F-46BD-9473-4FBAB4610BE8}" dt="2023-03-06T13:26:26.460" v="2453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Vlasios Tsiatsis" userId="3714e57f-197d-4688-a484-9c6b2244d728" providerId="ADAL" clId="{B57CA99E-7D6F-46BD-9473-4FBAB4610BE8}" dt="2023-03-06T12:26:59.726" v="2137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B57CA99E-7D6F-46BD-9473-4FBAB4610BE8}" dt="2023-03-06T13:25:45.900" v="2450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B57CA99E-7D6F-46BD-9473-4FBAB4610BE8}" dt="2023-03-06T11:56:56.089" v="50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B57CA99E-7D6F-46BD-9473-4FBAB4610BE8}" dt="2023-03-06T13:25:45.900" v="2450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Vlasios Tsiatsis" userId="3714e57f-197d-4688-a484-9c6b2244d728" providerId="ADAL" clId="{B57CA99E-7D6F-46BD-9473-4FBAB4610BE8}" dt="2023-03-06T12:22:46.602" v="1543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B57CA99E-7D6F-46BD-9473-4FBAB4610BE8}" dt="2023-03-06T13:24:34.638" v="2445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B57CA99E-7D6F-46BD-9473-4FBAB4610BE8}" dt="2023-03-06T11:56:28.774" v="40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Vlasios Tsiatsis" userId="3714e57f-197d-4688-a484-9c6b2244d728" providerId="ADAL" clId="{B57CA99E-7D6F-46BD-9473-4FBAB4610BE8}" dt="2023-03-06T13:24:34.638" v="2445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modSp mod">
        <pc:chgData name="Vlasios Tsiatsis" userId="3714e57f-197d-4688-a484-9c6b2244d728" providerId="ADAL" clId="{B57CA99E-7D6F-46BD-9473-4FBAB4610BE8}" dt="2023-03-06T13:26:17.349" v="2452" actId="1076"/>
        <pc:sldMkLst>
          <pc:docMk/>
          <pc:sldMk cId="3491595708" sldId="794"/>
        </pc:sldMkLst>
        <pc:spChg chg="mod">
          <ac:chgData name="Vlasios Tsiatsis" userId="3714e57f-197d-4688-a484-9c6b2244d728" providerId="ADAL" clId="{B57CA99E-7D6F-46BD-9473-4FBAB4610BE8}" dt="2023-03-06T12:03:52.839" v="907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Vlasios Tsiatsis" userId="3714e57f-197d-4688-a484-9c6b2244d728" providerId="ADAL" clId="{B57CA99E-7D6F-46BD-9473-4FBAB4610BE8}" dt="2023-03-06T13:26:17.349" v="2452" actId="1076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Vlasios Tsiatsis" userId="3714e57f-197d-4688-a484-9c6b2244d728" providerId="ADAL" clId="{B57CA99E-7D6F-46BD-9473-4FBAB4610BE8}" dt="2023-03-06T12:10:18.652" v="1470" actId="1076"/>
          <ac:spMkLst>
            <pc:docMk/>
            <pc:sldMk cId="3491595708" sldId="794"/>
            <ac:spMk id="5" creationId="{5323CBD7-1032-AE60-CE48-9826A2EDBA96}"/>
          </ac:spMkLst>
        </pc:spChg>
        <pc:spChg chg="mod">
          <ac:chgData name="Vlasios Tsiatsis" userId="3714e57f-197d-4688-a484-9c6b2244d728" providerId="ADAL" clId="{B57CA99E-7D6F-46BD-9473-4FBAB4610BE8}" dt="2023-03-06T12:10:00.622" v="1456" actId="1036"/>
          <ac:spMkLst>
            <pc:docMk/>
            <pc:sldMk cId="3491595708" sldId="794"/>
            <ac:spMk id="6" creationId="{0A8CB335-4BDE-2DE3-7088-6183E6A73DF7}"/>
          </ac:spMkLst>
        </pc:spChg>
        <pc:spChg chg="mod">
          <ac:chgData name="Vlasios Tsiatsis" userId="3714e57f-197d-4688-a484-9c6b2244d728" providerId="ADAL" clId="{B57CA99E-7D6F-46BD-9473-4FBAB4610BE8}" dt="2023-03-06T12:10:04.347" v="1462" actId="1035"/>
          <ac:spMkLst>
            <pc:docMk/>
            <pc:sldMk cId="3491595708" sldId="794"/>
            <ac:spMk id="7" creationId="{D89A9FDE-2EB0-182C-85CC-AE610E5F0BB1}"/>
          </ac:spMkLst>
        </pc:spChg>
        <pc:spChg chg="add mod">
          <ac:chgData name="Vlasios Tsiatsis" userId="3714e57f-197d-4688-a484-9c6b2244d728" providerId="ADAL" clId="{B57CA99E-7D6F-46BD-9473-4FBAB4610BE8}" dt="2023-03-06T12:10:13.603" v="1469" actId="1036"/>
          <ac:spMkLst>
            <pc:docMk/>
            <pc:sldMk cId="3491595708" sldId="794"/>
            <ac:spMk id="8" creationId="{881C9456-CD58-741D-B769-D18BDFD97A24}"/>
          </ac:spMkLst>
        </pc:spChg>
        <pc:spChg chg="mod">
          <ac:chgData name="Vlasios Tsiatsis" userId="3714e57f-197d-4688-a484-9c6b2244d728" providerId="ADAL" clId="{B57CA99E-7D6F-46BD-9473-4FBAB4610BE8}" dt="2023-03-06T12:09:57.336" v="1446" actId="1036"/>
          <ac:spMkLst>
            <pc:docMk/>
            <pc:sldMk cId="3491595708" sldId="794"/>
            <ac:spMk id="14" creationId="{330B7A1B-0525-4C4D-8B8B-5AB7E43F845E}"/>
          </ac:spMkLst>
        </pc:spChg>
        <pc:graphicFrameChg chg="mod modGraphic">
          <ac:chgData name="Vlasios Tsiatsis" userId="3714e57f-197d-4688-a484-9c6b2244d728" providerId="ADAL" clId="{B57CA99E-7D6F-46BD-9473-4FBAB4610BE8}" dt="2023-03-06T12:05:56.635" v="1131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Vlasios Tsiatsis" userId="3714e57f-197d-4688-a484-9c6b2244d728" providerId="ADAL" clId="{3F02FFF4-61FD-4771-B9E8-2FFF8A404C9A}"/>
    <pc:docChg chg="undo custSel modSld modMainMaster">
      <pc:chgData name="Vlasios Tsiatsis" userId="3714e57f-197d-4688-a484-9c6b2244d728" providerId="ADAL" clId="{3F02FFF4-61FD-4771-B9E8-2FFF8A404C9A}" dt="2023-03-06T11:53:45.038" v="358"/>
      <pc:docMkLst>
        <pc:docMk/>
      </pc:docMkLst>
      <pc:sldChg chg="modSp mod">
        <pc:chgData name="Vlasios Tsiatsis" userId="3714e57f-197d-4688-a484-9c6b2244d728" providerId="ADAL" clId="{3F02FFF4-61FD-4771-B9E8-2FFF8A404C9A}" dt="2023-03-06T11:53:45.038" v="358"/>
        <pc:sldMkLst>
          <pc:docMk/>
          <pc:sldMk cId="3452607634" sldId="791"/>
        </pc:sldMkLst>
        <pc:spChg chg="mod">
          <ac:chgData name="Vlasios Tsiatsis" userId="3714e57f-197d-4688-a484-9c6b2244d728" providerId="ADAL" clId="{3F02FFF4-61FD-4771-B9E8-2FFF8A404C9A}" dt="2023-03-06T11:53:45.038" v="358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3F02FFF4-61FD-4771-B9E8-2FFF8A404C9A}" dt="2023-03-06T11:53:36.686" v="357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3F02FFF4-61FD-4771-B9E8-2FFF8A404C9A}" dt="2023-03-06T11:53:36.686" v="357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3F02FFF4-61FD-4771-B9E8-2FFF8A404C9A}" dt="2023-03-06T11:51:35.193" v="208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3F02FFF4-61FD-4771-B9E8-2FFF8A404C9A}" dt="2023-03-06T11:44:10.257" v="85"/>
        <pc:sldMkLst>
          <pc:docMk/>
          <pc:sldMk cId="539970028" sldId="793"/>
        </pc:sldMkLst>
        <pc:spChg chg="mod">
          <ac:chgData name="Vlasios Tsiatsis" userId="3714e57f-197d-4688-a484-9c6b2244d728" providerId="ADAL" clId="{3F02FFF4-61FD-4771-B9E8-2FFF8A404C9A}" dt="2023-03-06T11:44:10.257" v="85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delSp modSp mod">
        <pc:chgData name="Vlasios Tsiatsis" userId="3714e57f-197d-4688-a484-9c6b2244d728" providerId="ADAL" clId="{3F02FFF4-61FD-4771-B9E8-2FFF8A404C9A}" dt="2023-03-06T11:48:56.207" v="153" actId="478"/>
        <pc:sldMkLst>
          <pc:docMk/>
          <pc:sldMk cId="3491595708" sldId="794"/>
        </pc:sldMkLst>
        <pc:spChg chg="add mod">
          <ac:chgData name="Vlasios Tsiatsis" userId="3714e57f-197d-4688-a484-9c6b2244d728" providerId="ADAL" clId="{3F02FFF4-61FD-4771-B9E8-2FFF8A404C9A}" dt="2023-03-06T11:48:28.497" v="139" actId="1076"/>
          <ac:spMkLst>
            <pc:docMk/>
            <pc:sldMk cId="3491595708" sldId="794"/>
            <ac:spMk id="5" creationId="{5323CBD7-1032-AE60-CE48-9826A2EDBA96}"/>
          </ac:spMkLst>
        </pc:spChg>
        <pc:spChg chg="add mod">
          <ac:chgData name="Vlasios Tsiatsis" userId="3714e57f-197d-4688-a484-9c6b2244d728" providerId="ADAL" clId="{3F02FFF4-61FD-4771-B9E8-2FFF8A404C9A}" dt="2023-03-06T11:48:33.244" v="140" actId="1076"/>
          <ac:spMkLst>
            <pc:docMk/>
            <pc:sldMk cId="3491595708" sldId="794"/>
            <ac:spMk id="6" creationId="{0A8CB335-4BDE-2DE3-7088-6183E6A73DF7}"/>
          </ac:spMkLst>
        </pc:spChg>
        <pc:spChg chg="add mod">
          <ac:chgData name="Vlasios Tsiatsis" userId="3714e57f-197d-4688-a484-9c6b2244d728" providerId="ADAL" clId="{3F02FFF4-61FD-4771-B9E8-2FFF8A404C9A}" dt="2023-03-06T11:48:48.720" v="152" actId="20577"/>
          <ac:spMkLst>
            <pc:docMk/>
            <pc:sldMk cId="3491595708" sldId="794"/>
            <ac:spMk id="7" creationId="{D89A9FDE-2EB0-182C-85CC-AE610E5F0BB1}"/>
          </ac:spMkLst>
        </pc:spChg>
        <pc:spChg chg="del mod">
          <ac:chgData name="Vlasios Tsiatsis" userId="3714e57f-197d-4688-a484-9c6b2244d728" providerId="ADAL" clId="{3F02FFF4-61FD-4771-B9E8-2FFF8A404C9A}" dt="2023-03-06T11:48:11.354" v="133" actId="478"/>
          <ac:spMkLst>
            <pc:docMk/>
            <pc:sldMk cId="3491595708" sldId="794"/>
            <ac:spMk id="9" creationId="{44767D1A-D9CE-4CF3-B74B-B07B567A9B03}"/>
          </ac:spMkLst>
        </pc:spChg>
        <pc:spChg chg="del">
          <ac:chgData name="Vlasios Tsiatsis" userId="3714e57f-197d-4688-a484-9c6b2244d728" providerId="ADAL" clId="{3F02FFF4-61FD-4771-B9E8-2FFF8A404C9A}" dt="2023-03-06T11:47:13.340" v="113" actId="478"/>
          <ac:spMkLst>
            <pc:docMk/>
            <pc:sldMk cId="3491595708" sldId="794"/>
            <ac:spMk id="10" creationId="{F489ECE7-6035-426A-B9FF-70F6248303BD}"/>
          </ac:spMkLst>
        </pc:spChg>
        <pc:spChg chg="del mod">
          <ac:chgData name="Vlasios Tsiatsis" userId="3714e57f-197d-4688-a484-9c6b2244d728" providerId="ADAL" clId="{3F02FFF4-61FD-4771-B9E8-2FFF8A404C9A}" dt="2023-03-06T11:48:56.207" v="153" actId="478"/>
          <ac:spMkLst>
            <pc:docMk/>
            <pc:sldMk cId="3491595708" sldId="794"/>
            <ac:spMk id="13" creationId="{69D8F2F8-8BDD-4EB7-8E6D-BDAD1479C6E2}"/>
          </ac:spMkLst>
        </pc:spChg>
        <pc:spChg chg="mod">
          <ac:chgData name="Vlasios Tsiatsis" userId="3714e57f-197d-4688-a484-9c6b2244d728" providerId="ADAL" clId="{3F02FFF4-61FD-4771-B9E8-2FFF8A404C9A}" dt="2023-03-06T11:48:23.908" v="137" actId="1076"/>
          <ac:spMkLst>
            <pc:docMk/>
            <pc:sldMk cId="3491595708" sldId="794"/>
            <ac:spMk id="14" creationId="{330B7A1B-0525-4C4D-8B8B-5AB7E43F845E}"/>
          </ac:spMkLst>
        </pc:spChg>
        <pc:graphicFrameChg chg="mod modGraphic">
          <ac:chgData name="Vlasios Tsiatsis" userId="3714e57f-197d-4688-a484-9c6b2244d728" providerId="ADAL" clId="{3F02FFF4-61FD-4771-B9E8-2FFF8A404C9A}" dt="2023-03-06T11:46:55.989" v="108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Vlasios Tsiatsis" userId="3714e57f-197d-4688-a484-9c6b2244d728" providerId="ADAL" clId="{3F02FFF4-61FD-4771-B9E8-2FFF8A404C9A}" dt="2023-03-06T11:49:54.861" v="177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3F02FFF4-61FD-4771-B9E8-2FFF8A404C9A}" dt="2023-03-06T11:49:54.861" v="177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Vlasios Tsiatsis" userId="3714e57f-197d-4688-a484-9c6b2244d728" providerId="ADAL" clId="{857D8F73-0C58-455D-8F8B-6505DD5392E7}"/>
    <pc:docChg chg="undo custSel modSld modMainMaster">
      <pc:chgData name="Vlasios Tsiatsis" userId="3714e57f-197d-4688-a484-9c6b2244d728" providerId="ADAL" clId="{857D8F73-0C58-455D-8F8B-6505DD5392E7}" dt="2023-08-24T07:12:12.596" v="771" actId="20577"/>
      <pc:docMkLst>
        <pc:docMk/>
      </pc:docMkLst>
      <pc:sldChg chg="modSp mod">
        <pc:chgData name="Vlasios Tsiatsis" userId="3714e57f-197d-4688-a484-9c6b2244d728" providerId="ADAL" clId="{857D8F73-0C58-455D-8F8B-6505DD5392E7}" dt="2023-08-24T07:11:51.919" v="754" actId="20577"/>
        <pc:sldMkLst>
          <pc:docMk/>
          <pc:sldMk cId="3452607634" sldId="791"/>
        </pc:sldMkLst>
        <pc:spChg chg="mod">
          <ac:chgData name="Vlasios Tsiatsis" userId="3714e57f-197d-4688-a484-9c6b2244d728" providerId="ADAL" clId="{857D8F73-0C58-455D-8F8B-6505DD5392E7}" dt="2023-08-24T07:10:00.052" v="659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Vlasios Tsiatsis" userId="3714e57f-197d-4688-a484-9c6b2244d728" providerId="ADAL" clId="{857D8F73-0C58-455D-8F8B-6505DD5392E7}" dt="2023-08-24T07:11:51.919" v="754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addSp delSp modSp mod">
        <pc:chgData name="Vlasios Tsiatsis" userId="3714e57f-197d-4688-a484-9c6b2244d728" providerId="ADAL" clId="{857D8F73-0C58-455D-8F8B-6505DD5392E7}" dt="2023-08-24T07:09:55.100" v="657" actId="20577"/>
        <pc:sldMkLst>
          <pc:docMk/>
          <pc:sldMk cId="2503194211" sldId="792"/>
        </pc:sldMkLst>
        <pc:spChg chg="add del mod">
          <ac:chgData name="Vlasios Tsiatsis" userId="3714e57f-197d-4688-a484-9c6b2244d728" providerId="ADAL" clId="{857D8F73-0C58-455D-8F8B-6505DD5392E7}" dt="2023-08-24T06:58:53.156" v="119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857D8F73-0C58-455D-8F8B-6505DD5392E7}" dt="2023-08-24T07:09:55.100" v="657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857D8F73-0C58-455D-8F8B-6505DD5392E7}" dt="2023-08-24T06:59:23.146" v="140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857D8F73-0C58-455D-8F8B-6505DD5392E7}" dt="2023-08-24T07:12:12.596" v="771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857D8F73-0C58-455D-8F8B-6505DD5392E7}" dt="2023-08-24T07:12:12.596" v="771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modSp mod">
        <pc:chgData name="Vlasios Tsiatsis" userId="3714e57f-197d-4688-a484-9c6b2244d728" providerId="ADAL" clId="{857D8F73-0C58-455D-8F8B-6505DD5392E7}" dt="2023-08-24T06:58:43.157" v="115" actId="1076"/>
        <pc:sldMkLst>
          <pc:docMk/>
          <pc:sldMk cId="3491595708" sldId="794"/>
        </pc:sldMkLst>
        <pc:spChg chg="add mod">
          <ac:chgData name="Vlasios Tsiatsis" userId="3714e57f-197d-4688-a484-9c6b2244d728" providerId="ADAL" clId="{857D8F73-0C58-455D-8F8B-6505DD5392E7}" dt="2023-08-24T06:58:43.157" v="115" actId="1076"/>
          <ac:spMkLst>
            <pc:docMk/>
            <pc:sldMk cId="3491595708" sldId="794"/>
            <ac:spMk id="11" creationId="{928148E3-33BF-AA81-06EE-DC89D7DB299B}"/>
          </ac:spMkLst>
        </pc:spChg>
        <pc:graphicFrameChg chg="modGraphic">
          <ac:chgData name="Vlasios Tsiatsis" userId="3714e57f-197d-4688-a484-9c6b2244d728" providerId="ADAL" clId="{857D8F73-0C58-455D-8F8B-6505DD5392E7}" dt="2023-08-24T06:58:38.092" v="113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Vlasios Tsiatsis" userId="3714e57f-197d-4688-a484-9c6b2244d728" providerId="ADAL" clId="{857D8F73-0C58-455D-8F8B-6505DD5392E7}" dt="2023-08-24T06:55:29.402" v="13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857D8F73-0C58-455D-8F8B-6505DD5392E7}" dt="2023-08-24T06:55:29.402" v="13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Vlasios Tsiatsis" userId="3714e57f-197d-4688-a484-9c6b2244d728" providerId="ADAL" clId="{544C0FD9-4654-4AA9-8AC2-5000C91C8874}"/>
    <pc:docChg chg="undo custSel modSld modMainMaster">
      <pc:chgData name="Vlasios Tsiatsis" userId="3714e57f-197d-4688-a484-9c6b2244d728" providerId="ADAL" clId="{544C0FD9-4654-4AA9-8AC2-5000C91C8874}" dt="2023-06-01T10:55:26.074" v="248" actId="21"/>
      <pc:docMkLst>
        <pc:docMk/>
      </pc:docMkLst>
      <pc:sldChg chg="modSp mod">
        <pc:chgData name="Vlasios Tsiatsis" userId="3714e57f-197d-4688-a484-9c6b2244d728" providerId="ADAL" clId="{544C0FD9-4654-4AA9-8AC2-5000C91C8874}" dt="2023-06-01T10:55:26.074" v="248" actId="21"/>
        <pc:sldMkLst>
          <pc:docMk/>
          <pc:sldMk cId="3452607634" sldId="791"/>
        </pc:sldMkLst>
        <pc:spChg chg="mod">
          <ac:chgData name="Vlasios Tsiatsis" userId="3714e57f-197d-4688-a484-9c6b2244d728" providerId="ADAL" clId="{544C0FD9-4654-4AA9-8AC2-5000C91C8874}" dt="2023-06-01T10:54:41.910" v="242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Vlasios Tsiatsis" userId="3714e57f-197d-4688-a484-9c6b2244d728" providerId="ADAL" clId="{544C0FD9-4654-4AA9-8AC2-5000C91C8874}" dt="2023-06-01T10:55:26.074" v="248" actId="21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544C0FD9-4654-4AA9-8AC2-5000C91C8874}" dt="2023-06-01T10:54:45.066" v="244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544C0FD9-4654-4AA9-8AC2-5000C91C8874}" dt="2023-06-01T10:54:45.066" v="244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544C0FD9-4654-4AA9-8AC2-5000C91C8874}" dt="2023-06-01T10:53:41.831" v="230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544C0FD9-4654-4AA9-8AC2-5000C91C8874}" dt="2023-06-01T10:53:16.335" v="221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544C0FD9-4654-4AA9-8AC2-5000C91C8874}" dt="2023-06-01T10:50:57.159" v="160" actId="400"/>
        <pc:sldMkLst>
          <pc:docMk/>
          <pc:sldMk cId="539970028" sldId="793"/>
        </pc:sldMkLst>
        <pc:spChg chg="mod">
          <ac:chgData name="Vlasios Tsiatsis" userId="3714e57f-197d-4688-a484-9c6b2244d728" providerId="ADAL" clId="{544C0FD9-4654-4AA9-8AC2-5000C91C8874}" dt="2023-06-01T10:50:57.159" v="160" actId="400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modSp mod">
        <pc:chgData name="Vlasios Tsiatsis" userId="3714e57f-197d-4688-a484-9c6b2244d728" providerId="ADAL" clId="{544C0FD9-4654-4AA9-8AC2-5000C91C8874}" dt="2023-06-01T10:51:55.319" v="186" actId="1076"/>
        <pc:sldMkLst>
          <pc:docMk/>
          <pc:sldMk cId="3491595708" sldId="794"/>
        </pc:sldMkLst>
        <pc:spChg chg="add mod">
          <ac:chgData name="Vlasios Tsiatsis" userId="3714e57f-197d-4688-a484-9c6b2244d728" providerId="ADAL" clId="{544C0FD9-4654-4AA9-8AC2-5000C91C8874}" dt="2023-06-01T10:51:52.716" v="184" actId="1076"/>
          <ac:spMkLst>
            <pc:docMk/>
            <pc:sldMk cId="3491595708" sldId="794"/>
            <ac:spMk id="9" creationId="{70E7F7F2-0A12-38FF-FE11-D4A73543FAC4}"/>
          </ac:spMkLst>
        </pc:spChg>
        <pc:spChg chg="add mod">
          <ac:chgData name="Vlasios Tsiatsis" userId="3714e57f-197d-4688-a484-9c6b2244d728" providerId="ADAL" clId="{544C0FD9-4654-4AA9-8AC2-5000C91C8874}" dt="2023-06-01T10:51:55.319" v="186" actId="1076"/>
          <ac:spMkLst>
            <pc:docMk/>
            <pc:sldMk cId="3491595708" sldId="794"/>
            <ac:spMk id="10" creationId="{E24A8D8C-AA5E-9DE1-8E18-5DD0283B0DB6}"/>
          </ac:spMkLst>
        </pc:spChg>
        <pc:graphicFrameChg chg="modGraphic">
          <ac:chgData name="Vlasios Tsiatsis" userId="3714e57f-197d-4688-a484-9c6b2244d728" providerId="ADAL" clId="{544C0FD9-4654-4AA9-8AC2-5000C91C8874}" dt="2023-06-01T10:51:47.513" v="182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Vlasios Tsiatsis" userId="3714e57f-197d-4688-a484-9c6b2244d728" providerId="ADAL" clId="{544C0FD9-4654-4AA9-8AC2-5000C91C8874}" dt="2023-06-01T10:48:12.945" v="8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544C0FD9-4654-4AA9-8AC2-5000C91C8874}" dt="2023-06-01T10:48:12.945" v="8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2023-08-24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2023-08-24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r>
              <a:rPr lang="en-US"/>
              <a:t>Master title </a:t>
            </a:r>
            <a:r>
              <a:rPr lang="en-US" dirty="0"/>
              <a:t>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SA3#112 August 14 – 18,2023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AKMA_GBA_OSCORE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Vlasios Tsiatsis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February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GBA OSCORE living document of TS 33.220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AKMA OSCORE living document of TS 33.535</a:t>
            </a:r>
            <a:endParaRPr lang="en-US" sz="1800" strike="sngStrike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sz="18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The topic is NOT in scope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Finalize the draft CR/Living document to 33.220 for GBA OSCORE and add </a:t>
            </a:r>
            <a:r>
              <a:rPr lang="en-US" sz="1400" strike="sngStrike" dirty="0" err="1">
                <a:latin typeface="Calibri" panose="020F0502020204030204" pitchFamily="34" charset="0"/>
                <a:ea typeface="Times New Roman" panose="02020603050405020304" pitchFamily="18" charset="0"/>
              </a:rPr>
              <a:t>Ua</a:t>
            </a: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en-US" sz="1400" strike="sngStrike" dirty="0" err="1">
                <a:latin typeface="Calibri" panose="020F0502020204030204" pitchFamily="34" charset="0"/>
                <a:ea typeface="Times New Roman" panose="02020603050405020304" pitchFamily="18" charset="0"/>
              </a:rPr>
              <a:t>Ua</a:t>
            </a: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* protocol identifiers in 33.220 for both GBA OSCORE and AKMA OSCORE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Draft CR/Living document for 33.535 for AKMA OSCORE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conversion of draft CR/Living documents of 33.220 and 33.535 to CRs. 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Add </a:t>
            </a:r>
            <a:r>
              <a:rPr lang="en-US" sz="1400" strike="sngStrike" dirty="0" err="1">
                <a:latin typeface="Calibri" panose="020F0502020204030204" pitchFamily="34" charset="0"/>
                <a:ea typeface="Times New Roman" panose="02020603050405020304" pitchFamily="18" charset="0"/>
              </a:rPr>
              <a:t>Ua</a:t>
            </a: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* protocol identifier in the living document of 33.220 for AKMA OSCORE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Conversion of the living document to 33.220 for GBA OSCORE to CR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CR for TS 33.535 for AKMA OSCORE, conversion of draft CR to CR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</a:rPr>
              <a:t>November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 plan, the work was completed in SA3#112</a:t>
            </a:r>
            <a:r>
              <a:rPr lang="en-US" sz="1400">
                <a:latin typeface="Calibri" panose="020F0502020204030204" pitchFamily="34" charset="0"/>
                <a:ea typeface="Times New Roman" panose="02020603050405020304" pitchFamily="18" charset="0"/>
              </a:rPr>
              <a:t>, August 14-18, 2023.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AKMA_GBA_OSCORE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1970186"/>
              </p:ext>
            </p:extLst>
          </p:nvPr>
        </p:nvGraphicFramePr>
        <p:xfrm>
          <a:off x="405791" y="1213923"/>
          <a:ext cx="7578090" cy="3911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03579">
                <a:tc>
                  <a:txBody>
                    <a:bodyPr/>
                    <a:lstStyle/>
                    <a:p>
                      <a:r>
                        <a:rPr lang="en-US" dirty="0"/>
                        <a:t>Living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806737">
                <a:tc>
                  <a:txBody>
                    <a:bodyPr/>
                    <a:lstStyle/>
                    <a:p>
                      <a:r>
                        <a:rPr lang="en-US" dirty="0"/>
                        <a:t>Living document to 33.220: GBA OSCORE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GBA OSCORE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1048758">
                <a:tc>
                  <a:txBody>
                    <a:bodyPr/>
                    <a:lstStyle/>
                    <a:p>
                      <a:r>
                        <a:rPr lang="en-US" dirty="0"/>
                        <a:t>Living document to 33.220: GBA OSCORE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Ua</a:t>
                      </a:r>
                      <a:r>
                        <a:rPr lang="en-US" dirty="0"/>
                        <a:t>* protocol identifiers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1048758">
                <a:tc>
                  <a:txBody>
                    <a:bodyPr/>
                    <a:lstStyle/>
                    <a:p>
                      <a:r>
                        <a:rPr lang="en-US" dirty="0"/>
                        <a:t>Living document to 33.535: AKMA OSCORE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AKMA OSCORE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035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Living document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AKMA_GBA_OSCORE Status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0B7A1B-0525-4C4D-8B8B-5AB7E43F845E}"/>
              </a:ext>
            </a:extLst>
          </p:cNvPr>
          <p:cNvSpPr txBox="1"/>
          <p:nvPr/>
        </p:nvSpPr>
        <p:spPr>
          <a:xfrm>
            <a:off x="379209" y="5330705"/>
            <a:ext cx="2408115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Feb 24-28,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GBA OSCORE living document of TS 33.220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AKMA OSCORE living document of TS 33.535</a:t>
            </a:r>
          </a:p>
          <a:p>
            <a:endParaRPr lang="en-US" dirty="0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5323CBD7-1032-AE60-CE48-9826A2EDBA96}"/>
              </a:ext>
            </a:extLst>
          </p:cNvPr>
          <p:cNvSpPr/>
          <p:nvPr/>
        </p:nvSpPr>
        <p:spPr bwMode="auto">
          <a:xfrm>
            <a:off x="1030816" y="5427975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8CB335-4BDE-2DE3-7088-6183E6A73DF7}"/>
              </a:ext>
            </a:extLst>
          </p:cNvPr>
          <p:cNvSpPr txBox="1"/>
          <p:nvPr/>
        </p:nvSpPr>
        <p:spPr>
          <a:xfrm>
            <a:off x="2872034" y="5633736"/>
            <a:ext cx="1455236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SA3#110-bis-e Apr 17-21,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Topic not in scope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9A9FDE-2EB0-182C-85CC-AE610E5F0BB1}"/>
              </a:ext>
            </a:extLst>
          </p:cNvPr>
          <p:cNvSpPr txBox="1"/>
          <p:nvPr/>
        </p:nvSpPr>
        <p:spPr>
          <a:xfrm>
            <a:off x="4411980" y="5478256"/>
            <a:ext cx="2435192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SA3#111 May 22-26,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Finalization of draft CRs and conversion to CRs to the extend possible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1C9456-CD58-741D-B769-D18BDFD97A24}"/>
              </a:ext>
            </a:extLst>
          </p:cNvPr>
          <p:cNvSpPr txBox="1"/>
          <p:nvPr/>
        </p:nvSpPr>
        <p:spPr>
          <a:xfrm>
            <a:off x="7016592" y="5465711"/>
            <a:ext cx="2050406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SA3#112 Aug 14-20,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Final touches to open Living documents and conversion of living documents to CRs. </a:t>
            </a:r>
          </a:p>
          <a:p>
            <a:endParaRPr lang="en-US" dirty="0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70E7F7F2-0A12-38FF-FE11-D4A73543FAC4}"/>
              </a:ext>
            </a:extLst>
          </p:cNvPr>
          <p:cNvSpPr/>
          <p:nvPr/>
        </p:nvSpPr>
        <p:spPr bwMode="auto">
          <a:xfrm>
            <a:off x="3089936" y="5531182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E24A8D8C-AA5E-9DE1-8E18-5DD0283B0DB6}"/>
              </a:ext>
            </a:extLst>
          </p:cNvPr>
          <p:cNvSpPr/>
          <p:nvPr/>
        </p:nvSpPr>
        <p:spPr bwMode="auto">
          <a:xfrm>
            <a:off x="4714592" y="5414492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Multiplication Sign 10">
            <a:extLst>
              <a:ext uri="{FF2B5EF4-FFF2-40B4-BE49-F238E27FC236}">
                <a16:creationId xmlns:a16="http://schemas.microsoft.com/office/drawing/2014/main" id="{928148E3-33BF-AA81-06EE-DC89D7DB299B}"/>
              </a:ext>
            </a:extLst>
          </p:cNvPr>
          <p:cNvSpPr/>
          <p:nvPr/>
        </p:nvSpPr>
        <p:spPr bwMode="auto">
          <a:xfrm>
            <a:off x="7194310" y="5452646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The living document to the TS 33.220 (GBA), covering the GBA OSCORE specification, was converted to a CR and agreed in SA3#112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A CR to TS 33.535 (AKMA), covering the AKMA OSCORE specification, was submitted to the SA3#112 and was agreed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The WI does not depend on any other item, it is also expected to produce minimal stage 3 specification.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The WI may have impact on CT1 for the GBA/AKMA.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Just in case an exception sheet was submitted in SA3#111 and was agreed.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AKMA_GBA_OSCORE status after SA3#112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540072"/>
              </p:ext>
            </p:extLst>
          </p:nvPr>
        </p:nvGraphicFramePr>
        <p:xfrm>
          <a:off x="301625" y="1287463"/>
          <a:ext cx="8687186" cy="10129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980023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IETF OSCORE protocol profiles for GBA and AKMA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AKMA_GBA_OSCORE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</a:t>
                      </a:r>
                    </a:p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September 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CR TS 33.220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CR TS 33.535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None. This is an exclusive SA3 topic.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Issue(s)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for the moment.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(applicable) Meeting (November SA3#113 meeting)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None, the work item was completed in SA3#112.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None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AKMA_GBA_OSCORE status after SA3#112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8213</TotalTime>
  <Words>502</Words>
  <Application>Microsoft Office PowerPoint</Application>
  <PresentationFormat>On-screen Show (4:3)</PresentationFormat>
  <Paragraphs>94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AKMA_GBA_OSCORE</vt:lpstr>
      <vt:lpstr>PowerPoint Presentation</vt:lpstr>
      <vt:lpstr>PowerPoint Presentation</vt:lpstr>
      <vt:lpstr>PowerPoint Presentation</vt:lpstr>
      <vt:lpstr>AKMA_GBA_OSCORE status after SA3#112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Ericsson-r1</cp:lastModifiedBy>
  <cp:revision>1381</cp:revision>
  <dcterms:created xsi:type="dcterms:W3CDTF">2008-08-30T09:32:10Z</dcterms:created>
  <dcterms:modified xsi:type="dcterms:W3CDTF">2023-08-24T07:12:12Z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