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0"/>
  </p:notesMasterIdLst>
  <p:handoutMasterIdLst>
    <p:handoutMasterId r:id="rId11"/>
  </p:handoutMasterIdLst>
  <p:sldIdLst>
    <p:sldId id="303" r:id="rId7"/>
    <p:sldId id="793" r:id="rId8"/>
    <p:sldId id="792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4" d="100"/>
          <a:sy n="114" d="100"/>
        </p:scale>
        <p:origin x="11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an Escott" userId="6b5f2a4b-fa77-4739-abaf-14d9a44debd7" providerId="ADAL" clId="{44A04921-B736-4C4A-B0EE-99CCC321F52D}"/>
    <pc:docChg chg="undo custSel delSld modSld">
      <pc:chgData name="Adrian Escott" userId="6b5f2a4b-fa77-4739-abaf-14d9a44debd7" providerId="ADAL" clId="{44A04921-B736-4C4A-B0EE-99CCC321F52D}" dt="2023-06-01T12:48:07.744" v="121" actId="20577"/>
      <pc:docMkLst>
        <pc:docMk/>
      </pc:docMkLst>
      <pc:sldChg chg="modSp mod">
        <pc:chgData name="Adrian Escott" userId="6b5f2a4b-fa77-4739-abaf-14d9a44debd7" providerId="ADAL" clId="{44A04921-B736-4C4A-B0EE-99CCC321F52D}" dt="2023-06-01T12:45:04.771" v="9" actId="20577"/>
        <pc:sldMkLst>
          <pc:docMk/>
          <pc:sldMk cId="0" sldId="303"/>
        </pc:sldMkLst>
        <pc:spChg chg="mod">
          <ac:chgData name="Adrian Escott" userId="6b5f2a4b-fa77-4739-abaf-14d9a44debd7" providerId="ADAL" clId="{44A04921-B736-4C4A-B0EE-99CCC321F52D}" dt="2023-06-01T12:45:04.771" v="9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Adrian Escott" userId="6b5f2a4b-fa77-4739-abaf-14d9a44debd7" providerId="ADAL" clId="{44A04921-B736-4C4A-B0EE-99CCC321F52D}" dt="2023-06-01T12:48:07.744" v="121" actId="20577"/>
        <pc:sldMkLst>
          <pc:docMk/>
          <pc:sldMk cId="2503194211" sldId="792"/>
        </pc:sldMkLst>
        <pc:spChg chg="mod">
          <ac:chgData name="Adrian Escott" userId="6b5f2a4b-fa77-4739-abaf-14d9a44debd7" providerId="ADAL" clId="{44A04921-B736-4C4A-B0EE-99CCC321F52D}" dt="2023-06-01T12:47:31.504" v="111" actId="20577"/>
          <ac:spMkLst>
            <pc:docMk/>
            <pc:sldMk cId="2503194211" sldId="792"/>
            <ac:spMk id="3" creationId="{AA3F033D-2F5F-4BA9-884E-0224675AD20F}"/>
          </ac:spMkLst>
        </pc:spChg>
        <pc:graphicFrameChg chg="mod modGraphic">
          <ac:chgData name="Adrian Escott" userId="6b5f2a4b-fa77-4739-abaf-14d9a44debd7" providerId="ADAL" clId="{44A04921-B736-4C4A-B0EE-99CCC321F52D}" dt="2023-06-01T12:48:07.744" v="121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44A04921-B736-4C4A-B0EE-99CCC321F52D}" dt="2023-06-01T12:46:04.023" v="81" actId="20577"/>
        <pc:sldMkLst>
          <pc:docMk/>
          <pc:sldMk cId="539970028" sldId="793"/>
        </pc:sldMkLst>
        <pc:spChg chg="mod">
          <ac:chgData name="Adrian Escott" userId="6b5f2a4b-fa77-4739-abaf-14d9a44debd7" providerId="ADAL" clId="{44A04921-B736-4C4A-B0EE-99CCC321F52D}" dt="2023-06-01T12:45:07.652" v="13" actId="2057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Adrian Escott" userId="6b5f2a4b-fa77-4739-abaf-14d9a44debd7" providerId="ADAL" clId="{44A04921-B736-4C4A-B0EE-99CCC321F52D}" dt="2023-06-01T12:46:04.023" v="81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del mod">
        <pc:chgData name="Adrian Escott" userId="6b5f2a4b-fa77-4739-abaf-14d9a44debd7" providerId="ADAL" clId="{44A04921-B736-4C4A-B0EE-99CCC321F52D}" dt="2023-06-01T12:46:24.748" v="89" actId="2696"/>
        <pc:sldMkLst>
          <pc:docMk/>
          <pc:sldMk cId="3491595708" sldId="794"/>
        </pc:sldMkLst>
        <pc:spChg chg="mod">
          <ac:chgData name="Adrian Escott" userId="6b5f2a4b-fa77-4739-abaf-14d9a44debd7" providerId="ADAL" clId="{44A04921-B736-4C4A-B0EE-99CCC321F52D}" dt="2023-06-01T12:46:11.297" v="88" actId="20577"/>
          <ac:spMkLst>
            <pc:docMk/>
            <pc:sldMk cId="3491595708" sldId="794"/>
            <ac:spMk id="4" creationId="{A6A27327-DB1C-4EF3-8FA2-A10DF7DB2B50}"/>
          </ac:spMkLst>
        </pc:spChg>
      </pc:sldChg>
    </pc:docChg>
  </pc:docChgLst>
  <pc:docChgLst>
    <pc:chgData name="Adrian Escott" userId="6b5f2a4b-fa77-4739-abaf-14d9a44debd7" providerId="ADAL" clId="{04D7ACAC-D642-4358-AB0E-79239E4BD9E9}"/>
    <pc:docChg chg="modSld">
      <pc:chgData name="Adrian Escott" userId="6b5f2a4b-fa77-4739-abaf-14d9a44debd7" providerId="ADAL" clId="{04D7ACAC-D642-4358-AB0E-79239E4BD9E9}" dt="2022-08-30T18:02:35.063" v="13" actId="20577"/>
      <pc:docMkLst>
        <pc:docMk/>
      </pc:docMkLst>
      <pc:sldChg chg="modSp mod">
        <pc:chgData name="Adrian Escott" userId="6b5f2a4b-fa77-4739-abaf-14d9a44debd7" providerId="ADAL" clId="{04D7ACAC-D642-4358-AB0E-79239E4BD9E9}" dt="2022-08-30T18:02:35.063" v="13" actId="20577"/>
        <pc:sldMkLst>
          <pc:docMk/>
          <pc:sldMk cId="3452607634" sldId="791"/>
        </pc:sldMkLst>
        <pc:spChg chg="mod">
          <ac:chgData name="Adrian Escott" userId="6b5f2a4b-fa77-4739-abaf-14d9a44debd7" providerId="ADAL" clId="{04D7ACAC-D642-4358-AB0E-79239E4BD9E9}" dt="2022-08-30T18:02:35.063" v="13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mod">
        <pc:chgData name="Adrian Escott" userId="6b5f2a4b-fa77-4739-abaf-14d9a44debd7" providerId="ADAL" clId="{04D7ACAC-D642-4358-AB0E-79239E4BD9E9}" dt="2022-08-30T18:02:28.717" v="6" actId="20577"/>
        <pc:sldMkLst>
          <pc:docMk/>
          <pc:sldMk cId="2503194211" sldId="792"/>
        </pc:sldMkLst>
        <pc:spChg chg="mod">
          <ac:chgData name="Adrian Escott" userId="6b5f2a4b-fa77-4739-abaf-14d9a44debd7" providerId="ADAL" clId="{04D7ACAC-D642-4358-AB0E-79239E4BD9E9}" dt="2022-08-30T18:02:28.717" v="6" actId="20577"/>
          <ac:spMkLst>
            <pc:docMk/>
            <pc:sldMk cId="2503194211" sldId="792"/>
            <ac:spMk id="3" creationId="{AA3F033D-2F5F-4BA9-884E-0224675AD20F}"/>
          </ac:spMkLst>
        </pc:spChg>
      </pc:sldChg>
    </pc:docChg>
  </pc:docChgLst>
  <pc:docChgLst>
    <pc:chgData name="Adrian Escott" userId="6b5f2a4b-fa77-4739-abaf-14d9a44debd7" providerId="ADAL" clId="{DDC05455-9EC5-4739-894B-744D1007287D}"/>
    <pc:docChg chg="delSld modSld">
      <pc:chgData name="Adrian Escott" userId="6b5f2a4b-fa77-4739-abaf-14d9a44debd7" providerId="ADAL" clId="{DDC05455-9EC5-4739-894B-744D1007287D}" dt="2023-03-07T14:02:16.335" v="105" actId="2696"/>
      <pc:docMkLst>
        <pc:docMk/>
      </pc:docMkLst>
      <pc:sldChg chg="modSp del mod">
        <pc:chgData name="Adrian Escott" userId="6b5f2a4b-fa77-4739-abaf-14d9a44debd7" providerId="ADAL" clId="{DDC05455-9EC5-4739-894B-744D1007287D}" dt="2023-03-07T14:02:16.335" v="105" actId="2696"/>
        <pc:sldMkLst>
          <pc:docMk/>
          <pc:sldMk cId="3452607634" sldId="791"/>
        </pc:sldMkLst>
        <pc:spChg chg="mod">
          <ac:chgData name="Adrian Escott" userId="6b5f2a4b-fa77-4739-abaf-14d9a44debd7" providerId="ADAL" clId="{DDC05455-9EC5-4739-894B-744D1007287D}" dt="2023-03-07T14:00:27.154" v="94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DDC05455-9EC5-4739-894B-744D1007287D}" dt="2023-03-07T14:02:13.029" v="104" actId="255"/>
        <pc:sldMkLst>
          <pc:docMk/>
          <pc:sldMk cId="2503194211" sldId="792"/>
        </pc:sldMkLst>
        <pc:spChg chg="mod">
          <ac:chgData name="Adrian Escott" userId="6b5f2a4b-fa77-4739-abaf-14d9a44debd7" providerId="ADAL" clId="{DDC05455-9EC5-4739-894B-744D1007287D}" dt="2023-03-07T14:02:13.029" v="104" actId="255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Adrian Escott" userId="6b5f2a4b-fa77-4739-abaf-14d9a44debd7" providerId="ADAL" clId="{DDC05455-9EC5-4739-894B-744D1007287D}" dt="2023-03-06T15:09:21.972" v="6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DDC05455-9EC5-4739-894B-744D1007287D}" dt="2023-03-06T15:08:10.647" v="7" actId="207"/>
        <pc:sldMkLst>
          <pc:docMk/>
          <pc:sldMk cId="539970028" sldId="793"/>
        </pc:sldMkLst>
        <pc:spChg chg="mod">
          <ac:chgData name="Adrian Escott" userId="6b5f2a4b-fa77-4739-abaf-14d9a44debd7" providerId="ADAL" clId="{DDC05455-9EC5-4739-894B-744D1007287D}" dt="2023-03-06T15:08:10.647" v="7" actId="20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DDC05455-9EC5-4739-894B-744D1007287D}" dt="2023-03-06T15:09:39.404" v="77" actId="20577"/>
        <pc:sldMkLst>
          <pc:docMk/>
          <pc:sldMk cId="3491595708" sldId="794"/>
        </pc:sldMkLst>
        <pc:spChg chg="mod">
          <ac:chgData name="Adrian Escott" userId="6b5f2a4b-fa77-4739-abaf-14d9a44debd7" providerId="ADAL" clId="{DDC05455-9EC5-4739-894B-744D1007287D}" dt="2023-03-06T15:09:39.404" v="77" actId="20577"/>
          <ac:spMkLst>
            <pc:docMk/>
            <pc:sldMk cId="3491595708" sldId="794"/>
            <ac:spMk id="6" creationId="{2B2A4A03-A875-40D1-8E06-0598F52A6477}"/>
          </ac:spMkLst>
        </pc:spChg>
        <pc:graphicFrameChg chg="modGraphic">
          <ac:chgData name="Adrian Escott" userId="6b5f2a4b-fa77-4739-abaf-14d9a44debd7" providerId="ADAL" clId="{DDC05455-9EC5-4739-894B-744D1007287D}" dt="2023-03-06T15:08:59.875" v="58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Adrian Escott" userId="6b5f2a4b-fa77-4739-abaf-14d9a44debd7" providerId="ADAL" clId="{7E79EE6B-88B3-4E66-8AD7-D42F305E4320}"/>
    <pc:docChg chg="modSld">
      <pc:chgData name="Adrian Escott" userId="6b5f2a4b-fa77-4739-abaf-14d9a44debd7" providerId="ADAL" clId="{7E79EE6B-88B3-4E66-8AD7-D42F305E4320}" dt="2023-08-24T15:15:38.715" v="7" actId="20577"/>
      <pc:docMkLst>
        <pc:docMk/>
      </pc:docMkLst>
      <pc:sldChg chg="modSp mod">
        <pc:chgData name="Adrian Escott" userId="6b5f2a4b-fa77-4739-abaf-14d9a44debd7" providerId="ADAL" clId="{7E79EE6B-88B3-4E66-8AD7-D42F305E4320}" dt="2023-08-24T15:15:38.715" v="7" actId="20577"/>
        <pc:sldMkLst>
          <pc:docMk/>
          <pc:sldMk cId="2503194211" sldId="792"/>
        </pc:sldMkLst>
        <pc:spChg chg="mod">
          <ac:chgData name="Adrian Escott" userId="6b5f2a4b-fa77-4739-abaf-14d9a44debd7" providerId="ADAL" clId="{7E79EE6B-88B3-4E66-8AD7-D42F305E4320}" dt="2023-08-24T15:15:38.715" v="7" actId="20577"/>
          <ac:spMkLst>
            <pc:docMk/>
            <pc:sldMk cId="2503194211" sldId="792"/>
            <ac:spMk id="3" creationId="{AA3F033D-2F5F-4BA9-884E-0224675AD20F}"/>
          </ac:spMkLst>
        </pc:spChg>
        <pc:graphicFrameChg chg="modGraphic">
          <ac:chgData name="Adrian Escott" userId="6b5f2a4b-fa77-4739-abaf-14d9a44debd7" providerId="ADAL" clId="{7E79EE6B-88B3-4E66-8AD7-D42F305E4320}" dt="2023-08-24T15:15:30.271" v="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</pc:docChg>
  </pc:docChgLst>
  <pc:docChgLst>
    <pc:chgData name="Adrian Escott" userId="6b5f2a4b-fa77-4739-abaf-14d9a44debd7" providerId="ADAL" clId="{6F4A7005-52FE-4856-84F7-0A6879248D2C}"/>
    <pc:docChg chg="undo custSel modSld">
      <pc:chgData name="Adrian Escott" userId="6b5f2a4b-fa77-4739-abaf-14d9a44debd7" providerId="ADAL" clId="{6F4A7005-52FE-4856-84F7-0A6879248D2C}" dt="2022-07-11T13:42:52.466" v="1034" actId="20577"/>
      <pc:docMkLst>
        <pc:docMk/>
      </pc:docMkLst>
      <pc:sldChg chg="modSp mod">
        <pc:chgData name="Adrian Escott" userId="6b5f2a4b-fa77-4739-abaf-14d9a44debd7" providerId="ADAL" clId="{6F4A7005-52FE-4856-84F7-0A6879248D2C}" dt="2022-07-11T13:21:57.208" v="29"/>
        <pc:sldMkLst>
          <pc:docMk/>
          <pc:sldMk cId="0" sldId="303"/>
        </pc:sldMkLst>
        <pc:spChg chg="mod">
          <ac:chgData name="Adrian Escott" userId="6b5f2a4b-fa77-4739-abaf-14d9a44debd7" providerId="ADAL" clId="{6F4A7005-52FE-4856-84F7-0A6879248D2C}" dt="2022-07-11T13:21:16.197" v="28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Adrian Escott" userId="6b5f2a4b-fa77-4739-abaf-14d9a44debd7" providerId="ADAL" clId="{6F4A7005-52FE-4856-84F7-0A6879248D2C}" dt="2022-07-11T13:21:57.208" v="29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24:18.540" v="211" actId="20577"/>
        <pc:sldMkLst>
          <pc:docMk/>
          <pc:sldMk cId="3452607634" sldId="791"/>
        </pc:sldMkLst>
        <pc:spChg chg="mod">
          <ac:chgData name="Adrian Escott" userId="6b5f2a4b-fa77-4739-abaf-14d9a44debd7" providerId="ADAL" clId="{6F4A7005-52FE-4856-84F7-0A6879248D2C}" dt="2022-07-11T13:22:56.169" v="57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Adrian Escott" userId="6b5f2a4b-fa77-4739-abaf-14d9a44debd7" providerId="ADAL" clId="{6F4A7005-52FE-4856-84F7-0A6879248D2C}" dt="2022-07-11T13:24:18.540" v="211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26:05.313" v="285" actId="20577"/>
        <pc:sldMkLst>
          <pc:docMk/>
          <pc:sldMk cId="2503194211" sldId="792"/>
        </pc:sldMkLst>
        <pc:spChg chg="mod">
          <ac:chgData name="Adrian Escott" userId="6b5f2a4b-fa77-4739-abaf-14d9a44debd7" providerId="ADAL" clId="{6F4A7005-52FE-4856-84F7-0A6879248D2C}" dt="2022-07-11T13:24:54.799" v="268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Adrian Escott" userId="6b5f2a4b-fa77-4739-abaf-14d9a44debd7" providerId="ADAL" clId="{6F4A7005-52FE-4856-84F7-0A6879248D2C}" dt="2022-07-11T13:26:05.313" v="28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6F4A7005-52FE-4856-84F7-0A6879248D2C}" dt="2022-07-11T13:42:52.466" v="1034" actId="20577"/>
        <pc:sldMkLst>
          <pc:docMk/>
          <pc:sldMk cId="539970028" sldId="793"/>
        </pc:sldMkLst>
        <pc:spChg chg="mod">
          <ac:chgData name="Adrian Escott" userId="6b5f2a4b-fa77-4739-abaf-14d9a44debd7" providerId="ADAL" clId="{6F4A7005-52FE-4856-84F7-0A6879248D2C}" dt="2022-07-11T13:22:10.703" v="32" actId="2057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Adrian Escott" userId="6b5f2a4b-fa77-4739-abaf-14d9a44debd7" providerId="ADAL" clId="{6F4A7005-52FE-4856-84F7-0A6879248D2C}" dt="2022-07-11T13:42:52.466" v="1034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F4A7005-52FE-4856-84F7-0A6879248D2C}" dt="2022-07-11T13:40:03.252" v="1001" actId="20577"/>
        <pc:sldMkLst>
          <pc:docMk/>
          <pc:sldMk cId="3491595708" sldId="794"/>
        </pc:sldMkLst>
        <pc:spChg chg="mod">
          <ac:chgData name="Adrian Escott" userId="6b5f2a4b-fa77-4739-abaf-14d9a44debd7" providerId="ADAL" clId="{6F4A7005-52FE-4856-84F7-0A6879248D2C}" dt="2022-07-11T13:22:44.551" v="54" actId="2057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Adrian Escott" userId="6b5f2a4b-fa77-4739-abaf-14d9a44debd7" providerId="ADAL" clId="{6F4A7005-52FE-4856-84F7-0A6879248D2C}" dt="2022-07-11T13:32:11.029" v="531" actId="20577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Adrian Escott" userId="6b5f2a4b-fa77-4739-abaf-14d9a44debd7" providerId="ADAL" clId="{6F4A7005-52FE-4856-84F7-0A6879248D2C}" dt="2022-07-11T13:35:32.153" v="732" actId="20577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Adrian Escott" userId="6b5f2a4b-fa77-4739-abaf-14d9a44debd7" providerId="ADAL" clId="{6F4A7005-52FE-4856-84F7-0A6879248D2C}" dt="2022-07-11T13:35:27.014" v="728" actId="20577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Adrian Escott" userId="6b5f2a4b-fa77-4739-abaf-14d9a44debd7" providerId="ADAL" clId="{6F4A7005-52FE-4856-84F7-0A6879248D2C}" dt="2022-07-11T13:31:29.036" v="503" actId="20577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Adrian Escott" userId="6b5f2a4b-fa77-4739-abaf-14d9a44debd7" providerId="ADAL" clId="{6F4A7005-52FE-4856-84F7-0A6879248D2C}" dt="2022-07-11T13:40:03.252" v="1001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Adrian Escott" userId="6b5f2a4b-fa77-4739-abaf-14d9a44debd7" providerId="ADAL" clId="{6B64E928-0ADD-40B0-AA8B-D2797B24DEFB}"/>
    <pc:docChg chg="custSel modSld">
      <pc:chgData name="Adrian Escott" userId="6b5f2a4b-fa77-4739-abaf-14d9a44debd7" providerId="ADAL" clId="{6B64E928-0ADD-40B0-AA8B-D2797B24DEFB}" dt="2022-08-30T15:28:34.693" v="193" actId="20577"/>
      <pc:docMkLst>
        <pc:docMk/>
      </pc:docMkLst>
      <pc:sldChg chg="modSp mod">
        <pc:chgData name="Adrian Escott" userId="6b5f2a4b-fa77-4739-abaf-14d9a44debd7" providerId="ADAL" clId="{6B64E928-0ADD-40B0-AA8B-D2797B24DEFB}" dt="2022-08-30T15:28:34.693" v="193" actId="20577"/>
        <pc:sldMkLst>
          <pc:docMk/>
          <pc:sldMk cId="3452607634" sldId="791"/>
        </pc:sldMkLst>
        <pc:spChg chg="mod">
          <ac:chgData name="Adrian Escott" userId="6b5f2a4b-fa77-4739-abaf-14d9a44debd7" providerId="ADAL" clId="{6B64E928-0ADD-40B0-AA8B-D2797B24DEFB}" dt="2022-08-30T15:28:34.693" v="193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6B64E928-0ADD-40B0-AA8B-D2797B24DEFB}" dt="2022-08-30T15:28:02.491" v="140" actId="20577"/>
        <pc:sldMkLst>
          <pc:docMk/>
          <pc:sldMk cId="2503194211" sldId="792"/>
        </pc:sldMkLst>
        <pc:graphicFrameChg chg="modGraphic">
          <ac:chgData name="Adrian Escott" userId="6b5f2a4b-fa77-4739-abaf-14d9a44debd7" providerId="ADAL" clId="{6B64E928-0ADD-40B0-AA8B-D2797B24DEFB}" dt="2022-08-30T15:28:02.491" v="140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6B64E928-0ADD-40B0-AA8B-D2797B24DEFB}" dt="2022-08-30T15:24:53.153" v="7" actId="207"/>
        <pc:sldMkLst>
          <pc:docMk/>
          <pc:sldMk cId="539970028" sldId="793"/>
        </pc:sldMkLst>
        <pc:spChg chg="mod">
          <ac:chgData name="Adrian Escott" userId="6b5f2a4b-fa77-4739-abaf-14d9a44debd7" providerId="ADAL" clId="{6B64E928-0ADD-40B0-AA8B-D2797B24DEFB}" dt="2022-08-30T15:24:53.153" v="7" actId="207"/>
          <ac:spMkLst>
            <pc:docMk/>
            <pc:sldMk cId="539970028" sldId="793"/>
            <ac:spMk id="29716" creationId="{00000000-0000-0000-0000-000000000000}"/>
          </ac:spMkLst>
        </pc:spChg>
      </pc:sldChg>
      <pc:sldChg chg="delSp modSp mod">
        <pc:chgData name="Adrian Escott" userId="6b5f2a4b-fa77-4739-abaf-14d9a44debd7" providerId="ADAL" clId="{6B64E928-0ADD-40B0-AA8B-D2797B24DEFB}" dt="2022-08-30T15:27:53.168" v="137" actId="1076"/>
        <pc:sldMkLst>
          <pc:docMk/>
          <pc:sldMk cId="3491595708" sldId="794"/>
        </pc:sldMkLst>
        <pc:spChg chg="mod">
          <ac:chgData name="Adrian Escott" userId="6b5f2a4b-fa77-4739-abaf-14d9a44debd7" providerId="ADAL" clId="{6B64E928-0ADD-40B0-AA8B-D2797B24DEFB}" dt="2022-08-30T15:27:53.168" v="137" actId="1076"/>
          <ac:spMkLst>
            <pc:docMk/>
            <pc:sldMk cId="3491595708" sldId="794"/>
            <ac:spMk id="6" creationId="{2B2A4A03-A875-40D1-8E06-0598F52A6477}"/>
          </ac:spMkLst>
        </pc:spChg>
        <pc:spChg chg="del">
          <ac:chgData name="Adrian Escott" userId="6b5f2a4b-fa77-4739-abaf-14d9a44debd7" providerId="ADAL" clId="{6B64E928-0ADD-40B0-AA8B-D2797B24DEFB}" dt="2022-08-30T15:27:43.368" v="134" actId="21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Adrian Escott" userId="6b5f2a4b-fa77-4739-abaf-14d9a44debd7" providerId="ADAL" clId="{6B64E928-0ADD-40B0-AA8B-D2797B24DEFB}" dt="2022-08-30T15:27:46.891" v="135" actId="1076"/>
          <ac:spMkLst>
            <pc:docMk/>
            <pc:sldMk cId="3491595708" sldId="794"/>
            <ac:spMk id="9" creationId="{44767D1A-D9CE-4CF3-B74B-B07B567A9B03}"/>
          </ac:spMkLst>
        </pc:spChg>
        <pc:spChg chg="mod">
          <ac:chgData name="Adrian Escott" userId="6b5f2a4b-fa77-4739-abaf-14d9a44debd7" providerId="ADAL" clId="{6B64E928-0ADD-40B0-AA8B-D2797B24DEFB}" dt="2022-08-30T15:27:50.603" v="136" actId="1076"/>
          <ac:spMkLst>
            <pc:docMk/>
            <pc:sldMk cId="3491595708" sldId="794"/>
            <ac:spMk id="10" creationId="{F489ECE7-6035-426A-B9FF-70F6248303BD}"/>
          </ac:spMkLst>
        </pc:spChg>
        <pc:graphicFrameChg chg="mod modGraphic">
          <ac:chgData name="Adrian Escott" userId="6b5f2a4b-fa77-4739-abaf-14d9a44debd7" providerId="ADAL" clId="{6B64E928-0ADD-40B0-AA8B-D2797B24DEFB}" dt="2022-08-30T15:27:39.188" v="133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  <pc:docChgLst>
    <pc:chgData name="Adrian Escott" userId="6b5f2a4b-fa77-4739-abaf-14d9a44debd7" providerId="ADAL" clId="{F986B461-6F6C-4402-98C5-E67964C98A53}"/>
    <pc:docChg chg="custSel modSld">
      <pc:chgData name="Adrian Escott" userId="6b5f2a4b-fa77-4739-abaf-14d9a44debd7" providerId="ADAL" clId="{F986B461-6F6C-4402-98C5-E67964C98A53}" dt="2022-11-23T13:00:37.129" v="284" actId="20577"/>
      <pc:docMkLst>
        <pc:docMk/>
      </pc:docMkLst>
      <pc:sldChg chg="modSp mod">
        <pc:chgData name="Adrian Escott" userId="6b5f2a4b-fa77-4739-abaf-14d9a44debd7" providerId="ADAL" clId="{F986B461-6F6C-4402-98C5-E67964C98A53}" dt="2022-11-23T11:56:08.714" v="21" actId="20577"/>
        <pc:sldMkLst>
          <pc:docMk/>
          <pc:sldMk cId="3452607634" sldId="791"/>
        </pc:sldMkLst>
        <pc:spChg chg="mod">
          <ac:chgData name="Adrian Escott" userId="6b5f2a4b-fa77-4739-abaf-14d9a44debd7" providerId="ADAL" clId="{F986B461-6F6C-4402-98C5-E67964C98A53}" dt="2022-11-23T11:56:08.714" v="21" actId="20577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F986B461-6F6C-4402-98C5-E67964C98A53}" dt="2022-11-23T13:00:37.129" v="284" actId="20577"/>
        <pc:sldMkLst>
          <pc:docMk/>
          <pc:sldMk cId="2503194211" sldId="792"/>
        </pc:sldMkLst>
        <pc:graphicFrameChg chg="modGraphic">
          <ac:chgData name="Adrian Escott" userId="6b5f2a4b-fa77-4739-abaf-14d9a44debd7" providerId="ADAL" clId="{F986B461-6F6C-4402-98C5-E67964C98A53}" dt="2022-11-23T13:00:37.129" v="284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Adrian Escott" userId="6b5f2a4b-fa77-4739-abaf-14d9a44debd7" providerId="ADAL" clId="{F986B461-6F6C-4402-98C5-E67964C98A53}" dt="2022-11-23T11:55:13.120" v="16" actId="207"/>
        <pc:sldMkLst>
          <pc:docMk/>
          <pc:sldMk cId="539970028" sldId="793"/>
        </pc:sldMkLst>
        <pc:spChg chg="mod">
          <ac:chgData name="Adrian Escott" userId="6b5f2a4b-fa77-4739-abaf-14d9a44debd7" providerId="ADAL" clId="{F986B461-6F6C-4402-98C5-E67964C98A53}" dt="2022-11-23T11:55:13.120" v="16" actId="20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Adrian Escott" userId="6b5f2a4b-fa77-4739-abaf-14d9a44debd7" providerId="ADAL" clId="{F986B461-6F6C-4402-98C5-E67964C98A53}" dt="2022-11-23T12:06:06.986" v="279"/>
        <pc:sldMkLst>
          <pc:docMk/>
          <pc:sldMk cId="3491595708" sldId="794"/>
        </pc:sldMkLst>
        <pc:graphicFrameChg chg="mod modGraphic">
          <ac:chgData name="Adrian Escott" userId="6b5f2a4b-fa77-4739-abaf-14d9a44debd7" providerId="ADAL" clId="{F986B461-6F6C-4402-98C5-E67964C98A53}" dt="2022-11-23T12:06:06.986" v="279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8/24/2023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8/24/2023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UAS_Ph2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Adrian Escott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Qualcomm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May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Done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base text agreed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August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Done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Finalise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normative 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UAS_Ph2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Work based on SA2 study outcomes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UAS_Ph2 status after SA3#112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389791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990036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</a:t>
                      </a: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of Phase 2 for UAS, UAV and UAM 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UAS_Ph2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8236</TotalTime>
  <Words>97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Symbol</vt:lpstr>
      <vt:lpstr>Times New Roman</vt:lpstr>
      <vt:lpstr>Office Theme</vt:lpstr>
      <vt:lpstr>SA WG3 Status report for UAS_Ph2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Qualcomm</cp:lastModifiedBy>
  <cp:revision>1304</cp:revision>
  <dcterms:created xsi:type="dcterms:W3CDTF">2008-08-30T09:32:10Z</dcterms:created>
  <dcterms:modified xsi:type="dcterms:W3CDTF">2023-08-24T15:15:46Z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