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03" r:id="rId5"/>
    <p:sldId id="791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2A6EA8"/>
    <a:srgbClr val="FF7C8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8" d="100"/>
          <a:sy n="118" d="100"/>
        </p:scale>
        <p:origin x="96" y="4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2804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ir Ferdi" userId="a983358c-7f28-41fe-8476-fd9ed4f8154e" providerId="ADAL" clId="{85A595CB-C310-4D2C-A397-3C0C2331AB0B}"/>
    <pc:docChg chg="custSel modSld modMainMaster">
      <pc:chgData name="Samir Ferdi" userId="a983358c-7f28-41fe-8476-fd9ed4f8154e" providerId="ADAL" clId="{85A595CB-C310-4D2C-A397-3C0C2331AB0B}" dt="2023-05-31T16:17:44.041" v="21" actId="27636"/>
      <pc:docMkLst>
        <pc:docMk/>
      </pc:docMkLst>
      <pc:sldChg chg="modSp mod">
        <pc:chgData name="Samir Ferdi" userId="a983358c-7f28-41fe-8476-fd9ed4f8154e" providerId="ADAL" clId="{85A595CB-C310-4D2C-A397-3C0C2331AB0B}" dt="2023-05-31T16:17:40.659" v="20"/>
        <pc:sldMkLst>
          <pc:docMk/>
          <pc:sldMk cId="0" sldId="791"/>
        </pc:sldMkLst>
        <pc:spChg chg="mod">
          <ac:chgData name="Samir Ferdi" userId="a983358c-7f28-41fe-8476-fd9ed4f8154e" providerId="ADAL" clId="{85A595CB-C310-4D2C-A397-3C0C2331AB0B}" dt="2023-05-31T15:44:01.060" v="19" actId="20577"/>
          <ac:spMkLst>
            <pc:docMk/>
            <pc:sldMk cId="0" sldId="791"/>
            <ac:spMk id="29716" creationId="{00000000-0000-0000-0000-000000000000}"/>
          </ac:spMkLst>
        </pc:spChg>
        <pc:graphicFrameChg chg="mod modGraphic">
          <ac:chgData name="Samir Ferdi" userId="a983358c-7f28-41fe-8476-fd9ed4f8154e" providerId="ADAL" clId="{85A595CB-C310-4D2C-A397-3C0C2331AB0B}" dt="2023-05-31T16:17:40.659" v="20"/>
          <ac:graphicFrameMkLst>
            <pc:docMk/>
            <pc:sldMk cId="0" sldId="791"/>
            <ac:graphicFrameMk id="6" creationId="{00000000-0000-0000-0000-000000000000}"/>
          </ac:graphicFrameMkLst>
        </pc:graphicFrameChg>
      </pc:sldChg>
      <pc:sldMasterChg chg="modSp mod">
        <pc:chgData name="Samir Ferdi" userId="a983358c-7f28-41fe-8476-fd9ed4f8154e" providerId="ADAL" clId="{85A595CB-C310-4D2C-A397-3C0C2331AB0B}" dt="2023-05-31T16:17:44.041" v="21" actId="27636"/>
        <pc:sldMasterMkLst>
          <pc:docMk/>
          <pc:sldMasterMk cId="0" sldId="2147483648"/>
        </pc:sldMasterMkLst>
        <pc:spChg chg="mod">
          <ac:chgData name="Samir Ferdi" userId="a983358c-7f28-41fe-8476-fd9ed4f8154e" providerId="ADAL" clId="{85A595CB-C310-4D2C-A397-3C0C2331AB0B}" dt="2023-05-31T16:17:44.041" v="21" actId="27636"/>
          <ac:spMkLst>
            <pc:docMk/>
            <pc:sldMasterMk cId="0" sldId="2147483648"/>
            <ac:spMk id="14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t>8/28/2023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t>8/28/2023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2" name="文本框 1"/>
          <p:cNvSpPr txBox="1"/>
          <p:nvPr userDrawn="1"/>
        </p:nvSpPr>
        <p:spPr>
          <a:xfrm>
            <a:off x="1481455" y="6503035"/>
            <a:ext cx="309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87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>
                <a:solidFill>
                  <a:schemeClr val="bg1"/>
                </a:solidFill>
              </a:rPr>
              <a:t>SA3#11</a:t>
            </a:r>
            <a:r>
              <a:rPr lang="en-US" altLang="en-GB" sz="1200">
                <a:solidFill>
                  <a:schemeClr val="bg1"/>
                </a:solidFill>
              </a:rPr>
              <a:t>1</a:t>
            </a:r>
            <a:r>
              <a:rPr lang="en-GB" altLang="de-DE" sz="1200">
                <a:solidFill>
                  <a:schemeClr val="bg1"/>
                </a:solidFill>
              </a:rPr>
              <a:t> </a:t>
            </a:r>
            <a:r>
              <a:rPr lang="en-US" altLang="en-GB" sz="1200">
                <a:solidFill>
                  <a:schemeClr val="bg1"/>
                </a:solidFill>
              </a:rPr>
              <a:t>Ma</a:t>
            </a:r>
            <a:r>
              <a:rPr lang="en-GB" altLang="de-DE" sz="1200">
                <a:solidFill>
                  <a:schemeClr val="bg1"/>
                </a:solidFill>
              </a:rPr>
              <a:t>y 2</a:t>
            </a:r>
            <a:r>
              <a:rPr lang="en-US" altLang="en-GB" sz="1200">
                <a:solidFill>
                  <a:schemeClr val="bg1"/>
                </a:solidFill>
              </a:rPr>
              <a:t>2</a:t>
            </a:r>
            <a:r>
              <a:rPr lang="en-GB" altLang="de-DE" sz="1200" baseline="30000">
                <a:solidFill>
                  <a:schemeClr val="bg1"/>
                </a:solidFill>
              </a:rPr>
              <a:t>th</a:t>
            </a:r>
            <a:r>
              <a:rPr lang="en-GB" altLang="de-DE" sz="1200">
                <a:solidFill>
                  <a:schemeClr val="bg1"/>
                </a:solidFill>
              </a:rPr>
              <a:t> –2</a:t>
            </a:r>
            <a:r>
              <a:rPr lang="en-US" altLang="en-GB" sz="1200">
                <a:solidFill>
                  <a:schemeClr val="bg1"/>
                </a:solidFill>
              </a:rPr>
              <a:t>6</a:t>
            </a:r>
            <a:r>
              <a:rPr lang="en-GB" altLang="de-DE" sz="1200" baseline="30000">
                <a:solidFill>
                  <a:schemeClr val="bg1"/>
                </a:solidFill>
              </a:rPr>
              <a:t>th</a:t>
            </a:r>
            <a:r>
              <a:rPr lang="en-GB" altLang="de-DE" sz="1200">
                <a:solidFill>
                  <a:schemeClr val="bg1"/>
                </a:solidFill>
              </a:rPr>
              <a:t>, 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en-US" dirty="0"/>
              <a:t>PROSESA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panose="020B0604020202020204" pitchFamily="34" charset="0"/>
              </a:rPr>
              <a:t>Samir Ferdi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panose="020B0604020202020204" pitchFamily="34" charset="0"/>
              </a:rPr>
              <a:t>Interdigital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509924"/>
            <a:ext cx="8554481" cy="5273395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>
              <a:ea typeface="+mn-ea"/>
              <a:cs typeface="+mn-cs"/>
            </a:endParaRP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>
              <a:ea typeface="+mn-ea"/>
              <a:cs typeface="+mn-cs"/>
            </a:endParaRP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>
              <a:ea typeface="+mn-ea"/>
              <a:cs typeface="+mn-cs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Work not completed (no agreement to convert the draft CR into CR)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Dependency on Relay PDU Session establishment/modification procedure (SA2)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See d</a:t>
            </a:r>
            <a:r>
              <a:rPr lang="en-GB" sz="1200" dirty="0" err="1"/>
              <a:t>ependency</a:t>
            </a:r>
            <a:r>
              <a:rPr lang="en-GB" sz="1200" dirty="0"/>
              <a:t> </a:t>
            </a: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above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405791" y="311853"/>
            <a:ext cx="682783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altLang="zh-CN" sz="2400" dirty="0"/>
              <a:t>PROSESA</a:t>
            </a:r>
            <a:r>
              <a:rPr lang="en-US" sz="2400" dirty="0">
                <a:solidFill>
                  <a:srgbClr val="FF0000"/>
                </a:solidFill>
              </a:rPr>
              <a:t>’  status after SA3#112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576328"/>
              </p:ext>
            </p:extLst>
          </p:nvPr>
        </p:nvGraphicFramePr>
        <p:xfrm>
          <a:off x="301625" y="1287463"/>
          <a:ext cx="8687186" cy="80979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970027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i="0" u="none" strike="noStrike" kern="120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 ProSe Secondary Authentication </a:t>
                      </a:r>
                      <a:endParaRPr lang="en-US" altLang="zh-CN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PROSESA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</a:t>
                      </a:r>
                      <a:r>
                        <a:rPr lang="en-US" alt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US" alt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baseline="0" dirty="0">
                          <a:solidFill>
                            <a:srgbClr val="FF0000"/>
                          </a:solidFill>
                        </a:rPr>
                        <a:t>Draft CR not converted to CR to TS 33.503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70203622-0DB8-49FA-8ED0-A0B7EAB90C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760DFB-48B1-4AB5-953B-F7CB932CDD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00A1B9-4EE4-4878-8EDF-963BE6797C92}">
  <ds:schemaRefs>
    <ds:schemaRef ds:uri="http://schemas.microsoft.com/sharepoint/v4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e32f50e1-6846-4d7d-ad60-ccd6877e6c5e"/>
    <ds:schemaRef ds:uri="5a888943-97ca-4c93-b605-714bb5e9e285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96</Words>
  <Application>Microsoft Office PowerPoint</Application>
  <PresentationFormat>On-screen Show (4:3)</PresentationFormat>
  <Paragraphs>38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SA WG3 Status report for ‘PROSESA’</vt:lpstr>
      <vt:lpstr>‘PROSESA’  status after SA3#112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IDCC_r1</cp:lastModifiedBy>
  <cp:revision>1317</cp:revision>
  <dcterms:created xsi:type="dcterms:W3CDTF">2008-08-30T09:32:00Z</dcterms:created>
  <dcterms:modified xsi:type="dcterms:W3CDTF">2023-08-28T14:34:57Z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  <property fmtid="{D5CDD505-2E9C-101B-9397-08002B2CF9AE}" pid="13" name="ICV">
    <vt:lpwstr>274ABABE04704590B33386F5E4FAC3BB</vt:lpwstr>
  </property>
  <property fmtid="{D5CDD505-2E9C-101B-9397-08002B2CF9AE}" pid="14" name="KSOProductBuildVer">
    <vt:lpwstr>2052-11.8.2.11716</vt:lpwstr>
  </property>
</Properties>
</file>