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65" d="100"/>
          <a:sy n="165" d="100"/>
        </p:scale>
        <p:origin x="1580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8/30/2023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8/30/2023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 Work plan August,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smtClean="0"/>
              <a:t>MnF 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Noamen Ben Henda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=""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Editorial fixes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MnF SCAS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SA3#112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120287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Assurance Specification for Management Function (MnF)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SCAS_5G_MF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CRs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to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TS 33.526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Work completed, no further CRs expected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5a888943-97ca-4c93-b605-714bb5e9e285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sharepoint/v4"/>
    <ds:schemaRef ds:uri="e32f50e1-6846-4d7d-ad60-ccd6877e6c5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11105</TotalTime>
  <Words>81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MnF SCAS</vt:lpstr>
      <vt:lpstr>PowerPoint Presentation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Noamen</cp:lastModifiedBy>
  <cp:revision>1323</cp:revision>
  <dcterms:created xsi:type="dcterms:W3CDTF">2008-08-30T09:32:10Z</dcterms:created>
  <dcterms:modified xsi:type="dcterms:W3CDTF">2023-08-30T11:02:10Z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