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1" r:id="rId6"/>
    <p:sldId id="262" r:id="rId7"/>
    <p:sldId id="266" r:id="rId8"/>
    <p:sldId id="265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72A28-BB5C-4BF0-A3F3-46A31A3E412C}" type="datetimeFigureOut">
              <a:rPr lang="zh-CN" altLang="en-US" smtClean="0"/>
              <a:t>2021/1/14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656AF-B711-4068-A7E0-EA8CF6AFD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3386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72A28-BB5C-4BF0-A3F3-46A31A3E412C}" type="datetimeFigureOut">
              <a:rPr lang="zh-CN" altLang="en-US" smtClean="0"/>
              <a:t>2021/1/14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656AF-B711-4068-A7E0-EA8CF6AFD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9644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72A28-BB5C-4BF0-A3F3-46A31A3E412C}" type="datetimeFigureOut">
              <a:rPr lang="zh-CN" altLang="en-US" smtClean="0"/>
              <a:t>2021/1/14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656AF-B711-4068-A7E0-EA8CF6AFD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445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72A28-BB5C-4BF0-A3F3-46A31A3E412C}" type="datetimeFigureOut">
              <a:rPr lang="zh-CN" altLang="en-US" smtClean="0"/>
              <a:t>2021/1/14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656AF-B711-4068-A7E0-EA8CF6AFD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1610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72A28-BB5C-4BF0-A3F3-46A31A3E412C}" type="datetimeFigureOut">
              <a:rPr lang="zh-CN" altLang="en-US" smtClean="0"/>
              <a:t>2021/1/14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656AF-B711-4068-A7E0-EA8CF6AFD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2659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72A28-BB5C-4BF0-A3F3-46A31A3E412C}" type="datetimeFigureOut">
              <a:rPr lang="zh-CN" altLang="en-US" smtClean="0"/>
              <a:t>2021/1/14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656AF-B711-4068-A7E0-EA8CF6AFD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4375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72A28-BB5C-4BF0-A3F3-46A31A3E412C}" type="datetimeFigureOut">
              <a:rPr lang="zh-CN" altLang="en-US" smtClean="0"/>
              <a:t>2021/1/14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656AF-B711-4068-A7E0-EA8CF6AFD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012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72A28-BB5C-4BF0-A3F3-46A31A3E412C}" type="datetimeFigureOut">
              <a:rPr lang="zh-CN" altLang="en-US" smtClean="0"/>
              <a:t>2021/1/14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656AF-B711-4068-A7E0-EA8CF6AFD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9002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72A28-BB5C-4BF0-A3F3-46A31A3E412C}" type="datetimeFigureOut">
              <a:rPr lang="zh-CN" altLang="en-US" smtClean="0"/>
              <a:t>2021/1/14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656AF-B711-4068-A7E0-EA8CF6AFD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2604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72A28-BB5C-4BF0-A3F3-46A31A3E412C}" type="datetimeFigureOut">
              <a:rPr lang="zh-CN" altLang="en-US" smtClean="0"/>
              <a:t>2021/1/14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656AF-B711-4068-A7E0-EA8CF6AFD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6931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72A28-BB5C-4BF0-A3F3-46A31A3E412C}" type="datetimeFigureOut">
              <a:rPr lang="zh-CN" altLang="en-US" smtClean="0"/>
              <a:t>2021/1/14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656AF-B711-4068-A7E0-EA8CF6AFD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1403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72A28-BB5C-4BF0-A3F3-46A31A3E412C}" type="datetimeFigureOut">
              <a:rPr lang="zh-CN" altLang="en-US" smtClean="0"/>
              <a:t>2021/1/14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656AF-B711-4068-A7E0-EA8CF6AFD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3123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Discuss on open issues for eNS_Ph2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2208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What are the functionalities of the new NF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dirty="0" smtClean="0"/>
              <a:t>Collecting </a:t>
            </a:r>
            <a:r>
              <a:rPr lang="en-US" altLang="zh-CN" dirty="0"/>
              <a:t>information on the number of UE and on the number of PDU session within the network slice</a:t>
            </a:r>
            <a:endParaRPr lang="zh-CN" altLang="zh-CN" dirty="0"/>
          </a:p>
          <a:p>
            <a:pPr lvl="0"/>
            <a:r>
              <a:rPr lang="en-US" altLang="zh-CN" dirty="0" smtClean="0"/>
              <a:t>Performing </a:t>
            </a:r>
            <a:r>
              <a:rPr lang="en-US" altLang="zh-CN" dirty="0"/>
              <a:t>access control for each UE registration and each PDU session </a:t>
            </a:r>
            <a:r>
              <a:rPr lang="en-US" altLang="zh-CN" dirty="0" smtClean="0"/>
              <a:t>establishment in the network slice</a:t>
            </a:r>
          </a:p>
          <a:p>
            <a:r>
              <a:rPr lang="en-US" altLang="zh-CN" dirty="0" smtClean="0"/>
              <a:t>Exposing information on </a:t>
            </a:r>
            <a:r>
              <a:rPr lang="en-US" altLang="zh-CN" dirty="0" smtClean="0"/>
              <a:t>the number of UE and on the number of PDU session within the network slice</a:t>
            </a:r>
          </a:p>
          <a:p>
            <a:endParaRPr lang="en-US" altLang="zh-CN" dirty="0"/>
          </a:p>
          <a:p>
            <a:endParaRPr lang="zh-CN" altLang="zh-CN" dirty="0" smtClean="0"/>
          </a:p>
          <a:p>
            <a:pPr lvl="0"/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68677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Issues on collecting UE information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199" y="1825624"/>
            <a:ext cx="10615863" cy="4623302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What is the condition to trigger the collecting information?</a:t>
            </a:r>
          </a:p>
          <a:p>
            <a:pPr lvl="1"/>
            <a:r>
              <a:rPr lang="en-US" altLang="zh-CN" dirty="0" smtClean="0"/>
              <a:t>After the new NF is configured with global quota</a:t>
            </a:r>
            <a:r>
              <a:rPr lang="en-US" altLang="zh-CN" dirty="0" smtClean="0"/>
              <a:t> of the network slice it starts to collect information from all AMFs/SMFs in the network slice</a:t>
            </a:r>
          </a:p>
          <a:p>
            <a:pPr lvl="1"/>
            <a:r>
              <a:rPr lang="en-US" altLang="zh-CN" dirty="0" smtClean="0"/>
              <a:t>The new NF collects information from the AMF/SMF only when the AMF/SMF sends first request for checking network slice access control</a:t>
            </a:r>
          </a:p>
          <a:p>
            <a:r>
              <a:rPr lang="en-US" altLang="zh-CN" dirty="0" smtClean="0"/>
              <a:t>How to collect information </a:t>
            </a:r>
          </a:p>
          <a:p>
            <a:pPr lvl="1"/>
            <a:r>
              <a:rPr lang="en-US" altLang="zh-CN" dirty="0" smtClean="0"/>
              <a:t>New NF sends s</a:t>
            </a:r>
            <a:r>
              <a:rPr lang="en-US" altLang="zh-CN" dirty="0" smtClean="0"/>
              <a:t>ubscription to AMF/SMF and the AMF/SMF notifies the UE or PDU session information to new NF</a:t>
            </a:r>
          </a:p>
          <a:p>
            <a:pPr lvl="1"/>
            <a:r>
              <a:rPr lang="en-US" altLang="zh-CN" dirty="0" smtClean="0"/>
              <a:t>The AMF report UE information to new NF during each Registration/Deregistration. The AMF/SMF</a:t>
            </a:r>
            <a:r>
              <a:rPr lang="en-US" altLang="zh-CN" dirty="0" smtClean="0"/>
              <a:t> sends session information to new NF during each PDU sessi</a:t>
            </a:r>
            <a:r>
              <a:rPr lang="en-US" altLang="zh-CN" dirty="0" smtClean="0"/>
              <a:t>on establishment/release.</a:t>
            </a:r>
          </a:p>
          <a:p>
            <a:pPr lvl="2"/>
            <a:r>
              <a:rPr lang="en-US" altLang="zh-CN" dirty="0" smtClean="0"/>
              <a:t>The AMF/SMF needs to keep the report status. Too complex.</a:t>
            </a:r>
          </a:p>
          <a:p>
            <a:pPr lvl="1"/>
            <a:endParaRPr lang="en-US" altLang="zh-CN" dirty="0" smtClean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74041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Issues on performing </a:t>
            </a:r>
            <a:r>
              <a:rPr lang="en-US" altLang="zh-CN" dirty="0" smtClean="0"/>
              <a:t>network slice </a:t>
            </a:r>
            <a:r>
              <a:rPr lang="en-US" altLang="zh-CN" dirty="0" smtClean="0"/>
              <a:t>access control for each registration procedure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What is </a:t>
            </a:r>
            <a:r>
              <a:rPr lang="en-US" altLang="zh-CN" dirty="0" smtClean="0"/>
              <a:t>the condition to perform network slice access control in AMF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After receiving information from NSSF</a:t>
            </a:r>
          </a:p>
          <a:p>
            <a:pPr lvl="1"/>
            <a:r>
              <a:rPr lang="en-US" altLang="zh-CN" dirty="0" smtClean="0"/>
              <a:t>After receiving subscription for collecting information from new NF</a:t>
            </a:r>
          </a:p>
          <a:p>
            <a:pPr lvl="1"/>
            <a:r>
              <a:rPr lang="en-US" altLang="zh-CN" dirty="0" smtClean="0"/>
              <a:t>When it is configured by OAM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For UE Registration, when to sends the </a:t>
            </a:r>
            <a:r>
              <a:rPr lang="en-US" altLang="zh-CN" dirty="0" smtClean="0"/>
              <a:t>request to</a:t>
            </a:r>
            <a:r>
              <a:rPr lang="en-US" altLang="zh-CN" dirty="0" smtClean="0"/>
              <a:t> the new NF for network slice access control?</a:t>
            </a:r>
          </a:p>
          <a:p>
            <a:pPr lvl="1"/>
            <a:r>
              <a:rPr lang="en-US" altLang="zh-CN" dirty="0" smtClean="0"/>
              <a:t>Before UDM registration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For PDU session establishment, whether AMF or SMF check with the new NF for network slice access control?</a:t>
            </a:r>
          </a:p>
          <a:p>
            <a:pPr lvl="1"/>
            <a:r>
              <a:rPr lang="en-US" altLang="zh-CN" dirty="0" smtClean="0"/>
              <a:t>AMF check with new NF for access control before it sends request to SMF</a:t>
            </a:r>
          </a:p>
          <a:p>
            <a:pPr lvl="1"/>
            <a:r>
              <a:rPr lang="en-US" altLang="zh-CN" dirty="0" smtClean="0"/>
              <a:t>SMF checks with new NF for access control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60045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altLang="zh-CN" dirty="0" smtClean="0"/>
              <a:t>How can the </a:t>
            </a:r>
            <a:r>
              <a:rPr lang="en-US" altLang="zh-CN" dirty="0"/>
              <a:t>new NF be </a:t>
            </a:r>
            <a:r>
              <a:rPr lang="en-US" altLang="zh-CN" dirty="0" smtClean="0"/>
              <a:t>deployed?</a:t>
            </a:r>
            <a:r>
              <a:rPr lang="zh-CN" altLang="zh-CN" dirty="0"/>
              <a:t/>
            </a:r>
            <a:br>
              <a:rPr lang="zh-CN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Single new NF per slice</a:t>
            </a:r>
          </a:p>
          <a:p>
            <a:pPr lvl="1"/>
            <a:r>
              <a:rPr lang="en-US" altLang="zh-CN" dirty="0" smtClean="0"/>
              <a:t>More flexible</a:t>
            </a:r>
          </a:p>
          <a:p>
            <a:pPr lvl="1"/>
            <a:endParaRPr lang="en-US" altLang="zh-CN" dirty="0"/>
          </a:p>
          <a:p>
            <a:r>
              <a:rPr lang="en-US" altLang="zh-CN" dirty="0" smtClean="0"/>
              <a:t>Single new NF per PLMN</a:t>
            </a:r>
          </a:p>
        </p:txBody>
      </p:sp>
    </p:spTree>
    <p:extLst>
      <p:ext uri="{BB962C8B-B14F-4D97-AF65-F5344CB8AC3E}">
        <p14:creationId xmlns:p14="http://schemas.microsoft.com/office/powerpoint/2010/main" val="2370654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Roaming support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835241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During UE Registration, how to perform network slice access control in both </a:t>
            </a:r>
            <a:r>
              <a:rPr lang="en-US" altLang="zh-CN" dirty="0" err="1" smtClean="0"/>
              <a:t>vPLMN</a:t>
            </a:r>
            <a:r>
              <a:rPr lang="en-US" altLang="zh-CN" dirty="0" smtClean="0"/>
              <a:t> and </a:t>
            </a:r>
            <a:r>
              <a:rPr lang="en-US" altLang="zh-CN" dirty="0" err="1" smtClean="0"/>
              <a:t>hPLMN</a:t>
            </a:r>
            <a:r>
              <a:rPr lang="en-US" altLang="zh-CN" dirty="0" smtClean="0"/>
              <a:t> for roaming UE</a:t>
            </a:r>
          </a:p>
          <a:p>
            <a:pPr lvl="1"/>
            <a:r>
              <a:rPr lang="en-US" altLang="zh-CN" dirty="0" smtClean="0"/>
              <a:t>Dynamic check with HPLMN or local quota</a:t>
            </a:r>
            <a:endParaRPr lang="en-US" altLang="zh-CN" dirty="0"/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During PDU session establishment, how to perform network slice access control in </a:t>
            </a:r>
            <a:r>
              <a:rPr lang="en-US" altLang="zh-CN" dirty="0" err="1" smtClean="0"/>
              <a:t>vPLMN</a:t>
            </a:r>
            <a:r>
              <a:rPr lang="en-US" altLang="zh-CN" dirty="0" smtClean="0"/>
              <a:t> for PDU session with local breakout</a:t>
            </a:r>
          </a:p>
          <a:p>
            <a:pPr lvl="1"/>
            <a:r>
              <a:rPr lang="en-US" altLang="zh-CN" dirty="0" smtClean="0"/>
              <a:t>No need check with HPLMN</a:t>
            </a:r>
          </a:p>
          <a:p>
            <a:pPr lvl="1"/>
            <a:r>
              <a:rPr lang="en-US" altLang="zh-CN" dirty="0" smtClean="0"/>
              <a:t>Who does this check? AMF or SMF?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During PDU session establishment, how to perform network slice access control in both </a:t>
            </a:r>
            <a:r>
              <a:rPr lang="en-US" altLang="zh-CN" dirty="0" err="1" smtClean="0"/>
              <a:t>vPLMN</a:t>
            </a:r>
            <a:r>
              <a:rPr lang="en-US" altLang="zh-CN" dirty="0" smtClean="0"/>
              <a:t> and </a:t>
            </a:r>
            <a:r>
              <a:rPr lang="en-US" altLang="zh-CN" dirty="0" err="1" smtClean="0"/>
              <a:t>hPLMN</a:t>
            </a:r>
            <a:r>
              <a:rPr lang="en-US" altLang="zh-CN" dirty="0" smtClean="0"/>
              <a:t> for PDU session with home routed</a:t>
            </a:r>
          </a:p>
          <a:p>
            <a:pPr lvl="1"/>
            <a:r>
              <a:rPr lang="en-US" altLang="zh-CN" dirty="0" smtClean="0"/>
              <a:t>Dynamic check with HPLMN or local quota</a:t>
            </a:r>
          </a:p>
          <a:p>
            <a:pPr lvl="1"/>
            <a:r>
              <a:rPr lang="en-US" altLang="zh-CN" dirty="0" smtClean="0"/>
              <a:t>Who does this check? AMF or SMF?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93946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What is the name of the new NFs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Network Slice Access Control Function(NSACF)</a:t>
            </a:r>
          </a:p>
          <a:p>
            <a:r>
              <a:rPr lang="en-US" altLang="zh-CN" dirty="0" smtClean="0"/>
              <a:t>Network Slice Quota Access Control(NSQAC)</a:t>
            </a:r>
          </a:p>
          <a:p>
            <a:r>
              <a:rPr lang="en-US" altLang="zh-CN" dirty="0" smtClean="0"/>
              <a:t>Network Slice Quota Control Function(NSQCF)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9762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4145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442</Words>
  <Application>Microsoft Office PowerPoint</Application>
  <PresentationFormat>宽屏</PresentationFormat>
  <Paragraphs>47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宋体</vt:lpstr>
      <vt:lpstr>Arial</vt:lpstr>
      <vt:lpstr>Calibri</vt:lpstr>
      <vt:lpstr>Calibri Light</vt:lpstr>
      <vt:lpstr>Office 主题</vt:lpstr>
      <vt:lpstr>Discuss on open issues for eNS_Ph2</vt:lpstr>
      <vt:lpstr>What are the functionalities of the new NF</vt:lpstr>
      <vt:lpstr>Issues on collecting UE information</vt:lpstr>
      <vt:lpstr>Issues on performing network slice access control for each registration procedure</vt:lpstr>
      <vt:lpstr>How can the new NF be deployed? </vt:lpstr>
      <vt:lpstr>Roaming support</vt:lpstr>
      <vt:lpstr>What is the name of the new NFs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eNS_Ph2 open issues</dc:title>
  <dc:creator>ZTE</dc:creator>
  <cp:lastModifiedBy>ZTE</cp:lastModifiedBy>
  <cp:revision>8</cp:revision>
  <dcterms:created xsi:type="dcterms:W3CDTF">2021-01-14T11:23:37Z</dcterms:created>
  <dcterms:modified xsi:type="dcterms:W3CDTF">2021-01-14T12:39:06Z</dcterms:modified>
</cp:coreProperties>
</file>