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3"/>
  </p:notesMasterIdLst>
  <p:handoutMasterIdLst>
    <p:handoutMasterId r:id="rId4"/>
  </p:handoutMasterIdLst>
  <p:sldIdLst>
    <p:sldId id="769" r:id="rId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E9EDF4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96" d="100"/>
          <a:sy n="96" d="100"/>
        </p:scale>
        <p:origin x="8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72"/>
    </p:cViewPr>
  </p:sorterViewPr>
  <p:notesViewPr>
    <p:cSldViewPr snapToGrid="0">
      <p:cViewPr varScale="1">
        <p:scale>
          <a:sx n="66" d="100"/>
          <a:sy n="66" d="100"/>
        </p:scale>
        <p:origin x="196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523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Meeting #89-e</a:t>
            </a:r>
          </a:p>
          <a:p>
            <a:r>
              <a:rPr lang="de-DE" sz="1200" b="1" kern="120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Sep – 21 Sep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604543" y="324480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SP-200670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baseline="0" dirty="0" smtClean="0">
                <a:solidFill>
                  <a:schemeClr val="bg1"/>
                </a:solidFill>
              </a:rPr>
              <a:t>04/02/2021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Email_Discussions/SA2/5GSAT_ARCH/CallConf0302202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79513" y="1106695"/>
            <a:ext cx="8832638" cy="3520963"/>
          </a:xfrm>
        </p:spPr>
        <p:txBody>
          <a:bodyPr/>
          <a:lstStyle/>
          <a:p>
            <a:r>
              <a:rPr lang="en-US" altLang="de-DE" sz="2000" dirty="0" smtClean="0"/>
              <a:t>Global progress </a:t>
            </a:r>
            <a:r>
              <a:rPr lang="en-US" altLang="de-DE" sz="2000" dirty="0"/>
              <a:t>since </a:t>
            </a:r>
            <a:r>
              <a:rPr lang="en-US" altLang="de-DE" sz="2000" dirty="0" smtClean="0"/>
              <a:t>starting normative Rel17 </a:t>
            </a:r>
            <a:endParaRPr lang="en-US" altLang="de-DE" sz="2000" dirty="0"/>
          </a:p>
          <a:p>
            <a:pPr lvl="1"/>
            <a:r>
              <a:rPr lang="fr-FR" sz="1400" b="1" dirty="0" smtClean="0"/>
              <a:t>Jean Yves</a:t>
            </a:r>
            <a:r>
              <a:rPr lang="fr-FR" sz="1400" dirty="0" smtClean="0"/>
              <a:t>. Max 15mn.  </a:t>
            </a:r>
          </a:p>
          <a:p>
            <a:pPr lvl="1"/>
            <a:endParaRPr lang="en-US" sz="1400" dirty="0"/>
          </a:p>
          <a:p>
            <a:r>
              <a:rPr lang="en-US" altLang="de-DE" sz="2000" dirty="0" smtClean="0"/>
              <a:t>SAT Backhauling (and </a:t>
            </a:r>
            <a:r>
              <a:rPr lang="en-US" altLang="de-DE" sz="2000" dirty="0" err="1" smtClean="0"/>
              <a:t>QoS</a:t>
            </a:r>
            <a:r>
              <a:rPr lang="en-US" altLang="de-DE" sz="2000" dirty="0" smtClean="0"/>
              <a:t>)</a:t>
            </a:r>
            <a:endParaRPr lang="en-US" altLang="de-DE" sz="1400" dirty="0"/>
          </a:p>
          <a:p>
            <a:pPr lvl="1"/>
            <a:r>
              <a:rPr lang="en-US" sz="1400" b="1" dirty="0" err="1" smtClean="0"/>
              <a:t>Hucheng</a:t>
            </a:r>
            <a:r>
              <a:rPr lang="en-US" sz="1400" dirty="0" smtClean="0"/>
              <a:t>, presentation of CATT/ZTE inputs.  Max 20mn. </a:t>
            </a:r>
            <a:endParaRPr lang="en-US" sz="1400" dirty="0"/>
          </a:p>
          <a:p>
            <a:pPr lvl="1"/>
            <a:r>
              <a:rPr lang="fr-FR" sz="1400" b="1" dirty="0" err="1" smtClean="0"/>
              <a:t>Relja</a:t>
            </a:r>
            <a:r>
              <a:rPr lang="fr-FR" sz="1400" dirty="0" smtClean="0"/>
              <a:t>, </a:t>
            </a:r>
            <a:r>
              <a:rPr lang="en-US" sz="1400" dirty="0"/>
              <a:t>presentation of </a:t>
            </a:r>
            <a:r>
              <a:rPr lang="en-US" sz="1400" dirty="0" smtClean="0"/>
              <a:t>TNO inputs.  </a:t>
            </a:r>
            <a:r>
              <a:rPr lang="en-US" sz="1400" dirty="0"/>
              <a:t>Max 20mn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b="1" dirty="0" smtClean="0"/>
              <a:t>Stefan</a:t>
            </a:r>
            <a:r>
              <a:rPr lang="en-US" sz="1400" dirty="0" smtClean="0"/>
              <a:t>, presentation of Ericsson inputs. Max 20mn. </a:t>
            </a:r>
          </a:p>
          <a:p>
            <a:pPr marL="457200" lvl="1" indent="0">
              <a:buNone/>
            </a:pPr>
            <a:endParaRPr lang="en-US" sz="1400" dirty="0" smtClean="0"/>
          </a:p>
          <a:p>
            <a:pPr lvl="1"/>
            <a:r>
              <a:rPr lang="en-US" sz="1400" dirty="0" smtClean="0"/>
              <a:t>Discussion. Max 20mn.  </a:t>
            </a:r>
            <a:endParaRPr lang="en-US" sz="1400" dirty="0"/>
          </a:p>
          <a:p>
            <a:pPr marL="0" indent="0">
              <a:buNone/>
            </a:pPr>
            <a:endParaRPr lang="en-US" altLang="de-DE" sz="1400" dirty="0"/>
          </a:p>
          <a:p>
            <a:r>
              <a:rPr lang="fr-FR" altLang="de-DE" sz="2000" dirty="0" err="1"/>
              <a:t>R</a:t>
            </a:r>
            <a:r>
              <a:rPr lang="fr-FR" altLang="de-DE" sz="2000" dirty="0" err="1" smtClean="0"/>
              <a:t>esponses</a:t>
            </a:r>
            <a:r>
              <a:rPr lang="fr-FR" altLang="de-DE" sz="2000" dirty="0" smtClean="0"/>
              <a:t> to CT1 LS </a:t>
            </a:r>
            <a:endParaRPr lang="en-US" altLang="de-DE" sz="2000" dirty="0"/>
          </a:p>
          <a:p>
            <a:pPr lvl="1"/>
            <a:r>
              <a:rPr lang="en-US" sz="1400" b="1" dirty="0" err="1" smtClean="0"/>
              <a:t>Hannu</a:t>
            </a:r>
            <a:r>
              <a:rPr lang="en-US" sz="1400" dirty="0" smtClean="0"/>
              <a:t>, presentation of Nokia proposal. Max 10mn. </a:t>
            </a:r>
          </a:p>
          <a:p>
            <a:pPr lvl="1"/>
            <a:r>
              <a:rPr lang="fr-FR" sz="1400" b="1" dirty="0" smtClean="0"/>
              <a:t>Chen</a:t>
            </a:r>
            <a:r>
              <a:rPr lang="fr-FR" sz="1400" dirty="0" smtClean="0"/>
              <a:t>, </a:t>
            </a:r>
            <a:r>
              <a:rPr lang="fr-FR" sz="1400" dirty="0" err="1" smtClean="0"/>
              <a:t>presentation</a:t>
            </a:r>
            <a:r>
              <a:rPr lang="fr-FR" sz="1400" dirty="0" smtClean="0"/>
              <a:t> of </a:t>
            </a:r>
            <a:r>
              <a:rPr lang="fr-FR" sz="1400" dirty="0" err="1" smtClean="0"/>
              <a:t>Oppo</a:t>
            </a:r>
            <a:r>
              <a:rPr lang="fr-FR" sz="1400" dirty="0"/>
              <a:t> </a:t>
            </a:r>
            <a:r>
              <a:rPr lang="fr-FR" sz="1400" dirty="0" err="1" smtClean="0"/>
              <a:t>proposal</a:t>
            </a:r>
            <a:r>
              <a:rPr lang="fr-FR" sz="1400" dirty="0" smtClean="0"/>
              <a:t>. Max 10mn. </a:t>
            </a:r>
            <a:endParaRPr lang="en-US" sz="1400" dirty="0" smtClean="0"/>
          </a:p>
          <a:p>
            <a:pPr lvl="1"/>
            <a:endParaRPr lang="fr-FR" sz="1400" dirty="0" smtClean="0"/>
          </a:p>
          <a:p>
            <a:r>
              <a:rPr lang="fr-FR" altLang="de-DE" sz="1800" dirty="0" err="1" smtClean="0"/>
              <a:t>Any</a:t>
            </a:r>
            <a:r>
              <a:rPr lang="fr-FR" altLang="de-DE" sz="1800" dirty="0" smtClean="0"/>
              <a:t> </a:t>
            </a:r>
            <a:r>
              <a:rPr lang="fr-FR" altLang="de-DE" sz="1800" dirty="0" err="1" smtClean="0"/>
              <a:t>other</a:t>
            </a:r>
            <a:r>
              <a:rPr lang="fr-FR" altLang="de-DE" sz="1800" dirty="0" smtClean="0"/>
              <a:t> Business</a:t>
            </a:r>
            <a:endParaRPr lang="en-US" altLang="de-DE" sz="1800" dirty="0"/>
          </a:p>
          <a:p>
            <a:pPr lvl="1"/>
            <a:r>
              <a:rPr lang="fr-FR" sz="1400" dirty="0" smtClean="0"/>
              <a:t>Max 15mn. </a:t>
            </a:r>
            <a:endParaRPr lang="en-US" sz="1400" dirty="0" smtClean="0"/>
          </a:p>
          <a:p>
            <a:pPr lvl="1"/>
            <a:endParaRPr lang="en-US" sz="1400" dirty="0"/>
          </a:p>
          <a:p>
            <a:pPr marL="457200" lvl="1" indent="0">
              <a:buNone/>
            </a:pPr>
            <a:r>
              <a:rPr lang="en-US" sz="1600" dirty="0" smtClean="0"/>
              <a:t>Inputs folder:  </a:t>
            </a:r>
            <a:r>
              <a:rPr lang="fi-FI" sz="1600" u="sng" dirty="0">
                <a:hlinkClick r:id="rId3"/>
              </a:rPr>
              <a:t>https://www.3gpp.org/ftp/Email_Discussions/SA2/5GSAT_ARCH/CallConf03022021</a:t>
            </a:r>
            <a:r>
              <a:rPr lang="fi-FI" sz="1600" dirty="0"/>
              <a:t> </a:t>
            </a:r>
            <a:endParaRPr lang="en-US" sz="1600" dirty="0"/>
          </a:p>
          <a:p>
            <a:pPr marL="0" indent="0">
              <a:buNone/>
            </a:pPr>
            <a:r>
              <a:rPr lang="en-GB" altLang="zh-CN" sz="800" dirty="0"/>
              <a:t>  </a:t>
            </a:r>
            <a:endParaRPr lang="de-DE" altLang="de-DE" sz="16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5492" y="0"/>
            <a:ext cx="7112000" cy="1143000"/>
          </a:xfrm>
        </p:spPr>
        <p:txBody>
          <a:bodyPr/>
          <a:lstStyle/>
          <a:p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04/02/21 5GSAT_ARCH call </a:t>
            </a:r>
            <a:r>
              <a:rPr lang="en-GB" alt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conf</a:t>
            </a:r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b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Agenda </a:t>
            </a:r>
            <a:endParaRPr lang="en-GB" alt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13428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7583</TotalTime>
  <Words>94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Arial </vt:lpstr>
      <vt:lpstr>Calibri</vt:lpstr>
      <vt:lpstr>Times New Roman</vt:lpstr>
      <vt:lpstr>Office Theme</vt:lpstr>
      <vt:lpstr>04/02/21 5GSAT_ARCH call conf  Agenda 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jy4</cp:lastModifiedBy>
  <cp:revision>1479</cp:revision>
  <dcterms:created xsi:type="dcterms:W3CDTF">2008-08-30T09:32:10Z</dcterms:created>
  <dcterms:modified xsi:type="dcterms:W3CDTF">2021-02-03T17:56:47Z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