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1"/>
  </p:sldMasterIdLst>
  <p:notesMasterIdLst>
    <p:notesMasterId r:id="rId3"/>
  </p:notesMasterIdLst>
  <p:handoutMasterIdLst>
    <p:handoutMasterId r:id="rId4"/>
  </p:handoutMasterIdLst>
  <p:sldIdLst>
    <p:sldId id="769" r:id="rId2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06-10-2219_Puneet Jain" initials="PKJ" lastIdx="1" clrIdx="0">
    <p:extLst>
      <p:ext uri="{19B8F6BF-5375-455C-9EA6-DF929625EA0E}">
        <p15:presenceInfo xmlns:p15="http://schemas.microsoft.com/office/powerpoint/2012/main" userId="06-10-2219_Puneet Jain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62A14D"/>
    <a:srgbClr val="E9EDF4"/>
    <a:srgbClr val="FF3300"/>
    <a:srgbClr val="000000"/>
    <a:srgbClr val="C6D254"/>
    <a:srgbClr val="B1D254"/>
    <a:srgbClr val="72AF2F"/>
    <a:srgbClr val="5C88D0"/>
    <a:srgbClr val="2A6EA8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502" autoAdjust="0"/>
    <p:restoredTop sz="94625" autoAdjust="0"/>
  </p:normalViewPr>
  <p:slideViewPr>
    <p:cSldViewPr snapToGrid="0">
      <p:cViewPr varScale="1">
        <p:scale>
          <a:sx n="85" d="100"/>
          <a:sy n="85" d="100"/>
        </p:scale>
        <p:origin x="2598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2472"/>
    </p:cViewPr>
  </p:sorterViewPr>
  <p:notesViewPr>
    <p:cSldViewPr snapToGrid="0">
      <p:cViewPr varScale="1">
        <p:scale>
          <a:sx n="66" d="100"/>
          <a:sy n="66" d="100"/>
        </p:scale>
        <p:origin x="1962" y="84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pPr>
                <a:defRPr/>
              </a:pPr>
              <a:t>7/1/2021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3662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pPr>
                <a:defRPr/>
              </a:pPr>
              <a:t>7/1/2021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73667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1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0952301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4"/>
          <p:cNvSpPr txBox="1">
            <a:spLocks noChangeArrowheads="1"/>
          </p:cNvSpPr>
          <p:nvPr userDrawn="1"/>
        </p:nvSpPr>
        <p:spPr bwMode="auto">
          <a:xfrm>
            <a:off x="298450" y="85317"/>
            <a:ext cx="581025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sv-SE" altLang="en-US" sz="1200" b="1" dirty="0">
              <a:latin typeface="Arial "/>
            </a:endParaRPr>
          </a:p>
          <a:p>
            <a:r>
              <a:rPr lang="de-DE" sz="1200" b="1" kern="1200" dirty="0">
                <a:solidFill>
                  <a:schemeClr val="tx1"/>
                </a:solidFill>
                <a:latin typeface="Arial "/>
                <a:ea typeface="+mn-ea"/>
                <a:cs typeface="Arial" panose="020B0604020202020204" pitchFamily="34" charset="0"/>
              </a:rPr>
              <a:t>3GPP TSG SA Meeting #89-e</a:t>
            </a:r>
          </a:p>
          <a:p>
            <a:r>
              <a:rPr lang="de-DE" sz="1200" b="1" kern="1200">
                <a:solidFill>
                  <a:schemeClr val="tx1"/>
                </a:solidFill>
                <a:latin typeface="Arial "/>
                <a:ea typeface="+mn-ea"/>
                <a:cs typeface="Arial" panose="020B0604020202020204" pitchFamily="34" charset="0"/>
              </a:rPr>
              <a:t>15 </a:t>
            </a:r>
            <a:r>
              <a:rPr lang="de-DE" sz="1200" b="1" kern="1200" dirty="0">
                <a:solidFill>
                  <a:schemeClr val="tx1"/>
                </a:solidFill>
                <a:latin typeface="Arial "/>
                <a:ea typeface="+mn-ea"/>
                <a:cs typeface="Arial" panose="020B0604020202020204" pitchFamily="34" charset="0"/>
              </a:rPr>
              <a:t>Sep – 21 Sep 2020</a:t>
            </a:r>
            <a:endParaRPr lang="sv-SE" altLang="en-US" sz="1200" b="1" kern="1200" dirty="0">
              <a:solidFill>
                <a:schemeClr val="tx1"/>
              </a:solidFill>
              <a:latin typeface="Arial 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5604543" y="324480"/>
            <a:ext cx="146367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de-DE" sz="1400" b="1" dirty="0">
                <a:effectLst/>
              </a:rPr>
              <a:t>SP-200670</a:t>
            </a:r>
            <a:endParaRPr lang="en-GB" altLang="en-US" sz="1400" b="1" dirty="0">
              <a:solidFill>
                <a:schemeClr val="bg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941790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57954627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7252697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02977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538163" y="6462713"/>
            <a:ext cx="5473170" cy="242887"/>
          </a:xfrm>
          <a:prstGeom prst="rect">
            <a:avLst/>
          </a:prstGeom>
          <a:noFill/>
        </p:spPr>
        <p:txBody>
          <a:bodyPr anchor="ctr">
            <a:normAutofit fontScale="92500" lnSpcReduction="10000"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altLang="de-DE" sz="1200" baseline="0" dirty="0" smtClean="0">
                <a:solidFill>
                  <a:schemeClr val="bg1"/>
                </a:solidFill>
              </a:rPr>
              <a:t>07/01/2021</a:t>
            </a:r>
            <a:endParaRPr lang="en-GB" altLang="de-DE" sz="1200" dirty="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pPr algn="ctr">
                <a:defRPr/>
              </a:pPr>
              <a:t>‹#›</a:t>
            </a:fld>
            <a:endParaRPr lang="en-GB" altLang="en-US" b="1"/>
          </a:p>
          <a:p>
            <a:pPr>
              <a:defRPr/>
            </a:pPr>
            <a:endParaRPr lang="en-GB" altLang="en-US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>
                <a:solidFill>
                  <a:schemeClr val="bg1"/>
                </a:solidFill>
              </a:rPr>
              <a:t>© 3GPP 2012</a:t>
            </a:r>
            <a:endParaRPr lang="en-GB" altLang="en-US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</a:t>
            </a:r>
            <a:r>
              <a:rPr lang="en-GB" altLang="en-US" sz="800" dirty="0" smtClean="0"/>
              <a:t>2021</a:t>
            </a:r>
            <a:endParaRPr lang="en-GB" altLang="en-US" sz="800" dirty="0"/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67" r:id="rId2"/>
    <p:sldLayoutId id="2147483768" r:id="rId3"/>
    <p:sldLayoutId id="2147483769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3gpp.org/ftp/Email_Discussions/SA2/5GSAT_ARCH/CallConf01072021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169824" y="1558251"/>
            <a:ext cx="8974176" cy="3520963"/>
          </a:xfrm>
        </p:spPr>
        <p:txBody>
          <a:bodyPr/>
          <a:lstStyle/>
          <a:p>
            <a:pPr lvl="0"/>
            <a:r>
              <a:rPr lang="en-US" sz="2400" dirty="0" err="1"/>
              <a:t>Rel</a:t>
            </a:r>
            <a:r>
              <a:rPr lang="en-US" sz="2400" dirty="0"/>
              <a:t> 17 completion. </a:t>
            </a:r>
            <a:endParaRPr lang="fr-FR" sz="2400" dirty="0"/>
          </a:p>
          <a:p>
            <a:pPr lvl="1"/>
            <a:r>
              <a:rPr lang="en-US" dirty="0"/>
              <a:t>discuss next steps regarding exception sheet on mobility management  - impacts of multiple TACs for moving cells case.</a:t>
            </a:r>
            <a:endParaRPr lang="fr-FR" dirty="0"/>
          </a:p>
          <a:p>
            <a:pPr lvl="1"/>
            <a:r>
              <a:rPr lang="en-US" dirty="0"/>
              <a:t>LS answers </a:t>
            </a:r>
            <a:endParaRPr lang="fr-FR" dirty="0"/>
          </a:p>
          <a:p>
            <a:pPr marL="0" indent="0">
              <a:buNone/>
            </a:pPr>
            <a:endParaRPr lang="fr-FR" sz="2400" dirty="0"/>
          </a:p>
          <a:p>
            <a:pPr lvl="0"/>
            <a:r>
              <a:rPr lang="en-US" sz="2400" dirty="0" err="1"/>
              <a:t>Rel</a:t>
            </a:r>
            <a:r>
              <a:rPr lang="en-US" sz="2400" dirty="0"/>
              <a:t> 18 Study Items</a:t>
            </a:r>
            <a:r>
              <a:rPr lang="en-US" sz="2400" dirty="0" smtClean="0"/>
              <a:t>.</a:t>
            </a:r>
          </a:p>
          <a:p>
            <a:pPr marL="0" lvl="0" indent="0">
              <a:buNone/>
            </a:pPr>
            <a:r>
              <a:rPr lang="en-US" sz="2400" dirty="0" smtClean="0"/>
              <a:t> </a:t>
            </a:r>
            <a:endParaRPr lang="fr-FR" sz="2400" dirty="0"/>
          </a:p>
          <a:p>
            <a:pPr lvl="0"/>
            <a:r>
              <a:rPr lang="en-US" sz="2400" dirty="0"/>
              <a:t>Need for another pre-meeting call conference before August </a:t>
            </a:r>
            <a:r>
              <a:rPr lang="en-US" sz="2400" dirty="0" smtClean="0"/>
              <a:t>SA2?</a:t>
            </a:r>
            <a:endParaRPr lang="fr-FR" sz="2400" dirty="0"/>
          </a:p>
          <a:p>
            <a:pPr lvl="1"/>
            <a:endParaRPr lang="en-US" sz="1400" dirty="0"/>
          </a:p>
          <a:p>
            <a:pPr marL="457200" lvl="1" indent="0">
              <a:buNone/>
            </a:pPr>
            <a:r>
              <a:rPr lang="en-US" sz="1600" dirty="0" smtClean="0"/>
              <a:t>Inputs folder:  </a:t>
            </a:r>
            <a:r>
              <a:rPr lang="fi-FI" sz="1600" u="sng" dirty="0">
                <a:hlinkClick r:id="rId3"/>
              </a:rPr>
              <a:t>https://</a:t>
            </a:r>
            <a:r>
              <a:rPr lang="fi-FI" sz="1600" u="sng" dirty="0" smtClean="0">
                <a:hlinkClick r:id="rId3"/>
              </a:rPr>
              <a:t>www.3gpp.org/ftp/Email_Discussions/SA2/5GSAT_ARCH/CallConf01072021</a:t>
            </a:r>
            <a:r>
              <a:rPr lang="fi-FI" sz="1600" u="sng" dirty="0" smtClean="0"/>
              <a:t> </a:t>
            </a:r>
            <a:endParaRPr lang="en-US" sz="1600" dirty="0"/>
          </a:p>
          <a:p>
            <a:pPr marL="0" indent="0">
              <a:buNone/>
            </a:pPr>
            <a:r>
              <a:rPr lang="en-GB" altLang="zh-CN" sz="800" dirty="0"/>
              <a:t>  </a:t>
            </a:r>
            <a:endParaRPr lang="de-DE" altLang="de-DE" sz="1600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-395111" y="0"/>
            <a:ext cx="9855200" cy="1143000"/>
          </a:xfrm>
        </p:spPr>
        <p:txBody>
          <a:bodyPr/>
          <a:lstStyle/>
          <a:p>
            <a:r>
              <a:rPr lang="en-GB" altLang="en-US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01/07/21 </a:t>
            </a:r>
            <a:r>
              <a:rPr lang="en-GB" altLang="en-US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5GSAT_ARCH call </a:t>
            </a:r>
            <a:r>
              <a:rPr lang="en-GB" altLang="en-US" sz="2000" b="1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conf</a:t>
            </a:r>
            <a:r>
              <a:rPr lang="en-GB" altLang="en-US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br>
              <a:rPr lang="en-GB" altLang="en-US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</a:br>
            <a:r>
              <a:rPr lang="en-GB" altLang="en-US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Agenda </a:t>
            </a:r>
            <a:endParaRPr lang="en-GB" altLang="en-US" sz="20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1134285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57</Words>
  <Application>Microsoft Office PowerPoint</Application>
  <PresentationFormat>On-screen Show (4:3)</PresentationFormat>
  <Paragraphs>12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宋体</vt:lpstr>
      <vt:lpstr>Arial</vt:lpstr>
      <vt:lpstr>Arial </vt:lpstr>
      <vt:lpstr>Calibri</vt:lpstr>
      <vt:lpstr>Times New Roman</vt:lpstr>
      <vt:lpstr>Office Theme</vt:lpstr>
      <vt:lpstr>01/07/21 5GSAT_ARCH call conf  Agenda 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jy20</cp:lastModifiedBy>
  <cp:revision>1480</cp:revision>
  <dcterms:created xsi:type="dcterms:W3CDTF">2008-08-30T09:32:10Z</dcterms:created>
  <dcterms:modified xsi:type="dcterms:W3CDTF">2021-07-01T07:40:05Z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d71424e4-2b5e-4ef9-a35e-e093f5c635c8</vt:lpwstr>
  </property>
  <property fmtid="{D5CDD505-2E9C-101B-9397-08002B2CF9AE}" pid="7" name="CTP_TimeStamp">
    <vt:lpwstr>2020-06-24 16:05:50Z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</Properties>
</file>