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7ED3D-551A-4137-818E-A916B26939D6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E19A6-12E7-47E4-A4A7-DA0082C435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78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5C28F-017D-45AB-A2B3-3B917E2B1FC0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F56B-A31B-44F3-BF30-68A18544B52A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64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1F28-C8EE-4B87-8D0C-8531925A27D5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454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EAD8C-BDA1-4603-9E8C-699DDEFF4E3D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7516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55468-81A2-4B8D-ADBC-7C936CC43C31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1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766E1-D035-4403-BF3F-7F11DFFFDE01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226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418A-46E3-47A6-BE80-2F31A99C90FF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29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BB36-332E-4469-A7AB-2A30137F89A3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7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3BCC-DEAB-4BF2-953D-0D399C455409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10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A3B5-6658-4F05-8C0D-82ABAB0A865E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18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7449-C932-4C89-9DE5-2662BCFACE67}" type="datetime1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0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01_corp_brandlogo_S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3825" y="511175"/>
            <a:ext cx="176371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177800" y="1014413"/>
            <a:ext cx="11871325" cy="0"/>
          </a:xfrm>
          <a:prstGeom prst="line">
            <a:avLst/>
          </a:prstGeom>
          <a:noFill/>
          <a:ln w="57150">
            <a:solidFill>
              <a:srgbClr val="CC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730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470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3CF8C-44CD-4435-943D-8AE5C7B4D012}" type="datetime1">
              <a:rPr kumimoji="1" lang="ja-JP" altLang="en-US" smtClean="0"/>
              <a:t>2018/12/10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4706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altLang="ja-JP" dirty="0" smtClean="0"/>
              <a:t>NTT DOCOMO, INC., Copyright 2018, All rights reserved.</a:t>
            </a: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423400" y="6470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07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kumimoji="1" lang="en-US" altLang="ja-JP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controversy over L1 UE capability CR</a:t>
            </a:r>
            <a:endParaRPr kumimoji="1" lang="ja-JP" alt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426282"/>
            <a:ext cx="9144000" cy="1655762"/>
          </a:xfrm>
        </p:spPr>
        <p:txBody>
          <a:bodyPr anchor="ctr" anchorCtr="1"/>
          <a:lstStyle/>
          <a:p>
            <a:r>
              <a:rPr kumimoji="1" lang="en-US" altLang="ja-JP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NTT DOCOMO, INC</a:t>
            </a:r>
            <a:r>
              <a:rPr kumimoji="1" lang="en-US" altLang="ja-JP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1" lang="en-US" altLang="ja-JP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NTT DOCOMO, INC., Copyright 2018, All rights reserved.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8122" y="206044"/>
            <a:ext cx="5734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TSG-RAN meeting #82</a:t>
            </a:r>
          </a:p>
          <a:p>
            <a:r>
              <a:rPr lang="en-US" altLang="ja-JP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ja-JP" b="1" baseline="30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ja-JP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13</a:t>
            </a:r>
            <a:r>
              <a:rPr lang="en-US" altLang="ja-JP" b="1" baseline="30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ja-JP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2018, Sorrento, Italy</a:t>
            </a:r>
            <a:endParaRPr kumimoji="1" lang="ja-JP" alt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686854" y="10077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RP-182743</a:t>
            </a:r>
            <a:endParaRPr kumimoji="1" lang="en-US" altLang="ja-JP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645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>
                <a:solidFill>
                  <a:srgbClr val="C00000"/>
                </a:solidFill>
              </a:rPr>
              <a:t>Background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93183" y="1155926"/>
            <a:ext cx="11835685" cy="5360783"/>
          </a:xfrm>
        </p:spPr>
        <p:txBody>
          <a:bodyPr>
            <a:normAutofit lnSpcReduction="10000"/>
          </a:bodyPr>
          <a:lstStyle/>
          <a:p>
            <a:pPr>
              <a:buClr>
                <a:srgbClr val="C00000"/>
              </a:buClr>
            </a:pPr>
            <a:r>
              <a:rPr kumimoji="1" lang="en-US" altLang="ja-JP" dirty="0" smtClean="0"/>
              <a:t>While RAN2 developed the CRs (to 38.306/331) on L1 capability according to the latest RAN1 UE feature list, RAN2 identified the following issues on CSI-RS capabilities in the Sep/2018 spec: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lang="en-US" altLang="ja-JP" dirty="0" smtClean="0"/>
              <a:t>Astronomically large signaling;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lang="en-US" altLang="ja-JP" dirty="0" smtClean="0"/>
              <a:t>Definition and signaling granularity are contradictory;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lang="en-US" altLang="ja-JP" dirty="0" smtClean="0"/>
              <a:t>Lack of the default behavior (in case the capability signaling is absent).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lang="en-US" altLang="ja-JP" dirty="0" smtClean="0"/>
              <a:t>Supporting/enabling different CSI-RS characteristics/IODT status for individual operating band is not allowed.</a:t>
            </a:r>
          </a:p>
          <a:p>
            <a:pPr>
              <a:buClr>
                <a:srgbClr val="C00000"/>
              </a:buClr>
            </a:pPr>
            <a:endParaRPr lang="en-US" altLang="ja-JP" dirty="0"/>
          </a:p>
          <a:p>
            <a:pPr>
              <a:buClr>
                <a:srgbClr val="C00000"/>
              </a:buClr>
            </a:pPr>
            <a:r>
              <a:rPr kumimoji="1" lang="en-US" altLang="ja-JP" dirty="0" smtClean="0"/>
              <a:t>RAN2 discussed restructuring the CSI-RS capabilities to iron out the identified issues during and after the Nov/2018 meeting, however has not concluded yet...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lang="en-US" altLang="ja-JP" dirty="0" smtClean="0"/>
              <a:t>The key issue is whether the CSI-RS capabilities should be restructured or not, and if so, how?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958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>
                <a:solidFill>
                  <a:srgbClr val="C00000"/>
                </a:solidFill>
              </a:rPr>
              <a:t>Proposals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5464" y="1825624"/>
            <a:ext cx="11569486" cy="4645025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C00000"/>
              </a:buClr>
            </a:pPr>
            <a:r>
              <a:rPr kumimoji="1" lang="en-US" altLang="ja-JP" dirty="0" smtClean="0"/>
              <a:t>Two company CRs are submitted for approval.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lang="en-US" altLang="ja-JP" dirty="0" smtClean="0"/>
              <a:t>RP-182742, </a:t>
            </a:r>
            <a:r>
              <a:rPr lang="en-US" altLang="ja-JP" dirty="0"/>
              <a:t>“Update of L1/RF </a:t>
            </a:r>
            <a:r>
              <a:rPr lang="en-US" altLang="ja-JP" dirty="0" smtClean="0"/>
              <a:t>capabilities,” CR to 38.331, NTT DOCOMO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lang="en-US" altLang="ja-JP" dirty="0" smtClean="0"/>
              <a:t>RP-182744, </a:t>
            </a:r>
            <a:r>
              <a:rPr lang="en-US" altLang="ja-JP" dirty="0"/>
              <a:t>“Update of UE </a:t>
            </a:r>
            <a:r>
              <a:rPr lang="en-US" altLang="ja-JP" dirty="0" smtClean="0"/>
              <a:t>capabilities,” CR to 38.306, Intel Corporation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lang="en-US" altLang="ja-JP" dirty="0" smtClean="0"/>
              <a:t>These CRs reflect the up-to-date consensus achieved by RAN2 together with RAN1</a:t>
            </a:r>
            <a:endParaRPr lang="en-US" altLang="ja-JP" dirty="0"/>
          </a:p>
          <a:p>
            <a:pPr>
              <a:buClr>
                <a:srgbClr val="C00000"/>
              </a:buClr>
            </a:pPr>
            <a:endParaRPr lang="en-US" altLang="ja-JP" dirty="0"/>
          </a:p>
          <a:p>
            <a:pPr>
              <a:buClr>
                <a:srgbClr val="C00000"/>
              </a:buClr>
            </a:pPr>
            <a:r>
              <a:rPr kumimoji="1" lang="en-US" altLang="ja-JP" dirty="0" smtClean="0"/>
              <a:t>Consequences if the CRs are not agreed: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lang="en-US" altLang="ja-JP" dirty="0" smtClean="0"/>
              <a:t>Need to live with the risk of huge signaling potentially exceeding the maximum SDU size.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kumimoji="1" lang="en-US" altLang="ja-JP" dirty="0" smtClean="0"/>
              <a:t>The network may not be able to configure CSI-RS due to the incomplete definition and lack of the default behavior.</a:t>
            </a:r>
          </a:p>
          <a:p>
            <a:pPr lvl="1">
              <a:buClr>
                <a:srgbClr val="C00000"/>
              </a:buClr>
              <a:buFont typeface="游ゴシック" panose="020B0400000000000000" pitchFamily="50" charset="-128"/>
              <a:buChar char="‒"/>
            </a:pPr>
            <a:r>
              <a:rPr kumimoji="1" lang="en-US" altLang="ja-JP" dirty="0" smtClean="0"/>
              <a:t>CSI-RS capabilities (e.g. max number of </a:t>
            </a:r>
            <a:r>
              <a:rPr kumimoji="1" lang="en-US" altLang="ja-JP" dirty="0" err="1" smtClean="0"/>
              <a:t>Tx</a:t>
            </a:r>
            <a:r>
              <a:rPr kumimoji="1" lang="en-US" altLang="ja-JP" dirty="0" smtClean="0"/>
              <a:t> ports, etc.) cannot be differentiated for FDD/TDD and/or FR1/FR2.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795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298</Words>
  <Application>Microsoft Office PowerPoint</Application>
  <PresentationFormat>ワイド画面</PresentationFormat>
  <Paragraphs>30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Office テーマ</vt:lpstr>
      <vt:lpstr>On controversy over L1 UE capability CR</vt:lpstr>
      <vt:lpstr>Background</vt:lpstr>
      <vt:lpstr>Proposals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NR-AH#1801</dc:creator>
  <cp:lastModifiedBy>NTT DOCOMO, INC.</cp:lastModifiedBy>
  <cp:revision>36</cp:revision>
  <dcterms:created xsi:type="dcterms:W3CDTF">2018-02-06T10:23:33Z</dcterms:created>
  <dcterms:modified xsi:type="dcterms:W3CDTF">2018-12-10T05:41:30Z</dcterms:modified>
</cp:coreProperties>
</file>