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437" r:id="rId6"/>
    <p:sldId id="438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P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CT Chair" initials="PS" lastIdx="12" clrIdx="1">
    <p:extLst>
      <p:ext uri="{19B8F6BF-5375-455C-9EA6-DF929625EA0E}">
        <p15:presenceInfo xmlns:p15="http://schemas.microsoft.com/office/powerpoint/2012/main" userId="CT Cha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11" autoAdjust="0"/>
    <p:restoredTop sz="94533" autoAdjust="0"/>
  </p:normalViewPr>
  <p:slideViewPr>
    <p:cSldViewPr snapToGrid="0">
      <p:cViewPr varScale="1">
        <p:scale>
          <a:sx n="87" d="100"/>
          <a:sy n="87" d="100"/>
        </p:scale>
        <p:origin x="53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50982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440688-9C35-4353-934E-C9AE90237507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89907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94655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5372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529" y="16024"/>
            <a:ext cx="44876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latin typeface="Arial" panose="020B0604020202020204" pitchFamily="34" charset="0"/>
              </a:rPr>
              <a:t>3GPP TSG-CT WG4 Meeting #132</a:t>
            </a:r>
            <a:endParaRPr lang="sv-SE" altLang="en-US" sz="12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Dallas, US</a:t>
            </a:r>
            <a:r>
              <a:rPr lang="en-GB" altLang="zh-CN" sz="12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altLang="zh-CN" sz="12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GB" altLang="zh-CN" sz="12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GB" altLang="zh-CN" sz="12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GB" altLang="zh-CN" sz="12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lang="en-GB" altLang="zh-CN" sz="12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zh-CN" sz="1200" b="1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Novem</a:t>
            </a:r>
            <a:r>
              <a:rPr lang="en-SE" altLang="zh-CN" sz="1200" b="1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</a:t>
            </a:r>
            <a:r>
              <a:rPr lang="en-GB" altLang="zh-CN" sz="1200" b="1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en-GB" altLang="zh-CN" sz="12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  <a:endParaRPr lang="zh-CN" altLang="zh-CN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</a:t>
            </a:r>
            <a:r>
              <a:rPr lang="en-US" altLang="en-US" sz="1200" b="1" dirty="0">
                <a:latin typeface="Arial "/>
              </a:rPr>
              <a:t>4</a:t>
            </a:r>
            <a:r>
              <a:rPr lang="sv-SE" altLang="en-US" sz="1200" b="1" dirty="0">
                <a:latin typeface="Arial "/>
              </a:rPr>
              <a:t>-25</a:t>
            </a:r>
            <a:r>
              <a:rPr lang="en-US" altLang="en-US" sz="1200" b="1" dirty="0">
                <a:latin typeface="Arial "/>
              </a:rPr>
              <a:t>5013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Placeholder 2"/>
          <p:cNvSpPr>
            <a:spLocks noGrp="1"/>
          </p:cNvSpPr>
          <p:nvPr>
            <p:ph type="subTitle" idx="1"/>
          </p:nvPr>
        </p:nvSpPr>
        <p:spPr>
          <a:xfrm>
            <a:off x="1280158" y="4404738"/>
            <a:ext cx="9144000" cy="585276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dirty="0"/>
              <a:t>CT </a:t>
            </a:r>
            <a:r>
              <a:rPr lang="en-SE" altLang="zh-CN" dirty="0"/>
              <a:t>and CT WG chairs</a:t>
            </a:r>
            <a:endParaRPr lang="en-GB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E6E4B4F-808B-04A6-42EC-059019AAA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967" y="1819703"/>
            <a:ext cx="11073353" cy="2155208"/>
          </a:xfrm>
        </p:spPr>
        <p:txBody>
          <a:bodyPr/>
          <a:lstStyle/>
          <a:p>
            <a:pPr eaLnBrk="1" hangingPunct="1"/>
            <a:r>
              <a:rPr lang="en-SE" altLang="en-US" dirty="0"/>
              <a:t>Principles for </a:t>
            </a:r>
            <a:r>
              <a:rPr lang="en-US" altLang="en-US" dirty="0"/>
              <a:t>6G</a:t>
            </a:r>
            <a:r>
              <a:rPr lang="en-SE" altLang="en-US" dirty="0"/>
              <a:t> SIDs</a:t>
            </a:r>
            <a:br>
              <a:rPr lang="en-US" altLang="zh-CN" dirty="0"/>
            </a:br>
            <a:r>
              <a:rPr lang="en-SE" altLang="zh-CN" dirty="0"/>
              <a:t>in</a:t>
            </a:r>
            <a:r>
              <a:rPr lang="en-US" altLang="zh-CN" dirty="0"/>
              <a:t> CT area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9A1F-E188-4A2E-8CB3-7D2E61E52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528" y="433800"/>
            <a:ext cx="10515600" cy="1325563"/>
          </a:xfrm>
        </p:spPr>
        <p:txBody>
          <a:bodyPr/>
          <a:lstStyle/>
          <a:p>
            <a:r>
              <a:rPr lang="en-SE" altLang="en-US" dirty="0"/>
              <a:t>Principles </a:t>
            </a:r>
            <a:r>
              <a:rPr lang="en-US" altLang="en-US" dirty="0"/>
              <a:t>on how to draft the SID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3463-695A-4456-814A-9EFCFF904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698" y="1886742"/>
            <a:ext cx="10097711" cy="4899853"/>
          </a:xfrm>
        </p:spPr>
        <p:txBody>
          <a:bodyPr/>
          <a:lstStyle/>
          <a:p>
            <a:pPr marL="358775" indent="-358775"/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S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he acronym should be in the form of FS_6G_xyz_CT w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S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ere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S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xyz should be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S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acronym of the topic.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preferred  to have numbered work tasks (WT#1, WT#2, etc.) rather than a bulleted list within the Objective section of a SID.</a:t>
            </a:r>
            <a:endParaRPr lang="en-S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rapporteur of a SID and the rapporteur(s) of the TR(s) generated by that SID can be from different companies.</a:t>
            </a:r>
          </a:p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no consensus on rapporteurs can be reached in the WG, the rapporteurs fields for the SID and the TR(s) should include a list of candidates. The TSG CT chair in coordination with the CT WG chairs will decide on the rapporteurship at CT plenary.</a:t>
            </a:r>
          </a:p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balance of the rapporteurships does not differentiate between SID rapporteur and TR rapporteur.</a:t>
            </a:r>
          </a:p>
        </p:txBody>
      </p:sp>
    </p:spTree>
    <p:extLst>
      <p:ext uri="{BB962C8B-B14F-4D97-AF65-F5344CB8AC3E}">
        <p14:creationId xmlns:p14="http://schemas.microsoft.com/office/powerpoint/2010/main" val="176616968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73463-695A-4456-814A-9EFCFF904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694" y="1914038"/>
            <a:ext cx="10885722" cy="4899853"/>
          </a:xfrm>
        </p:spPr>
        <p:txBody>
          <a:bodyPr/>
          <a:lstStyle/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maximum number of SIDs /WG is limited to 5. Several small topics can be aggregated into one SID.</a:t>
            </a:r>
          </a:p>
          <a:p>
            <a:pPr marL="358775" indent="-358775"/>
            <a:r>
              <a:rPr lang="en-SE" sz="2000" dirty="0">
                <a:latin typeface="Arial" panose="020B0604020202020204" pitchFamily="34" charset="0"/>
                <a:cs typeface="Arial" panose="020B0604020202020204" pitchFamily="34" charset="0"/>
              </a:rPr>
              <a:t>The completion of 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en-SE" sz="2000" dirty="0">
                <a:latin typeface="Arial" panose="020B0604020202020204" pitchFamily="34" charset="0"/>
                <a:cs typeface="Arial" panose="020B0604020202020204" pitchFamily="34" charset="0"/>
              </a:rPr>
              <a:t> should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 the end of Rel-20 (CT#116).</a:t>
            </a:r>
          </a:p>
          <a:p>
            <a:pPr marL="358775" indent="-358775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Topics should be handled within the scope of the WG whenever possible, unless close dependencies and cross-coordination is found necessary. In this case, a SID impacting multiple WGs may be needed. The SID across WGs only count once for the leading WG regarding the maximum number of SIDs.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C9A1F16-DD33-E820-1E26-A4527A01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54" y="365561"/>
            <a:ext cx="10515600" cy="1325563"/>
          </a:xfrm>
        </p:spPr>
        <p:txBody>
          <a:bodyPr/>
          <a:lstStyle/>
          <a:p>
            <a:r>
              <a:rPr lang="en-SE" altLang="en-US" dirty="0"/>
              <a:t>Principles </a:t>
            </a:r>
            <a:r>
              <a:rPr lang="en-US" altLang="en-US" dirty="0"/>
              <a:t>on how to</a:t>
            </a:r>
            <a:r>
              <a:rPr lang="en-SE" altLang="en-US" dirty="0"/>
              <a:t> </a:t>
            </a:r>
            <a:r>
              <a:rPr lang="en-US" altLang="en-US" dirty="0"/>
              <a:t>organize the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1162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purl.org/dc/terms/"/>
    <ds:schemaRef ds:uri="http://purl.org/dc/dcmitype/"/>
    <ds:schemaRef ds:uri="679a257e-872f-4c98-9e8a-0a9c104f72cd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80d8efa-eff2-4910-88d2-79ca146720c4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12961</TotalTime>
  <Words>275</Words>
  <Application>Microsoft Office PowerPoint</Application>
  <PresentationFormat>宽屏</PresentationFormat>
  <Paragraphs>15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Principles for 6G SIDs in CT area</vt:lpstr>
      <vt:lpstr>Principles on how to draft the SID</vt:lpstr>
      <vt:lpstr>Principles on how to organize the study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Rapporteur</cp:lastModifiedBy>
  <cp:revision>2687</cp:revision>
  <dcterms:created xsi:type="dcterms:W3CDTF">2010-02-05T13:52:04Z</dcterms:created>
  <dcterms:modified xsi:type="dcterms:W3CDTF">2025-10-28T00:53:07Z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(3)I1Nr5cOmupEwecjznVgtLiSJ7vjaAbewOMVBqan0wyh+FtFoNLzPKbYFKhFFR8tDqqkmee7m
mvix4813XIjbxZvqJO1egU5TRKX8UgCDMrwXVCz+SOXBMlggvQbASS9pIarCRNVQta9D28RZ
WX93KSNIrUkJ8t+j7uA8zaLhMYd7KoJKpi2e8tWlIJND+kJvfA/xrTsxXeofTIaYoEM4ZvcQ
EHZPpDjE+hLLV43f+P</vt:lpwstr>
  </property>
  <property fmtid="{D5CDD505-2E9C-101B-9397-08002B2CF9AE}" pid="4" name="_2015_ms_pID_7253431">
    <vt:lpwstr>brHS2U69R/MLzUmmD7YQ3LpDLz06l2m71Rzk5FI9px8Mj+pHNK1ai0
bkmoDlfRRnSoIlIWO3prwcOhCTZOm+750F5MO/9BBrx3JHzALAjaH16SjC8g9HBNhlK3UdWD
WOqqzJwe/9gnDrrKWTfm6DrhFQ+4mnUYcq75hkSOUtc1HSSNDgQdVgBNhNu3hbzvH7SDAtB4
dWwbcaq2pDP2B9dRzJMQIYhpGHJa5bXjXCU5</vt:lpwstr>
  </property>
  <property fmtid="{D5CDD505-2E9C-101B-9397-08002B2CF9AE}" pid="5" name="_2015_ms_pID_7253432">
    <vt:lpwstr>/w==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1699231907</vt:lpwstr>
  </property>
</Properties>
</file>