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41" r:id="rId5"/>
    <p:sldId id="364" r:id="rId6"/>
    <p:sldId id="365" r:id="rId7"/>
    <p:sldId id="366" r:id="rId8"/>
    <p:sldId id="367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B3E35F-821C-484E-970D-014EDD5C96DE}" v="10" dt="2022-01-04T20:30:12.3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81" d="100"/>
          <a:sy n="81" d="100"/>
        </p:scale>
        <p:origin x="634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4020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ghoon Kim" userId="271d6992-43f1-4f2d-8f03-027e6027b62b" providerId="ADAL" clId="{39B3E35F-821C-484E-970D-014EDD5C96DE}"/>
    <pc:docChg chg="undo custSel addSld delSld modSld modMainMaster">
      <pc:chgData name="Sunghoon Kim" userId="271d6992-43f1-4f2d-8f03-027e6027b62b" providerId="ADAL" clId="{39B3E35F-821C-484E-970D-014EDD5C96DE}" dt="2022-01-04T20:31:21.146" v="3075" actId="20577"/>
      <pc:docMkLst>
        <pc:docMk/>
      </pc:docMkLst>
      <pc:sldChg chg="modSp mod">
        <pc:chgData name="Sunghoon Kim" userId="271d6992-43f1-4f2d-8f03-027e6027b62b" providerId="ADAL" clId="{39B3E35F-821C-484E-970D-014EDD5C96DE}" dt="2022-01-04T20:30:12.301" v="3014" actId="14100"/>
        <pc:sldMkLst>
          <pc:docMk/>
          <pc:sldMk cId="0" sldId="341"/>
        </pc:sldMkLst>
        <pc:spChg chg="mod">
          <ac:chgData name="Sunghoon Kim" userId="271d6992-43f1-4f2d-8f03-027e6027b62b" providerId="ADAL" clId="{39B3E35F-821C-484E-970D-014EDD5C96DE}" dt="2022-01-04T20:30:12.301" v="3014" actId="14100"/>
          <ac:spMkLst>
            <pc:docMk/>
            <pc:sldMk cId="0" sldId="341"/>
            <ac:spMk id="5122" creationId="{6BFCA172-672F-4297-B767-9F7EDE373FA1}"/>
          </ac:spMkLst>
        </pc:spChg>
        <pc:spChg chg="mod">
          <ac:chgData name="Sunghoon Kim" userId="271d6992-43f1-4f2d-8f03-027e6027b62b" providerId="ADAL" clId="{39B3E35F-821C-484E-970D-014EDD5C96DE}" dt="2022-01-03T19:24:53.647" v="249" actId="1076"/>
          <ac:spMkLst>
            <pc:docMk/>
            <pc:sldMk cId="0" sldId="341"/>
            <ac:spMk id="5123" creationId="{9FAD3684-801E-4E1E-85EB-F5F3E5D37277}"/>
          </ac:spMkLst>
        </pc:spChg>
      </pc:sldChg>
      <pc:sldChg chg="modSp del mod">
        <pc:chgData name="Sunghoon Kim" userId="271d6992-43f1-4f2d-8f03-027e6027b62b" providerId="ADAL" clId="{39B3E35F-821C-484E-970D-014EDD5C96DE}" dt="2022-01-03T19:25:46.250" v="340" actId="47"/>
        <pc:sldMkLst>
          <pc:docMk/>
          <pc:sldMk cId="0" sldId="363"/>
        </pc:sldMkLst>
        <pc:spChg chg="mod">
          <ac:chgData name="Sunghoon Kim" userId="271d6992-43f1-4f2d-8f03-027e6027b62b" providerId="ADAL" clId="{39B3E35F-821C-484E-970D-014EDD5C96DE}" dt="2022-01-03T19:25:41.613" v="339" actId="20577"/>
          <ac:spMkLst>
            <pc:docMk/>
            <pc:sldMk cId="0" sldId="363"/>
            <ac:spMk id="6146" creationId="{39BD4D34-87E7-4105-B586-4767AFA2F0F4}"/>
          </ac:spMkLst>
        </pc:spChg>
        <pc:spChg chg="mod">
          <ac:chgData name="Sunghoon Kim" userId="271d6992-43f1-4f2d-8f03-027e6027b62b" providerId="ADAL" clId="{39B3E35F-821C-484E-970D-014EDD5C96DE}" dt="2022-01-03T19:25:34.147" v="321" actId="20577"/>
          <ac:spMkLst>
            <pc:docMk/>
            <pc:sldMk cId="0" sldId="363"/>
            <ac:spMk id="6147" creationId="{33CFEE74-7B51-47B2-8BC9-945D38E983E7}"/>
          </ac:spMkLst>
        </pc:spChg>
      </pc:sldChg>
      <pc:sldChg chg="modSp mod">
        <pc:chgData name="Sunghoon Kim" userId="271d6992-43f1-4f2d-8f03-027e6027b62b" providerId="ADAL" clId="{39B3E35F-821C-484E-970D-014EDD5C96DE}" dt="2022-01-03T19:59:27.774" v="1531"/>
        <pc:sldMkLst>
          <pc:docMk/>
          <pc:sldMk cId="0" sldId="364"/>
        </pc:sldMkLst>
        <pc:spChg chg="mod">
          <ac:chgData name="Sunghoon Kim" userId="271d6992-43f1-4f2d-8f03-027e6027b62b" providerId="ADAL" clId="{39B3E35F-821C-484E-970D-014EDD5C96DE}" dt="2022-01-03T19:25:50.302" v="353" actId="20577"/>
          <ac:spMkLst>
            <pc:docMk/>
            <pc:sldMk cId="0" sldId="364"/>
            <ac:spMk id="7170" creationId="{3794A7AC-F975-4B82-9FCA-9C67ECE03726}"/>
          </ac:spMkLst>
        </pc:spChg>
        <pc:spChg chg="mod">
          <ac:chgData name="Sunghoon Kim" userId="271d6992-43f1-4f2d-8f03-027e6027b62b" providerId="ADAL" clId="{39B3E35F-821C-484E-970D-014EDD5C96DE}" dt="2022-01-03T19:59:27.774" v="1531"/>
          <ac:spMkLst>
            <pc:docMk/>
            <pc:sldMk cId="0" sldId="364"/>
            <ac:spMk id="7171" creationId="{8B215120-9330-4C24-86C0-93DB3C460B0D}"/>
          </ac:spMkLst>
        </pc:spChg>
      </pc:sldChg>
      <pc:sldChg chg="addSp delSp modSp mod">
        <pc:chgData name="Sunghoon Kim" userId="271d6992-43f1-4f2d-8f03-027e6027b62b" providerId="ADAL" clId="{39B3E35F-821C-484E-970D-014EDD5C96DE}" dt="2022-01-03T20:04:55.076" v="1577" actId="14100"/>
        <pc:sldMkLst>
          <pc:docMk/>
          <pc:sldMk cId="0" sldId="365"/>
        </pc:sldMkLst>
        <pc:spChg chg="add del mod">
          <ac:chgData name="Sunghoon Kim" userId="271d6992-43f1-4f2d-8f03-027e6027b62b" providerId="ADAL" clId="{39B3E35F-821C-484E-970D-014EDD5C96DE}" dt="2022-01-03T20:03:36.643" v="1572" actId="478"/>
          <ac:spMkLst>
            <pc:docMk/>
            <pc:sldMk cId="0" sldId="365"/>
            <ac:spMk id="4" creationId="{B0F343B9-9F21-4A4A-8139-C4DF93108F3C}"/>
          </ac:spMkLst>
        </pc:spChg>
        <pc:spChg chg="mod">
          <ac:chgData name="Sunghoon Kim" userId="271d6992-43f1-4f2d-8f03-027e6027b62b" providerId="ADAL" clId="{39B3E35F-821C-484E-970D-014EDD5C96DE}" dt="2022-01-03T20:01:42.047" v="1555" actId="2711"/>
          <ac:spMkLst>
            <pc:docMk/>
            <pc:sldMk cId="0" sldId="365"/>
            <ac:spMk id="8194" creationId="{3AFF4909-1900-46CD-87F7-AE296C59418F}"/>
          </ac:spMkLst>
        </pc:spChg>
        <pc:spChg chg="del">
          <ac:chgData name="Sunghoon Kim" userId="271d6992-43f1-4f2d-8f03-027e6027b62b" providerId="ADAL" clId="{39B3E35F-821C-484E-970D-014EDD5C96DE}" dt="2022-01-03T20:02:41.994" v="1556" actId="478"/>
          <ac:spMkLst>
            <pc:docMk/>
            <pc:sldMk cId="0" sldId="365"/>
            <ac:spMk id="8195" creationId="{A955EC6E-B2A1-4AA5-9F6A-E317D7FE324C}"/>
          </ac:spMkLst>
        </pc:spChg>
        <pc:picChg chg="add del mod">
          <ac:chgData name="Sunghoon Kim" userId="271d6992-43f1-4f2d-8f03-027e6027b62b" providerId="ADAL" clId="{39B3E35F-821C-484E-970D-014EDD5C96DE}" dt="2022-01-03T20:04:41.728" v="1573" actId="478"/>
          <ac:picMkLst>
            <pc:docMk/>
            <pc:sldMk cId="0" sldId="365"/>
            <ac:picMk id="3" creationId="{1DF00D92-D042-470A-AC50-A3954E9DA43A}"/>
          </ac:picMkLst>
        </pc:picChg>
        <pc:picChg chg="add mod">
          <ac:chgData name="Sunghoon Kim" userId="271d6992-43f1-4f2d-8f03-027e6027b62b" providerId="ADAL" clId="{39B3E35F-821C-484E-970D-014EDD5C96DE}" dt="2022-01-03T20:04:55.076" v="1577" actId="14100"/>
          <ac:picMkLst>
            <pc:docMk/>
            <pc:sldMk cId="0" sldId="365"/>
            <ac:picMk id="6" creationId="{7809CC47-CC4F-460B-B61F-3951CA4569B4}"/>
          </ac:picMkLst>
        </pc:picChg>
      </pc:sldChg>
      <pc:sldChg chg="modSp new mod">
        <pc:chgData name="Sunghoon Kim" userId="271d6992-43f1-4f2d-8f03-027e6027b62b" providerId="ADAL" clId="{39B3E35F-821C-484E-970D-014EDD5C96DE}" dt="2022-01-04T20:31:21.146" v="3075" actId="20577"/>
        <pc:sldMkLst>
          <pc:docMk/>
          <pc:sldMk cId="1081482029" sldId="366"/>
        </pc:sldMkLst>
        <pc:spChg chg="mod">
          <ac:chgData name="Sunghoon Kim" userId="271d6992-43f1-4f2d-8f03-027e6027b62b" providerId="ADAL" clId="{39B3E35F-821C-484E-970D-014EDD5C96DE}" dt="2022-01-03T20:05:24.461" v="1609" actId="20577"/>
          <ac:spMkLst>
            <pc:docMk/>
            <pc:sldMk cId="1081482029" sldId="366"/>
            <ac:spMk id="2" creationId="{80006B52-E821-4F4D-9924-758CD4CCDDC2}"/>
          </ac:spMkLst>
        </pc:spChg>
        <pc:spChg chg="mod">
          <ac:chgData name="Sunghoon Kim" userId="271d6992-43f1-4f2d-8f03-027e6027b62b" providerId="ADAL" clId="{39B3E35F-821C-484E-970D-014EDD5C96DE}" dt="2022-01-04T20:31:21.146" v="3075" actId="20577"/>
          <ac:spMkLst>
            <pc:docMk/>
            <pc:sldMk cId="1081482029" sldId="366"/>
            <ac:spMk id="3" creationId="{5FC8901A-AB71-4907-915B-9B333A5D86E6}"/>
          </ac:spMkLst>
        </pc:spChg>
      </pc:sldChg>
      <pc:sldChg chg="modSp new mod">
        <pc:chgData name="Sunghoon Kim" userId="271d6992-43f1-4f2d-8f03-027e6027b62b" providerId="ADAL" clId="{39B3E35F-821C-484E-970D-014EDD5C96DE}" dt="2022-01-03T20:49:09.494" v="2981" actId="14100"/>
        <pc:sldMkLst>
          <pc:docMk/>
          <pc:sldMk cId="3577331949" sldId="367"/>
        </pc:sldMkLst>
        <pc:spChg chg="mod">
          <ac:chgData name="Sunghoon Kim" userId="271d6992-43f1-4f2d-8f03-027e6027b62b" providerId="ADAL" clId="{39B3E35F-821C-484E-970D-014EDD5C96DE}" dt="2022-01-03T20:35:22.844" v="2585" actId="20577"/>
          <ac:spMkLst>
            <pc:docMk/>
            <pc:sldMk cId="3577331949" sldId="367"/>
            <ac:spMk id="2" creationId="{6EBEE48F-174C-4BDE-AC18-6AD136ADE353}"/>
          </ac:spMkLst>
        </pc:spChg>
        <pc:spChg chg="mod">
          <ac:chgData name="Sunghoon Kim" userId="271d6992-43f1-4f2d-8f03-027e6027b62b" providerId="ADAL" clId="{39B3E35F-821C-484E-970D-014EDD5C96DE}" dt="2022-01-03T20:49:09.494" v="2981" actId="14100"/>
          <ac:spMkLst>
            <pc:docMk/>
            <pc:sldMk cId="3577331949" sldId="367"/>
            <ac:spMk id="3" creationId="{C3A5C21F-1F7B-45F6-AE12-F0704DC98519}"/>
          </ac:spMkLst>
        </pc:spChg>
      </pc:sldChg>
      <pc:sldMasterChg chg="modSp mod">
        <pc:chgData name="Sunghoon Kim" userId="271d6992-43f1-4f2d-8f03-027e6027b62b" providerId="ADAL" clId="{39B3E35F-821C-484E-970D-014EDD5C96DE}" dt="2022-01-03T19:23:02.005" v="70" actId="20577"/>
        <pc:sldMasterMkLst>
          <pc:docMk/>
          <pc:sldMasterMk cId="0" sldId="2147485146"/>
        </pc:sldMasterMkLst>
        <pc:spChg chg="mod">
          <ac:chgData name="Sunghoon Kim" userId="271d6992-43f1-4f2d-8f03-027e6027b62b" providerId="ADAL" clId="{39B3E35F-821C-484E-970D-014EDD5C96DE}" dt="2022-01-03T19:22:48.292" v="61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Sunghoon Kim" userId="271d6992-43f1-4f2d-8f03-027e6027b62b" providerId="ADAL" clId="{39B3E35F-821C-484E-970D-014EDD5C96DE}" dt="2022-01-03T19:23:02.005" v="70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0840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2021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5684" y="-2117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CT1#133-bis-e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Metaverse Jan. 17th – 21st, 2022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C1-22xxxx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3gpp.org/ftp/tsg_sa/WG2_Arch/TSGS2_148E_Electronic_2021-11/Docs/S2-2109342.zi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834" y="1773113"/>
            <a:ext cx="10981853" cy="2073024"/>
          </a:xfrm>
        </p:spPr>
        <p:txBody>
          <a:bodyPr/>
          <a:lstStyle/>
          <a:p>
            <a:pPr eaLnBrk="1" hangingPunct="1"/>
            <a:r>
              <a:rPr lang="en-GB" altLang="en-US" dirty="0"/>
              <a:t>Way-forward for </a:t>
            </a:r>
            <a:br>
              <a:rPr lang="en-GB" altLang="en-US" dirty="0"/>
            </a:br>
            <a:r>
              <a:rPr lang="en-GB" altLang="en-US" dirty="0"/>
              <a:t>UAS parameter transport in EPS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574987" y="4770531"/>
            <a:ext cx="7886700" cy="1500187"/>
          </a:xfrm>
        </p:spPr>
        <p:txBody>
          <a:bodyPr/>
          <a:lstStyle/>
          <a:p>
            <a:pPr marL="0" indent="0" algn="r" eaLnBrk="1" hangingPunct="1">
              <a:buFontTx/>
              <a:buNone/>
            </a:pPr>
            <a:r>
              <a:rPr lang="en-GB" altLang="en-US" dirty="0"/>
              <a:t>Sunghoon Kim</a:t>
            </a:r>
          </a:p>
          <a:p>
            <a:pPr marL="0" indent="0" algn="r" eaLnBrk="1" hangingPunct="1">
              <a:buFontTx/>
              <a:buNone/>
            </a:pPr>
            <a:r>
              <a:rPr lang="en-GB" altLang="en-US" dirty="0"/>
              <a:t>CT1 delegate, Qualcomm Incorporated</a:t>
            </a:r>
          </a:p>
          <a:p>
            <a:pPr marL="0" indent="0" algn="r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Issue summary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UUAA/C2 authorization parameter needs to be sent to network during Attach procedure or PDN connectivity request procedure</a:t>
            </a:r>
          </a:p>
          <a:p>
            <a:r>
              <a:rPr lang="en-US" sz="2400" dirty="0"/>
              <a:t>UUAA/C2 authorization parameter may exceed 255 byte so that two octets length is required: </a:t>
            </a:r>
            <a:r>
              <a:rPr lang="en-US" sz="2400" dirty="0" err="1"/>
              <a:t>ePCO</a:t>
            </a:r>
            <a:r>
              <a:rPr lang="en-US" sz="2400" dirty="0"/>
              <a:t> needs to be used</a:t>
            </a:r>
          </a:p>
          <a:p>
            <a:r>
              <a:rPr lang="en-US" sz="2400" dirty="0"/>
              <a:t>CT1 has discussed the issue since last Aug. 2021 meeting, and it hasn’t been converged so far.</a:t>
            </a:r>
          </a:p>
          <a:p>
            <a:pPr lvl="1"/>
            <a:r>
              <a:rPr lang="en-US" sz="2000" dirty="0"/>
              <a:t>Several approaches were discussed: 1) explicit indication in PCO for two octet lengths UAS parameter, 2) allowing to send </a:t>
            </a:r>
            <a:r>
              <a:rPr lang="en-US" sz="2000" dirty="0" err="1"/>
              <a:t>ePCO</a:t>
            </a:r>
            <a:r>
              <a:rPr lang="en-US" sz="2000" dirty="0"/>
              <a:t> in the first uplink NAS signaling, 3) sending parameters which is smaller than 255 byte in the first uplink NAS signaling</a:t>
            </a:r>
          </a:p>
          <a:p>
            <a:pPr lvl="1"/>
            <a:r>
              <a:rPr lang="en-US" sz="2000" dirty="0"/>
              <a:t>Other alternatives were also discussed but not enough support</a:t>
            </a:r>
          </a:p>
          <a:p>
            <a:r>
              <a:rPr lang="en-US" sz="2400" dirty="0"/>
              <a:t>CT1 sent LS to SA2 to ask EPS requirement, and SA2 has replied.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Response from SA2 (</a:t>
            </a:r>
            <a:r>
              <a:rPr lang="en-GB" u="sng" dirty="0">
                <a:effectLst/>
                <a:ea typeface="Malgun Gothic" panose="020B0503020000020004" pitchFamily="34" charset="-127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S2-2109342</a:t>
            </a:r>
            <a:r>
              <a:rPr lang="en-GB" u="sng" dirty="0">
                <a:effectLst/>
                <a:ea typeface="Malgun Gothic" panose="020B0503020000020004" pitchFamily="34" charset="-127"/>
              </a:rPr>
              <a:t>)</a:t>
            </a:r>
            <a:endParaRPr lang="en-GB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809CC47-CC4F-460B-B61F-3951CA4569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351" y="1803459"/>
            <a:ext cx="9533156" cy="45849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6B52-E821-4F4D-9924-758CD4CCD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on reply LS from SA2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8901A-AB71-4907-915B-9B333A5D8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SA2 has confirmed that there is no need that UUAA/C2 auth features need to be supported by MME/S-GW prior to rel-17</a:t>
            </a:r>
          </a:p>
          <a:p>
            <a:pPr lvl="1"/>
            <a:r>
              <a:rPr lang="en-US" sz="2000" dirty="0"/>
              <a:t>Qualcomm view: It does not have to keep avoiding MME impact any longer. Rel-17 MME requirement for supporting </a:t>
            </a:r>
            <a:r>
              <a:rPr lang="en-US" sz="2000" dirty="0" err="1"/>
              <a:t>ePCO</a:t>
            </a:r>
            <a:r>
              <a:rPr lang="en-US" sz="2000" dirty="0"/>
              <a:t> in the first uplink NAS </a:t>
            </a:r>
            <a:r>
              <a:rPr lang="en-US" sz="2000" dirty="0" err="1"/>
              <a:t>signalling</a:t>
            </a:r>
            <a:r>
              <a:rPr lang="en-US" sz="2000" dirty="0"/>
              <a:t> can be implemented by stage-3, which is simpler way </a:t>
            </a:r>
            <a:r>
              <a:rPr lang="en-US" sz="2000"/>
              <a:t>than others.</a:t>
            </a:r>
            <a:endParaRPr lang="en-US" sz="2000" dirty="0"/>
          </a:p>
          <a:p>
            <a:r>
              <a:rPr lang="en-US" sz="2400" dirty="0"/>
              <a:t>SA2 has confirmed that the mobility scenario (where a UE may end up being served by a target MME/SGW not supporting ID_UAS) has no need to support.</a:t>
            </a:r>
          </a:p>
          <a:p>
            <a:pPr lvl="1"/>
            <a:r>
              <a:rPr lang="en-US" sz="2000" dirty="0"/>
              <a:t>Qualcomm view: CT1 does not have to consider this scenario any longer. In addition, as SA2 mentioned, USS may end up revoking UUAA for the UAV, which does not have MME/SGW impact (merely it ends up with PDN connection release)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81482029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EE48F-174C-4BDE-AC18-6AD136ADE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Way-forward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5C21F-1F7B-45F6-AE12-F0704DC98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445" y="1825625"/>
            <a:ext cx="10974355" cy="4351338"/>
          </a:xfrm>
        </p:spPr>
        <p:txBody>
          <a:bodyPr/>
          <a:lstStyle/>
          <a:p>
            <a:r>
              <a:rPr lang="en-US" dirty="0"/>
              <a:t>Proposal</a:t>
            </a:r>
          </a:p>
          <a:p>
            <a:pPr lvl="1"/>
            <a:r>
              <a:rPr lang="en-US" dirty="0"/>
              <a:t>Adding UE/MME requirement to support </a:t>
            </a:r>
            <a:r>
              <a:rPr lang="en-US" dirty="0" err="1"/>
              <a:t>ePCO</a:t>
            </a:r>
            <a:r>
              <a:rPr lang="en-US" dirty="0"/>
              <a:t> end-to-end if it supports ID_UAS </a:t>
            </a:r>
          </a:p>
          <a:p>
            <a:pPr marL="457200" lvl="1" indent="0">
              <a:buNone/>
            </a:pPr>
            <a:r>
              <a:rPr lang="en-US" dirty="0">
                <a:sym typeface="Wingdings" panose="05000000000000000000" pitchFamily="2" charset="2"/>
              </a:rPr>
              <a:t> changes on </a:t>
            </a:r>
            <a:r>
              <a:rPr lang="en-US" dirty="0"/>
              <a:t>6.6.1.1 General section of TS 24.301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UAV UE shall send UAS parameters (as a Service-level-AA container) in </a:t>
            </a:r>
            <a:r>
              <a:rPr lang="en-US" dirty="0" err="1"/>
              <a:t>ePCO</a:t>
            </a:r>
            <a:endParaRPr lang="en-US" dirty="0"/>
          </a:p>
          <a:p>
            <a:pPr marL="457200" lvl="1" indent="0">
              <a:buNone/>
            </a:pPr>
            <a:r>
              <a:rPr lang="en-US" dirty="0">
                <a:sym typeface="Wingdings" panose="05000000000000000000" pitchFamily="2" charset="2"/>
              </a:rPr>
              <a:t> Changes on procedure section for UUAA/C2 authorization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331949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5390</TotalTime>
  <Words>361</Words>
  <Application>Microsoft Office PowerPoint</Application>
  <PresentationFormat>Widescreen</PresentationFormat>
  <Paragraphs>24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 </vt:lpstr>
      <vt:lpstr>Arial</vt:lpstr>
      <vt:lpstr>Calibri</vt:lpstr>
      <vt:lpstr>Calibri Light</vt:lpstr>
      <vt:lpstr>Times New Roman</vt:lpstr>
      <vt:lpstr>Office Theme</vt:lpstr>
      <vt:lpstr>Way-forward for  UAS parameter transport in EPS</vt:lpstr>
      <vt:lpstr>Issue summary</vt:lpstr>
      <vt:lpstr>Response from SA2 (S2-2109342)</vt:lpstr>
      <vt:lpstr>Discussion on reply LS from SA2</vt:lpstr>
      <vt:lpstr>Way-forward Proposal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Sunghoon_rev</cp:lastModifiedBy>
  <cp:revision>595</cp:revision>
  <dcterms:created xsi:type="dcterms:W3CDTF">2010-02-05T13:52:04Z</dcterms:created>
  <dcterms:modified xsi:type="dcterms:W3CDTF">2022-01-04T20:31:30Z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