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5" r:id="rId1"/>
    <p:sldMasterId id="2147483648" r:id="rId2"/>
    <p:sldMasterId id="2147483683" r:id="rId3"/>
  </p:sldMasterIdLst>
  <p:notesMasterIdLst>
    <p:notesMasterId r:id="rId13"/>
  </p:notesMasterIdLst>
  <p:handoutMasterIdLst>
    <p:handoutMasterId r:id="rId14"/>
  </p:handoutMasterIdLst>
  <p:sldIdLst>
    <p:sldId id="277" r:id="rId4"/>
    <p:sldId id="439" r:id="rId5"/>
    <p:sldId id="421" r:id="rId6"/>
    <p:sldId id="408" r:id="rId7"/>
    <p:sldId id="438" r:id="rId8"/>
    <p:sldId id="436" r:id="rId9"/>
    <p:sldId id="443" r:id="rId10"/>
    <p:sldId id="440" r:id="rId11"/>
    <p:sldId id="442" r:id="rId12"/>
  </p:sldIdLst>
  <p:sldSz cx="9144000" cy="6858000" type="screen4x3"/>
  <p:notesSz cx="7010400" cy="9296400"/>
  <p:defaultTextStyle>
    <a:defPPr>
      <a:defRPr lang="en-US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6FF"/>
    <a:srgbClr val="FF3300"/>
    <a:srgbClr val="3366FF"/>
    <a:srgbClr val="66FF99"/>
    <a:srgbClr val="FFFF66"/>
    <a:srgbClr val="C6D9F1"/>
    <a:srgbClr val="99FF99"/>
    <a:srgbClr val="99CCFF"/>
    <a:srgbClr val="CCECFF"/>
    <a:srgbClr val="C0C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64" autoAdjust="0"/>
    <p:restoredTop sz="94676" autoAdjust="0"/>
  </p:normalViewPr>
  <p:slideViewPr>
    <p:cSldViewPr snapToGrid="0" snapToObjects="1">
      <p:cViewPr>
        <p:scale>
          <a:sx n="120" d="100"/>
          <a:sy n="120" d="100"/>
        </p:scale>
        <p:origin x="-180" y="17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60" d="100"/>
        <a:sy n="160" d="100"/>
      </p:scale>
      <p:origin x="0" y="4428"/>
    </p:cViewPr>
  </p:sorterViewPr>
  <p:notesViewPr>
    <p:cSldViewPr snapToGrid="0" snapToObjects="1">
      <p:cViewPr varScale="1">
        <p:scale>
          <a:sx n="56" d="100"/>
          <a:sy n="56" d="100"/>
        </p:scale>
        <p:origin x="-2526" y="-84"/>
      </p:cViewPr>
      <p:guideLst>
        <p:guide orient="horz" pos="2928"/>
        <p:guide pos="2208"/>
      </p:guideLst>
    </p:cSldViewPr>
  </p:notesViewPr>
  <p:gridSpacing cx="38405" cy="384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presProps" Target="presProps.xml"/><Relationship Id="rId10" Type="http://schemas.openxmlformats.org/officeDocument/2006/relationships/slide" Target="slides/slide7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4820"/>
          </a:xfrm>
          <a:prstGeom prst="rect">
            <a:avLst/>
          </a:prstGeom>
        </p:spPr>
        <p:txBody>
          <a:bodyPr vert="horz" lIns="93176" tIns="46588" rIns="93176" bIns="46588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939" y="0"/>
            <a:ext cx="3037840" cy="464820"/>
          </a:xfrm>
          <a:prstGeom prst="rect">
            <a:avLst/>
          </a:prstGeom>
        </p:spPr>
        <p:txBody>
          <a:bodyPr vert="horz" lIns="93176" tIns="46588" rIns="93176" bIns="46588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C12D8A1E-D52C-4304-8434-C4E1A2E00059}" type="datetimeFigureOut">
              <a:rPr lang="en-US"/>
              <a:pPr>
                <a:defRPr/>
              </a:pPr>
              <a:t>9/9/2015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966"/>
            <a:ext cx="3037840" cy="464820"/>
          </a:xfrm>
          <a:prstGeom prst="rect">
            <a:avLst/>
          </a:prstGeom>
        </p:spPr>
        <p:txBody>
          <a:bodyPr vert="horz" lIns="93176" tIns="46588" rIns="93176" bIns="46588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939" y="8829966"/>
            <a:ext cx="3037840" cy="464820"/>
          </a:xfrm>
          <a:prstGeom prst="rect">
            <a:avLst/>
          </a:prstGeom>
        </p:spPr>
        <p:txBody>
          <a:bodyPr vert="horz" lIns="93176" tIns="46588" rIns="93176" bIns="46588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CD5D548D-CE9B-4D8F-AC57-8A9BC0BA492A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8191144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4820"/>
          </a:xfrm>
          <a:prstGeom prst="rect">
            <a:avLst/>
          </a:prstGeom>
        </p:spPr>
        <p:txBody>
          <a:bodyPr vert="horz" lIns="93176" tIns="46588" rIns="93176" bIns="46588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9" y="0"/>
            <a:ext cx="3037840" cy="464820"/>
          </a:xfrm>
          <a:prstGeom prst="rect">
            <a:avLst/>
          </a:prstGeom>
        </p:spPr>
        <p:txBody>
          <a:bodyPr vert="horz" lIns="93176" tIns="46588" rIns="93176" bIns="46588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4AD44489-E495-4718-8D9A-86FB8F2139E1}" type="datetimeFigureOut">
              <a:rPr lang="en-US"/>
              <a:pPr>
                <a:defRPr/>
              </a:pPr>
              <a:t>9/9/2015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6" tIns="46588" rIns="93176" bIns="46588" rtlCol="0" anchor="ctr"/>
          <a:lstStyle/>
          <a:p>
            <a:pPr lvl="0"/>
            <a:endParaRPr lang="en-US" noProof="0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1" y="4415791"/>
            <a:ext cx="5608320" cy="4183380"/>
          </a:xfrm>
          <a:prstGeom prst="rect">
            <a:avLst/>
          </a:prstGeom>
        </p:spPr>
        <p:txBody>
          <a:bodyPr vert="horz" lIns="93176" tIns="46588" rIns="93176" bIns="46588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6"/>
            <a:ext cx="3037840" cy="464820"/>
          </a:xfrm>
          <a:prstGeom prst="rect">
            <a:avLst/>
          </a:prstGeom>
        </p:spPr>
        <p:txBody>
          <a:bodyPr vert="horz" lIns="93176" tIns="46588" rIns="93176" bIns="46588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9" y="8829966"/>
            <a:ext cx="3037840" cy="464820"/>
          </a:xfrm>
          <a:prstGeom prst="rect">
            <a:avLst/>
          </a:prstGeom>
        </p:spPr>
        <p:txBody>
          <a:bodyPr vert="horz" lIns="93176" tIns="46588" rIns="93176" bIns="46588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CCFAB296-A647-4183-9CB4-02D9028B8B73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47502629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CFAB296-A647-4183-9CB4-02D9028B8B73}" type="slidenum">
              <a:rPr lang="en-US" smtClean="0"/>
              <a:pPr>
                <a:defRPr/>
              </a:pPr>
              <a:t>1</a:t>
            </a:fld>
            <a:endParaRPr 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CFAB296-A647-4183-9CB4-02D9028B8B73}" type="slidenum">
              <a:rPr lang="en-US" smtClean="0"/>
              <a:pPr>
                <a:defRPr/>
              </a:pPr>
              <a:t>2</a:t>
            </a:fld>
            <a:endParaRPr 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 txBox="1">
            <a:spLocks/>
          </p:cNvSpPr>
          <p:nvPr userDrawn="1"/>
        </p:nvSpPr>
        <p:spPr>
          <a:xfrm>
            <a:off x="145771" y="3976764"/>
            <a:ext cx="7660748" cy="1785861"/>
          </a:xfrm>
          <a:prstGeom prst="rect">
            <a:avLst/>
          </a:prstGeom>
        </p:spPr>
        <p:txBody>
          <a:bodyPr>
            <a:noAutofit/>
          </a:bodyPr>
          <a:lstStyle/>
          <a:p>
            <a:pPr marL="4763" lvl="1">
              <a:lnSpc>
                <a:spcPts val="2400"/>
              </a:lnSpc>
              <a:spcBef>
                <a:spcPct val="20000"/>
              </a:spcBef>
              <a:buFont typeface="Arial" charset="0"/>
              <a:buNone/>
            </a:pPr>
            <a:endParaRPr lang="en-US" sz="2400" i="1" dirty="0" smtClean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  <a:p>
            <a:pPr marL="4763" lvl="1">
              <a:lnSpc>
                <a:spcPts val="2400"/>
              </a:lnSpc>
              <a:spcBef>
                <a:spcPct val="20000"/>
              </a:spcBef>
              <a:buFont typeface="Arial" charset="0"/>
              <a:buNone/>
            </a:pPr>
            <a:endParaRPr lang="en-US" sz="2400" i="1" dirty="0" smtClean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  <a:p>
            <a:pPr marL="4763" lvl="1">
              <a:lnSpc>
                <a:spcPts val="2400"/>
              </a:lnSpc>
              <a:spcBef>
                <a:spcPct val="20000"/>
              </a:spcBef>
              <a:buFont typeface="Arial" charset="0"/>
              <a:buNone/>
            </a:pPr>
            <a:endParaRPr lang="en-US" sz="2400" i="1" dirty="0" smtClean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  <a:p>
            <a:pPr marL="4763" lvl="1">
              <a:lnSpc>
                <a:spcPts val="2400"/>
              </a:lnSpc>
              <a:spcBef>
                <a:spcPct val="20000"/>
              </a:spcBef>
              <a:buFont typeface="Arial" charset="0"/>
              <a:buNone/>
            </a:pPr>
            <a:endParaRPr lang="en-US" sz="2400" i="1" dirty="0" smtClean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4" name="Group 3"/>
          <p:cNvGrpSpPr/>
          <p:nvPr userDrawn="1"/>
        </p:nvGrpSpPr>
        <p:grpSpPr>
          <a:xfrm>
            <a:off x="0" y="3709692"/>
            <a:ext cx="9144000" cy="45719"/>
            <a:chOff x="0" y="3711105"/>
            <a:chExt cx="9144000" cy="45719"/>
          </a:xfrm>
        </p:grpSpPr>
        <p:cxnSp>
          <p:nvCxnSpPr>
            <p:cNvPr id="5" name="Straight Connector 4"/>
            <p:cNvCxnSpPr/>
            <p:nvPr/>
          </p:nvCxnSpPr>
          <p:spPr>
            <a:xfrm>
              <a:off x="0" y="3751418"/>
              <a:ext cx="9144000" cy="1588"/>
            </a:xfrm>
            <a:prstGeom prst="line">
              <a:avLst/>
            </a:prstGeom>
            <a:ln w="6350" cap="flat" cmpd="sng" algn="ctr">
              <a:solidFill>
                <a:srgbClr val="595959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Rectangle 5"/>
            <p:cNvSpPr/>
            <p:nvPr/>
          </p:nvSpPr>
          <p:spPr>
            <a:xfrm>
              <a:off x="8169942" y="3711105"/>
              <a:ext cx="974058" cy="45719"/>
            </a:xfrm>
            <a:prstGeom prst="rect">
              <a:avLst/>
            </a:prstGeom>
            <a:solidFill>
              <a:srgbClr val="FF6600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592764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izab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7200" y="127996"/>
            <a:ext cx="8229600" cy="936298"/>
          </a:xfrm>
          <a:prstGeom prst="rect">
            <a:avLst/>
          </a:prstGeom>
        </p:spPr>
        <p:txBody>
          <a:bodyPr anchor="b"/>
          <a:lstStyle>
            <a:lvl1pPr>
              <a:defRPr sz="3200" b="1" i="0" baseline="0"/>
            </a:lvl1pPr>
          </a:lstStyle>
          <a:p>
            <a:r>
              <a:rPr lang="en-US" dirty="0" smtClean="0"/>
              <a:t>Title</a:t>
            </a:r>
            <a:endParaRPr lang="en-US" dirty="0"/>
          </a:p>
        </p:txBody>
      </p:sp>
      <p:cxnSp>
        <p:nvCxnSpPr>
          <p:cNvPr id="6" name="Straight Connector 5"/>
          <p:cNvCxnSpPr/>
          <p:nvPr userDrawn="1"/>
        </p:nvCxnSpPr>
        <p:spPr>
          <a:xfrm>
            <a:off x="0" y="1141928"/>
            <a:ext cx="9144000" cy="1588"/>
          </a:xfrm>
          <a:prstGeom prst="line">
            <a:avLst/>
          </a:prstGeom>
          <a:ln w="6350" cap="flat" cmpd="sng" algn="ctr">
            <a:solidFill>
              <a:srgbClr val="595959"/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Rectangle 13"/>
          <p:cNvSpPr>
            <a:spLocks noChangeArrowheads="1"/>
          </p:cNvSpPr>
          <p:nvPr userDrawn="1"/>
        </p:nvSpPr>
        <p:spPr bwMode="auto">
          <a:xfrm>
            <a:off x="1587796" y="6451026"/>
            <a:ext cx="541906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r>
              <a:rPr lang="en-US" sz="1100" dirty="0" smtClean="0">
                <a:solidFill>
                  <a:schemeClr val="tx1"/>
                </a:solidFill>
                <a:latin typeface="Calibri" pitchFamily="34" charset="0"/>
              </a:rPr>
              <a:t>ATIS Board of Directors</a:t>
            </a:r>
            <a:r>
              <a:rPr lang="en-US" sz="1100" baseline="0" dirty="0" smtClean="0">
                <a:solidFill>
                  <a:schemeClr val="tx1"/>
                </a:solidFill>
                <a:latin typeface="Calibri" pitchFamily="34" charset="0"/>
              </a:rPr>
              <a:t>’ Meeting</a:t>
            </a:r>
          </a:p>
          <a:p>
            <a:pPr>
              <a:defRPr/>
            </a:pPr>
            <a:r>
              <a:rPr lang="en-US" sz="1100" baseline="0" dirty="0" smtClean="0">
                <a:solidFill>
                  <a:schemeClr val="tx1"/>
                </a:solidFill>
                <a:latin typeface="Calibri" pitchFamily="34" charset="0"/>
              </a:rPr>
              <a:t>October 20, 2011</a:t>
            </a:r>
            <a:endParaRPr lang="en-US" sz="1100" dirty="0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28" name="Group 27"/>
          <p:cNvGrpSpPr/>
          <p:nvPr userDrawn="1"/>
        </p:nvGrpSpPr>
        <p:grpSpPr>
          <a:xfrm>
            <a:off x="0" y="6136426"/>
            <a:ext cx="9157649" cy="748659"/>
            <a:chOff x="324539" y="4936667"/>
            <a:chExt cx="9157649" cy="748659"/>
          </a:xfrm>
        </p:grpSpPr>
        <p:pic>
          <p:nvPicPr>
            <p:cNvPr id="22" name="Picture 21" descr="PPT Image5f.jpg"/>
            <p:cNvPicPr>
              <a:picLocks noChangeAspect="1"/>
            </p:cNvPicPr>
            <p:nvPr userDrawn="1"/>
          </p:nvPicPr>
          <p:blipFill>
            <a:blip r:embed="rId2"/>
            <a:srcRect t="8176"/>
            <a:stretch>
              <a:fillRect/>
            </a:stretch>
          </p:blipFill>
          <p:spPr>
            <a:xfrm>
              <a:off x="324539" y="4940724"/>
              <a:ext cx="9144000" cy="734687"/>
            </a:xfrm>
            <a:prstGeom prst="rect">
              <a:avLst/>
            </a:prstGeom>
          </p:spPr>
        </p:pic>
        <p:pic>
          <p:nvPicPr>
            <p:cNvPr id="23" name="Picture 22" descr="ATIS LOGO.png"/>
            <p:cNvPicPr>
              <a:picLocks noChangeAspect="1"/>
            </p:cNvPicPr>
            <p:nvPr userDrawn="1"/>
          </p:nvPicPr>
          <p:blipFill>
            <a:blip r:embed="rId3"/>
            <a:stretch>
              <a:fillRect/>
            </a:stretch>
          </p:blipFill>
          <p:spPr>
            <a:xfrm>
              <a:off x="649078" y="5072286"/>
              <a:ext cx="1273910" cy="484846"/>
            </a:xfrm>
            <a:prstGeom prst="rect">
              <a:avLst/>
            </a:prstGeom>
          </p:spPr>
        </p:pic>
        <p:sp>
          <p:nvSpPr>
            <p:cNvPr id="24" name="Rectangle 23"/>
            <p:cNvSpPr/>
            <p:nvPr userDrawn="1"/>
          </p:nvSpPr>
          <p:spPr>
            <a:xfrm>
              <a:off x="9310386" y="4950315"/>
              <a:ext cx="171802" cy="735011"/>
            </a:xfrm>
            <a:prstGeom prst="rect">
              <a:avLst/>
            </a:prstGeom>
            <a:solidFill>
              <a:srgbClr val="FF6600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cxnSp>
          <p:nvCxnSpPr>
            <p:cNvPr id="25" name="Straight Connector 24"/>
            <p:cNvCxnSpPr/>
            <p:nvPr userDrawn="1"/>
          </p:nvCxnSpPr>
          <p:spPr>
            <a:xfrm rot="10800000">
              <a:off x="324539" y="4936667"/>
              <a:ext cx="9144000" cy="1588"/>
            </a:xfrm>
            <a:prstGeom prst="line">
              <a:avLst/>
            </a:prstGeom>
            <a:ln w="6350" cap="flat" cmpd="sng" algn="ctr">
              <a:solidFill>
                <a:schemeClr val="tx1">
                  <a:lumMod val="65000"/>
                  <a:lumOff val="3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Rectangle 13"/>
            <p:cNvSpPr>
              <a:spLocks noChangeArrowheads="1"/>
            </p:cNvSpPr>
            <p:nvPr userDrawn="1"/>
          </p:nvSpPr>
          <p:spPr bwMode="auto">
            <a:xfrm>
              <a:off x="2049961" y="5143882"/>
              <a:ext cx="5419060" cy="44624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r>
                <a:rPr lang="en-US" sz="1250" dirty="0" smtClean="0">
                  <a:solidFill>
                    <a:schemeClr val="tx1"/>
                  </a:solidFill>
                  <a:latin typeface="Calibri" pitchFamily="34" charset="0"/>
                </a:rPr>
                <a:t>5G</a:t>
              </a:r>
              <a:r>
                <a:rPr lang="en-US" sz="1250" baseline="0" dirty="0" smtClean="0">
                  <a:solidFill>
                    <a:schemeClr val="tx1"/>
                  </a:solidFill>
                  <a:latin typeface="Calibri" pitchFamily="34" charset="0"/>
                </a:rPr>
                <a:t> in North America</a:t>
              </a:r>
              <a:endParaRPr lang="en-US" sz="1250" dirty="0" smtClean="0">
                <a:solidFill>
                  <a:schemeClr val="tx1"/>
                </a:solidFill>
                <a:latin typeface="Calibri" pitchFamily="34" charset="0"/>
              </a:endParaRPr>
            </a:p>
            <a:p>
              <a:pPr>
                <a:defRPr/>
              </a:pPr>
              <a:r>
                <a:rPr lang="en-US" sz="1250" dirty="0" smtClean="0">
                  <a:solidFill>
                    <a:schemeClr val="tx1"/>
                  </a:solidFill>
                  <a:latin typeface="Calibri" pitchFamily="34" charset="0"/>
                </a:rPr>
                <a:t>April 21</a:t>
              </a:r>
              <a:r>
                <a:rPr lang="en-US" sz="1250" baseline="0" dirty="0" smtClean="0">
                  <a:solidFill>
                    <a:schemeClr val="tx1"/>
                  </a:solidFill>
                  <a:latin typeface="Calibri" pitchFamily="34" charset="0"/>
                </a:rPr>
                <a:t>, 2015</a:t>
              </a:r>
              <a:endParaRPr lang="en-US" sz="1250" dirty="0">
                <a:solidFill>
                  <a:schemeClr val="tx1"/>
                </a:solidFill>
                <a:latin typeface="Calibri" pitchFamily="34" charset="0"/>
              </a:endParaRPr>
            </a:p>
          </p:txBody>
        </p:sp>
      </p:grp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>
          <a:xfrm>
            <a:off x="7144482" y="6345553"/>
            <a:ext cx="562665" cy="365125"/>
          </a:xfrm>
          <a:prstGeom prst="rect">
            <a:avLst/>
          </a:prstGeom>
        </p:spPr>
        <p:txBody>
          <a:bodyPr anchor="ctr" anchorCtr="0"/>
          <a:lstStyle>
            <a:lvl1pPr>
              <a:defRPr sz="1300" b="1" i="0" baseline="0"/>
            </a:lvl1pPr>
          </a:lstStyle>
          <a:p>
            <a:pPr algn="ctr">
              <a:defRPr/>
            </a:pPr>
            <a:fld id="{379C486E-DB2A-4BE6-BF4D-5CBEF5B8BFFA}" type="slidenum">
              <a:rPr lang="en-US" smtClean="0"/>
              <a:pPr algn="ctr"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42652559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ster Content Bod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7200" y="127996"/>
            <a:ext cx="8229600" cy="936298"/>
          </a:xfrm>
          <a:prstGeom prst="rect">
            <a:avLst/>
          </a:prstGeom>
        </p:spPr>
        <p:txBody>
          <a:bodyPr anchor="b"/>
          <a:lstStyle>
            <a:lvl1pPr>
              <a:defRPr sz="3200" b="1" i="0" baseline="0"/>
            </a:lvl1pPr>
          </a:lstStyle>
          <a:p>
            <a:r>
              <a:rPr lang="en-US" dirty="0" smtClean="0"/>
              <a:t>Title</a:t>
            </a:r>
            <a:endParaRPr lang="en-US" dirty="0"/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457200" y="1351128"/>
            <a:ext cx="8229600" cy="4735773"/>
          </a:xfrm>
          <a:prstGeom prst="rect">
            <a:avLst/>
          </a:prstGeom>
        </p:spPr>
        <p:txBody>
          <a:bodyPr tIns="0" bIns="0"/>
          <a:lstStyle>
            <a:lvl1pPr marL="342900" indent="-342900">
              <a:spcBef>
                <a:spcPts val="1032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</a:defRPr>
            </a:lvl1pPr>
            <a:lvl2pPr>
              <a:buClrTx/>
              <a:defRPr sz="2200">
                <a:solidFill>
                  <a:schemeClr val="tx1"/>
                </a:solidFill>
              </a:defRPr>
            </a:lvl2pPr>
            <a:lvl3pPr>
              <a:buClrTx/>
              <a:defRPr sz="2200">
                <a:solidFill>
                  <a:schemeClr val="tx1"/>
                </a:solidFill>
              </a:defRPr>
            </a:lvl3pPr>
            <a:lvl4pPr>
              <a:buClrTx/>
              <a:defRPr sz="2200" baseline="0">
                <a:solidFill>
                  <a:schemeClr val="tx1"/>
                </a:solidFill>
              </a:defRPr>
            </a:lvl4pPr>
            <a:lvl5pPr>
              <a:buClrTx/>
              <a:defRPr sz="22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cxnSp>
        <p:nvCxnSpPr>
          <p:cNvPr id="6" name="Straight Connector 5"/>
          <p:cNvCxnSpPr/>
          <p:nvPr userDrawn="1"/>
        </p:nvCxnSpPr>
        <p:spPr>
          <a:xfrm>
            <a:off x="0" y="1141928"/>
            <a:ext cx="9144000" cy="1588"/>
          </a:xfrm>
          <a:prstGeom prst="line">
            <a:avLst/>
          </a:prstGeom>
          <a:ln w="6350" cap="flat" cmpd="sng" algn="ctr">
            <a:solidFill>
              <a:srgbClr val="595959"/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Rectangle 13"/>
          <p:cNvSpPr>
            <a:spLocks noChangeArrowheads="1"/>
          </p:cNvSpPr>
          <p:nvPr userDrawn="1"/>
        </p:nvSpPr>
        <p:spPr bwMode="auto">
          <a:xfrm>
            <a:off x="1587796" y="6451026"/>
            <a:ext cx="541906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r>
              <a:rPr lang="en-US" sz="1100" dirty="0" smtClean="0">
                <a:solidFill>
                  <a:schemeClr val="tx1"/>
                </a:solidFill>
                <a:latin typeface="Calibri" pitchFamily="34" charset="0"/>
              </a:rPr>
              <a:t>ATIS Board of Directors</a:t>
            </a:r>
            <a:r>
              <a:rPr lang="en-US" sz="1100" baseline="0" dirty="0" smtClean="0">
                <a:solidFill>
                  <a:schemeClr val="tx1"/>
                </a:solidFill>
                <a:latin typeface="Calibri" pitchFamily="34" charset="0"/>
              </a:rPr>
              <a:t>’ Meeting</a:t>
            </a:r>
          </a:p>
          <a:p>
            <a:pPr>
              <a:defRPr/>
            </a:pPr>
            <a:r>
              <a:rPr lang="en-US" sz="1100" baseline="0" dirty="0" smtClean="0">
                <a:solidFill>
                  <a:schemeClr val="tx1"/>
                </a:solidFill>
                <a:latin typeface="Calibri" pitchFamily="34" charset="0"/>
              </a:rPr>
              <a:t>October 20, 2011</a:t>
            </a:r>
            <a:endParaRPr lang="en-US" sz="1100" dirty="0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28" name="Group 27"/>
          <p:cNvGrpSpPr/>
          <p:nvPr userDrawn="1"/>
        </p:nvGrpSpPr>
        <p:grpSpPr>
          <a:xfrm>
            <a:off x="0" y="6136426"/>
            <a:ext cx="9157649" cy="748659"/>
            <a:chOff x="324539" y="4936667"/>
            <a:chExt cx="9157649" cy="748659"/>
          </a:xfrm>
        </p:grpSpPr>
        <p:pic>
          <p:nvPicPr>
            <p:cNvPr id="22" name="Picture 21" descr="PPT Image5f.jpg"/>
            <p:cNvPicPr>
              <a:picLocks noChangeAspect="1"/>
            </p:cNvPicPr>
            <p:nvPr userDrawn="1"/>
          </p:nvPicPr>
          <p:blipFill>
            <a:blip r:embed="rId2"/>
            <a:srcRect t="8176"/>
            <a:stretch>
              <a:fillRect/>
            </a:stretch>
          </p:blipFill>
          <p:spPr>
            <a:xfrm>
              <a:off x="324539" y="4940724"/>
              <a:ext cx="9144000" cy="734687"/>
            </a:xfrm>
            <a:prstGeom prst="rect">
              <a:avLst/>
            </a:prstGeom>
          </p:spPr>
        </p:pic>
        <p:pic>
          <p:nvPicPr>
            <p:cNvPr id="23" name="Picture 22" descr="ATIS LOGO.png"/>
            <p:cNvPicPr>
              <a:picLocks noChangeAspect="1"/>
            </p:cNvPicPr>
            <p:nvPr userDrawn="1"/>
          </p:nvPicPr>
          <p:blipFill>
            <a:blip r:embed="rId3"/>
            <a:stretch>
              <a:fillRect/>
            </a:stretch>
          </p:blipFill>
          <p:spPr>
            <a:xfrm>
              <a:off x="649078" y="5072286"/>
              <a:ext cx="1273910" cy="484846"/>
            </a:xfrm>
            <a:prstGeom prst="rect">
              <a:avLst/>
            </a:prstGeom>
          </p:spPr>
        </p:pic>
        <p:sp>
          <p:nvSpPr>
            <p:cNvPr id="24" name="Rectangle 23"/>
            <p:cNvSpPr/>
            <p:nvPr userDrawn="1"/>
          </p:nvSpPr>
          <p:spPr>
            <a:xfrm>
              <a:off x="9310386" y="4950315"/>
              <a:ext cx="171802" cy="735011"/>
            </a:xfrm>
            <a:prstGeom prst="rect">
              <a:avLst/>
            </a:prstGeom>
            <a:solidFill>
              <a:srgbClr val="FF6600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cxnSp>
          <p:nvCxnSpPr>
            <p:cNvPr id="25" name="Straight Connector 24"/>
            <p:cNvCxnSpPr/>
            <p:nvPr userDrawn="1"/>
          </p:nvCxnSpPr>
          <p:spPr>
            <a:xfrm rot="10800000">
              <a:off x="324539" y="4936667"/>
              <a:ext cx="9144000" cy="1588"/>
            </a:xfrm>
            <a:prstGeom prst="line">
              <a:avLst/>
            </a:prstGeom>
            <a:ln w="6350" cap="flat" cmpd="sng" algn="ctr">
              <a:solidFill>
                <a:schemeClr val="tx1">
                  <a:lumMod val="65000"/>
                  <a:lumOff val="3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Rectangle 13"/>
            <p:cNvSpPr>
              <a:spLocks noChangeArrowheads="1"/>
            </p:cNvSpPr>
            <p:nvPr userDrawn="1"/>
          </p:nvSpPr>
          <p:spPr bwMode="auto">
            <a:xfrm>
              <a:off x="2049961" y="5143882"/>
              <a:ext cx="5419060" cy="44624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r>
                <a:rPr lang="en-US" sz="1250" dirty="0" smtClean="0">
                  <a:solidFill>
                    <a:schemeClr val="tx1"/>
                  </a:solidFill>
                  <a:latin typeface="Calibri" pitchFamily="34" charset="0"/>
                </a:rPr>
                <a:t>ATIS Board</a:t>
              </a:r>
              <a:r>
                <a:rPr lang="en-US" sz="1250" baseline="0" dirty="0" smtClean="0">
                  <a:solidFill>
                    <a:schemeClr val="tx1"/>
                  </a:solidFill>
                  <a:latin typeface="Calibri" pitchFamily="34" charset="0"/>
                </a:rPr>
                <a:t> of Directors Meeting </a:t>
              </a:r>
              <a:endParaRPr lang="en-US" sz="1250" dirty="0" smtClean="0">
                <a:solidFill>
                  <a:schemeClr val="tx1"/>
                </a:solidFill>
                <a:latin typeface="Calibri" pitchFamily="34" charset="0"/>
              </a:endParaRPr>
            </a:p>
            <a:p>
              <a:pPr>
                <a:defRPr/>
              </a:pPr>
              <a:r>
                <a:rPr lang="en-US" sz="1250" dirty="0" smtClean="0">
                  <a:solidFill>
                    <a:schemeClr val="tx1"/>
                  </a:solidFill>
                  <a:latin typeface="Calibri" pitchFamily="34" charset="0"/>
                </a:rPr>
                <a:t>May 21, 2015</a:t>
              </a:r>
              <a:endParaRPr lang="en-US" sz="1250" dirty="0">
                <a:solidFill>
                  <a:srgbClr val="FF0000"/>
                </a:solidFill>
                <a:latin typeface="Calibri" pitchFamily="34" charset="0"/>
              </a:endParaRPr>
            </a:p>
          </p:txBody>
        </p:sp>
      </p:grp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>
          <a:xfrm>
            <a:off x="7144482" y="6345553"/>
            <a:ext cx="562665" cy="365125"/>
          </a:xfrm>
          <a:prstGeom prst="rect">
            <a:avLst/>
          </a:prstGeom>
        </p:spPr>
        <p:txBody>
          <a:bodyPr anchor="ctr" anchorCtr="0"/>
          <a:lstStyle>
            <a:lvl1pPr>
              <a:defRPr sz="1300" b="1" i="0" baseline="0"/>
            </a:lvl1pPr>
          </a:lstStyle>
          <a:p>
            <a:pPr algn="ctr">
              <a:defRPr/>
            </a:pPr>
            <a:fld id="{379C486E-DB2A-4BE6-BF4D-5CBEF5B8BFFA}" type="slidenum">
              <a:rPr lang="en-US" smtClean="0"/>
              <a:pPr algn="ctr"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923852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7200" y="127996"/>
            <a:ext cx="8229600" cy="936298"/>
          </a:xfrm>
          <a:prstGeom prst="rect">
            <a:avLst/>
          </a:prstGeom>
        </p:spPr>
        <p:txBody>
          <a:bodyPr anchor="b"/>
          <a:lstStyle>
            <a:lvl1pPr>
              <a:defRPr sz="3200" b="1" i="0" baseline="0"/>
            </a:lvl1pPr>
          </a:lstStyle>
          <a:p>
            <a:r>
              <a:rPr lang="en-US" dirty="0" smtClean="0"/>
              <a:t>Title</a:t>
            </a:r>
            <a:endParaRPr lang="en-US" dirty="0"/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457200" y="1351128"/>
            <a:ext cx="8229600" cy="4735773"/>
          </a:xfrm>
          <a:prstGeom prst="rect">
            <a:avLst/>
          </a:prstGeom>
        </p:spPr>
        <p:txBody>
          <a:bodyPr tIns="0" bIns="0"/>
          <a:lstStyle>
            <a:lvl1pPr marL="342900" indent="-342900">
              <a:spcBef>
                <a:spcPts val="1032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</a:defRPr>
            </a:lvl1pPr>
            <a:lvl2pPr>
              <a:buClrTx/>
              <a:defRPr sz="2200">
                <a:solidFill>
                  <a:schemeClr val="tx1"/>
                </a:solidFill>
              </a:defRPr>
            </a:lvl2pPr>
            <a:lvl3pPr>
              <a:buClrTx/>
              <a:defRPr sz="2200">
                <a:solidFill>
                  <a:schemeClr val="tx1"/>
                </a:solidFill>
              </a:defRPr>
            </a:lvl3pPr>
            <a:lvl4pPr>
              <a:buClrTx/>
              <a:defRPr sz="2200" baseline="0">
                <a:solidFill>
                  <a:schemeClr val="tx1"/>
                </a:solidFill>
              </a:defRPr>
            </a:lvl4pPr>
            <a:lvl5pPr>
              <a:buClrTx/>
              <a:defRPr sz="22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cxnSp>
        <p:nvCxnSpPr>
          <p:cNvPr id="6" name="Straight Connector 5"/>
          <p:cNvCxnSpPr/>
          <p:nvPr userDrawn="1"/>
        </p:nvCxnSpPr>
        <p:spPr>
          <a:xfrm>
            <a:off x="0" y="1141928"/>
            <a:ext cx="9144000" cy="1588"/>
          </a:xfrm>
          <a:prstGeom prst="line">
            <a:avLst/>
          </a:prstGeom>
          <a:ln w="6350" cap="flat" cmpd="sng" algn="ctr">
            <a:solidFill>
              <a:srgbClr val="595959"/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Rectangle 13"/>
          <p:cNvSpPr>
            <a:spLocks noChangeArrowheads="1"/>
          </p:cNvSpPr>
          <p:nvPr userDrawn="1"/>
        </p:nvSpPr>
        <p:spPr bwMode="auto">
          <a:xfrm>
            <a:off x="1587796" y="6451026"/>
            <a:ext cx="541906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defTabSz="4572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100" dirty="0" smtClean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ATIS Board of Directors’ Meeting</a:t>
            </a:r>
          </a:p>
          <a:p>
            <a:pPr defTabSz="4572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100" dirty="0" smtClean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October 20, 2011</a:t>
            </a:r>
            <a:endParaRPr lang="en-US" sz="1100" dirty="0">
              <a:solidFill>
                <a:prstClr val="black"/>
              </a:solidFill>
              <a:latin typeface="Calibri" pitchFamily="34" charset="0"/>
              <a:cs typeface="Arial" charset="0"/>
            </a:endParaRPr>
          </a:p>
        </p:txBody>
      </p:sp>
      <p:grpSp>
        <p:nvGrpSpPr>
          <p:cNvPr id="28" name="Group 27"/>
          <p:cNvGrpSpPr/>
          <p:nvPr userDrawn="1"/>
        </p:nvGrpSpPr>
        <p:grpSpPr>
          <a:xfrm>
            <a:off x="0" y="6136426"/>
            <a:ext cx="9157649" cy="748659"/>
            <a:chOff x="324539" y="4936667"/>
            <a:chExt cx="9157649" cy="748659"/>
          </a:xfrm>
        </p:grpSpPr>
        <p:pic>
          <p:nvPicPr>
            <p:cNvPr id="22" name="Picture 21" descr="PPT Image5f.jpg"/>
            <p:cNvPicPr>
              <a:picLocks noChangeAspect="1"/>
            </p:cNvPicPr>
            <p:nvPr userDrawn="1"/>
          </p:nvPicPr>
          <p:blipFill>
            <a:blip r:embed="rId2"/>
            <a:srcRect t="8176"/>
            <a:stretch>
              <a:fillRect/>
            </a:stretch>
          </p:blipFill>
          <p:spPr>
            <a:xfrm>
              <a:off x="324539" y="4940724"/>
              <a:ext cx="9144000" cy="734687"/>
            </a:xfrm>
            <a:prstGeom prst="rect">
              <a:avLst/>
            </a:prstGeom>
          </p:spPr>
        </p:pic>
        <p:pic>
          <p:nvPicPr>
            <p:cNvPr id="23" name="Picture 22" descr="ATIS LOGO.png"/>
            <p:cNvPicPr>
              <a:picLocks noChangeAspect="1"/>
            </p:cNvPicPr>
            <p:nvPr userDrawn="1"/>
          </p:nvPicPr>
          <p:blipFill>
            <a:blip r:embed="rId3"/>
            <a:stretch>
              <a:fillRect/>
            </a:stretch>
          </p:blipFill>
          <p:spPr>
            <a:xfrm>
              <a:off x="649078" y="5072286"/>
              <a:ext cx="1273910" cy="484846"/>
            </a:xfrm>
            <a:prstGeom prst="rect">
              <a:avLst/>
            </a:prstGeom>
          </p:spPr>
        </p:pic>
        <p:sp>
          <p:nvSpPr>
            <p:cNvPr id="24" name="Rectangle 23"/>
            <p:cNvSpPr/>
            <p:nvPr userDrawn="1"/>
          </p:nvSpPr>
          <p:spPr>
            <a:xfrm>
              <a:off x="9310386" y="4950315"/>
              <a:ext cx="171802" cy="735011"/>
            </a:xfrm>
            <a:prstGeom prst="rect">
              <a:avLst/>
            </a:prstGeom>
            <a:solidFill>
              <a:srgbClr val="FF6600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 fontAlgn="base">
                <a:spcBef>
                  <a:spcPct val="0"/>
                </a:spcBef>
                <a:spcAft>
                  <a:spcPct val="0"/>
                </a:spcAft>
              </a:pPr>
              <a:endParaRPr lang="en-US" dirty="0">
                <a:solidFill>
                  <a:prstClr val="white"/>
                </a:solidFill>
              </a:endParaRPr>
            </a:p>
          </p:txBody>
        </p:sp>
        <p:cxnSp>
          <p:nvCxnSpPr>
            <p:cNvPr id="25" name="Straight Connector 24"/>
            <p:cNvCxnSpPr/>
            <p:nvPr userDrawn="1"/>
          </p:nvCxnSpPr>
          <p:spPr>
            <a:xfrm rot="10800000">
              <a:off x="324539" y="4936667"/>
              <a:ext cx="9144000" cy="1588"/>
            </a:xfrm>
            <a:prstGeom prst="line">
              <a:avLst/>
            </a:prstGeom>
            <a:ln w="6350" cap="flat" cmpd="sng" algn="ctr">
              <a:solidFill>
                <a:schemeClr val="tx1">
                  <a:lumMod val="65000"/>
                  <a:lumOff val="3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>
          <a:xfrm>
            <a:off x="7144482" y="6345553"/>
            <a:ext cx="562665" cy="365125"/>
          </a:xfrm>
          <a:prstGeom prst="rect">
            <a:avLst/>
          </a:prstGeom>
        </p:spPr>
        <p:txBody>
          <a:bodyPr anchor="ctr" anchorCtr="0"/>
          <a:lstStyle>
            <a:lvl1pPr>
              <a:defRPr sz="1300" b="1" i="0" baseline="0"/>
            </a:lvl1pPr>
          </a:lstStyle>
          <a:p>
            <a:pPr algn="ctr" defTabSz="457200" fontAlgn="base">
              <a:spcBef>
                <a:spcPct val="0"/>
              </a:spcBef>
              <a:spcAft>
                <a:spcPct val="0"/>
              </a:spcAft>
              <a:defRPr/>
            </a:pPr>
            <a:fld id="{379C486E-DB2A-4BE6-BF4D-5CBEF5B8BFFA}" type="slidenum">
              <a:rPr lang="en-US" smtClean="0">
                <a:solidFill>
                  <a:prstClr val="black"/>
                </a:solidFill>
                <a:cs typeface="Arial" charset="0"/>
              </a:rPr>
              <a:pPr algn="ctr" defTabSz="45720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prstClr val="black"/>
              </a:solidFill>
              <a:cs typeface="Arial" charset="0"/>
            </a:endParaRPr>
          </a:p>
        </p:txBody>
      </p:sp>
      <p:sp>
        <p:nvSpPr>
          <p:cNvPr id="14" name="Rectangle 13"/>
          <p:cNvSpPr>
            <a:spLocks noChangeArrowheads="1"/>
          </p:cNvSpPr>
          <p:nvPr userDrawn="1"/>
        </p:nvSpPr>
        <p:spPr bwMode="auto">
          <a:xfrm>
            <a:off x="1743740" y="6343641"/>
            <a:ext cx="5419060" cy="4462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r>
              <a:rPr lang="en-US" sz="1250" dirty="0" smtClean="0">
                <a:solidFill>
                  <a:schemeClr val="tx1"/>
                </a:solidFill>
                <a:latin typeface="Calibri" pitchFamily="34" charset="0"/>
              </a:rPr>
              <a:t>3GPP 5G Workshop</a:t>
            </a:r>
          </a:p>
          <a:p>
            <a:pPr>
              <a:defRPr/>
            </a:pPr>
            <a:r>
              <a:rPr lang="en-US" sz="1250" dirty="0" smtClean="0">
                <a:solidFill>
                  <a:schemeClr val="tx1"/>
                </a:solidFill>
                <a:latin typeface="Calibri" pitchFamily="34" charset="0"/>
              </a:rPr>
              <a:t>September 17, 2015</a:t>
            </a:r>
            <a:endParaRPr lang="en-US" sz="1250" dirty="0">
              <a:solidFill>
                <a:srgbClr val="FF0000"/>
              </a:solidFill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5542140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ftShadeBG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hidden="1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100000">
                <a:schemeClr val="tx1">
                  <a:alpha val="24000"/>
                </a:schemeClr>
              </a:gs>
              <a:gs pos="0">
                <a:schemeClr val="tx1">
                  <a:alpha val="0"/>
                </a:schemeClr>
              </a:gs>
              <a:gs pos="39000">
                <a:schemeClr val="accent1">
                  <a:alpha val="2100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3" name="Title 7"/>
          <p:cNvSpPr>
            <a:spLocks noGrp="1"/>
          </p:cNvSpPr>
          <p:nvPr>
            <p:ph type="title"/>
          </p:nvPr>
        </p:nvSpPr>
        <p:spPr>
          <a:xfrm>
            <a:off x="457319" y="577056"/>
            <a:ext cx="8229362" cy="584995"/>
          </a:xfrm>
          <a:prstGeom prst="rect">
            <a:avLst/>
          </a:prstGeom>
        </p:spPr>
        <p:txBody>
          <a:bodyPr/>
          <a:lstStyle>
            <a:lvl1pPr marL="0" algn="ctr" defTabSz="914400" rtl="0" eaLnBrk="1" latinLnBrk="0" hangingPunct="1">
              <a:lnSpc>
                <a:spcPct val="75000"/>
              </a:lnSpc>
              <a:spcBef>
                <a:spcPct val="0"/>
              </a:spcBef>
              <a:buNone/>
              <a:defRPr lang="en-US" sz="4000" kern="0" cap="none" baseline="0" dirty="0">
                <a:solidFill>
                  <a:schemeClr val="bg1"/>
                </a:solidFill>
                <a:latin typeface="Qualcomm Office Thin" panose="020B0203030202060203" pitchFamily="34" charset="0"/>
                <a:ea typeface="+mj-ea"/>
                <a:cs typeface="Arial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4" name="Text Placeholder 11"/>
          <p:cNvSpPr>
            <a:spLocks noGrp="1"/>
          </p:cNvSpPr>
          <p:nvPr>
            <p:ph type="body" sz="quarter" idx="10" hasCustomPrompt="1"/>
          </p:nvPr>
        </p:nvSpPr>
        <p:spPr>
          <a:xfrm>
            <a:off x="457319" y="1076325"/>
            <a:ext cx="8229362" cy="401638"/>
          </a:xfrm>
          <a:prstGeom prst="rect">
            <a:avLst/>
          </a:prstGeom>
        </p:spPr>
        <p:txBody>
          <a:bodyPr/>
          <a:lstStyle>
            <a:lvl1pPr marL="0" indent="0" algn="ctr" defTabSz="914400" rtl="0" eaLnBrk="1" latinLnBrk="0" hangingPunct="1">
              <a:lnSpc>
                <a:spcPct val="75000"/>
              </a:lnSpc>
              <a:spcBef>
                <a:spcPct val="0"/>
              </a:spcBef>
              <a:buNone/>
              <a:defRPr lang="en-US" sz="2400" kern="1200" baseline="0" dirty="0">
                <a:solidFill>
                  <a:srgbClr val="00ACBD"/>
                </a:solidFill>
                <a:latin typeface="Qualcomm Office Light" panose="020B0303030202060203" pitchFamily="34" charset="0"/>
                <a:ea typeface="+mj-ea"/>
                <a:cs typeface="Arial" pitchFamily="34" charset="0"/>
              </a:defRPr>
            </a:lvl1pPr>
          </a:lstStyle>
          <a:p>
            <a:pPr lvl="0"/>
            <a:r>
              <a:rPr lang="en-US" dirty="0" smtClean="0"/>
              <a:t>Click to edit Subtitle</a:t>
            </a:r>
            <a:endParaRPr lang="en-US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4D3C4D5-11BD-46AF-885C-173C70E6CB32}" type="slidenum">
              <a:rPr/>
              <a:pPr/>
              <a:t>‹#›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5559028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.png"/><Relationship Id="rId5" Type="http://schemas.openxmlformats.org/officeDocument/2006/relationships/image" Target="../media/image3.jpeg"/><Relationship Id="rId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6" descr="PPT Image5e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8" name="Picture 10" descr="ATIS LOGO.pn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26978" y="355544"/>
            <a:ext cx="1676400" cy="638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81" r:id="rId2"/>
  </p:sldLayoutIdLst>
  <p:timing>
    <p:tnLst>
      <p:par>
        <p:cTn id="1" dur="indefinite" restart="never" nodeType="tmRoot"/>
      </p:par>
    </p:tnLst>
  </p:timing>
  <p:hf sldNum="0" hdr="0" ftr="0"/>
  <p:txStyles>
    <p:titleStyle>
      <a:lvl1pPr algn="ctr" defTabSz="457200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0" y="6136426"/>
            <a:ext cx="9157649" cy="748659"/>
            <a:chOff x="324539" y="4936667"/>
            <a:chExt cx="9157649" cy="748659"/>
          </a:xfrm>
        </p:grpSpPr>
        <p:pic>
          <p:nvPicPr>
            <p:cNvPr id="7" name="Picture 6" descr="PPT Image5f.jpg"/>
            <p:cNvPicPr>
              <a:picLocks noChangeAspect="1"/>
            </p:cNvPicPr>
            <p:nvPr userDrawn="1"/>
          </p:nvPicPr>
          <p:blipFill>
            <a:blip r:embed="rId5"/>
            <a:srcRect t="8176"/>
            <a:stretch>
              <a:fillRect/>
            </a:stretch>
          </p:blipFill>
          <p:spPr>
            <a:xfrm>
              <a:off x="324539" y="4940724"/>
              <a:ext cx="9144000" cy="734687"/>
            </a:xfrm>
            <a:prstGeom prst="rect">
              <a:avLst/>
            </a:prstGeom>
          </p:spPr>
        </p:pic>
        <p:pic>
          <p:nvPicPr>
            <p:cNvPr id="8" name="Picture 7" descr="ATIS LOGO.png"/>
            <p:cNvPicPr>
              <a:picLocks noChangeAspect="1"/>
            </p:cNvPicPr>
            <p:nvPr userDrawn="1"/>
          </p:nvPicPr>
          <p:blipFill>
            <a:blip r:embed="rId6"/>
            <a:stretch>
              <a:fillRect/>
            </a:stretch>
          </p:blipFill>
          <p:spPr>
            <a:xfrm>
              <a:off x="649078" y="5072286"/>
              <a:ext cx="1273910" cy="484846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 userDrawn="1"/>
          </p:nvSpPr>
          <p:spPr>
            <a:xfrm>
              <a:off x="9310386" y="4950315"/>
              <a:ext cx="171802" cy="735011"/>
            </a:xfrm>
            <a:prstGeom prst="rect">
              <a:avLst/>
            </a:prstGeom>
            <a:solidFill>
              <a:srgbClr val="FF6600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cxnSp>
          <p:nvCxnSpPr>
            <p:cNvPr id="10" name="Straight Connector 9"/>
            <p:cNvCxnSpPr/>
            <p:nvPr userDrawn="1"/>
          </p:nvCxnSpPr>
          <p:spPr>
            <a:xfrm rot="10800000">
              <a:off x="324539" y="4936667"/>
              <a:ext cx="9144000" cy="1588"/>
            </a:xfrm>
            <a:prstGeom prst="line">
              <a:avLst/>
            </a:prstGeom>
            <a:ln w="6350" cap="flat" cmpd="sng" algn="ctr">
              <a:solidFill>
                <a:schemeClr val="tx1">
                  <a:lumMod val="65000"/>
                  <a:lumOff val="3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2" name="Straight Connector 11"/>
          <p:cNvCxnSpPr/>
          <p:nvPr/>
        </p:nvCxnSpPr>
        <p:spPr>
          <a:xfrm>
            <a:off x="0" y="1141928"/>
            <a:ext cx="9144000" cy="1588"/>
          </a:xfrm>
          <a:prstGeom prst="line">
            <a:avLst/>
          </a:prstGeom>
          <a:ln w="6350" cap="flat" cmpd="sng" algn="ctr">
            <a:solidFill>
              <a:srgbClr val="595959"/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  <p:sldLayoutId id="2147483678" r:id="rId2"/>
    <p:sldLayoutId id="2147483682" r:id="rId3"/>
  </p:sldLayoutIdLst>
  <p:timing>
    <p:tnLst>
      <p:par>
        <p:cTn id="1" dur="indefinite" restart="never" nodeType="tmRoot"/>
      </p:par>
    </p:tnLst>
  </p:timing>
  <p:hf hdr="0"/>
  <p:txStyles>
    <p:titleStyle>
      <a:lvl1pPr algn="l" defTabSz="457200" rtl="0" eaLnBrk="1" fontAlgn="base" hangingPunct="1">
        <a:spcBef>
          <a:spcPct val="0"/>
        </a:spcBef>
        <a:spcAft>
          <a:spcPct val="0"/>
        </a:spcAft>
        <a:defRPr sz="2800" b="1" kern="1200">
          <a:solidFill>
            <a:schemeClr val="tx1"/>
          </a:solidFill>
          <a:latin typeface="Helvetica Neue"/>
          <a:ea typeface="Helvetica Neue"/>
          <a:cs typeface="Helvetica Neue"/>
        </a:defRPr>
      </a:lvl1pPr>
      <a:lvl2pPr algn="l" defTabSz="457200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Helvetica Neue"/>
          <a:ea typeface="Helvetica Neue"/>
          <a:cs typeface="Helvetica Neue"/>
        </a:defRPr>
      </a:lvl2pPr>
      <a:lvl3pPr algn="l" defTabSz="457200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Helvetica Neue"/>
          <a:ea typeface="Helvetica Neue"/>
          <a:cs typeface="Helvetica Neue"/>
        </a:defRPr>
      </a:lvl3pPr>
      <a:lvl4pPr algn="l" defTabSz="457200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Helvetica Neue"/>
          <a:ea typeface="Helvetica Neue"/>
          <a:cs typeface="Helvetica Neue"/>
        </a:defRPr>
      </a:lvl4pPr>
      <a:lvl5pPr algn="l" defTabSz="457200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Helvetica Neue"/>
          <a:ea typeface="Helvetica Neue"/>
          <a:cs typeface="Helvetica Neue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Helvetica Neue"/>
          <a:ea typeface="Helvetica Neue"/>
          <a:cs typeface="Helvetica Neue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Helvetica Neue"/>
          <a:ea typeface="Helvetica Neue"/>
          <a:cs typeface="Helvetica Neue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Helvetica Neue"/>
          <a:ea typeface="Helvetica Neue"/>
          <a:cs typeface="Helvetica Neue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Helvetica Neue"/>
          <a:ea typeface="Helvetica Neue"/>
          <a:cs typeface="Helvetica Neue"/>
        </a:defRPr>
      </a:lvl9pPr>
    </p:titleStyle>
    <p:bodyStyle>
      <a:lvl1pPr marL="342900" indent="-342900" algn="l" defTabSz="457200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Helvetica Neue"/>
          <a:ea typeface="Helvetica Neue"/>
          <a:cs typeface="Helvetica Neue"/>
        </a:defRPr>
      </a:lvl1pPr>
      <a:lvl2pPr marL="742950" indent="-285750" algn="l" defTabSz="457200" rtl="0" eaLnBrk="1" fontAlgn="base" hangingPunct="1">
        <a:spcBef>
          <a:spcPct val="20000"/>
        </a:spcBef>
        <a:spcAft>
          <a:spcPct val="0"/>
        </a:spcAft>
        <a:buClrTx/>
        <a:buFont typeface="Arial" pitchFamily="34" charset="0"/>
        <a:buChar char="•"/>
        <a:defRPr sz="2400" kern="1200">
          <a:solidFill>
            <a:schemeClr val="tx1"/>
          </a:solidFill>
          <a:latin typeface="Helvetica Neue"/>
          <a:ea typeface="Helvetica Neue"/>
          <a:cs typeface="Helvetica Neue"/>
        </a:defRPr>
      </a:lvl2pPr>
      <a:lvl3pPr marL="1143000" indent="-228600" algn="l" defTabSz="457200" rtl="0" eaLnBrk="1" fontAlgn="base" hangingPunct="1">
        <a:spcBef>
          <a:spcPct val="20000"/>
        </a:spcBef>
        <a:spcAft>
          <a:spcPct val="0"/>
        </a:spcAft>
        <a:buClrTx/>
        <a:buFont typeface="Arial" pitchFamily="34" charset="0"/>
        <a:buChar char="•"/>
        <a:defRPr sz="2400" kern="1200">
          <a:solidFill>
            <a:schemeClr val="tx1"/>
          </a:solidFill>
          <a:latin typeface="Helvetica Neue"/>
          <a:ea typeface="Helvetica Neue"/>
          <a:cs typeface="Helvetica Neue"/>
        </a:defRPr>
      </a:lvl3pPr>
      <a:lvl4pPr marL="1600200" indent="-228600" algn="l" defTabSz="457200" rtl="0" eaLnBrk="1" fontAlgn="base" hangingPunct="1">
        <a:spcBef>
          <a:spcPct val="20000"/>
        </a:spcBef>
        <a:spcAft>
          <a:spcPct val="0"/>
        </a:spcAft>
        <a:buClrTx/>
        <a:buFont typeface="Arial" pitchFamily="34" charset="0"/>
        <a:buChar char="•"/>
        <a:defRPr sz="2400" kern="1200">
          <a:solidFill>
            <a:schemeClr val="tx1"/>
          </a:solidFill>
          <a:latin typeface="Helvetica Neue"/>
          <a:ea typeface="Helvetica Neue"/>
          <a:cs typeface="Helvetica Neue"/>
        </a:defRPr>
      </a:lvl4pPr>
      <a:lvl5pPr marL="2057400" indent="-228600" algn="l" defTabSz="457200" rtl="0" eaLnBrk="1" fontAlgn="base" hangingPunct="1">
        <a:spcBef>
          <a:spcPct val="20000"/>
        </a:spcBef>
        <a:spcAft>
          <a:spcPct val="0"/>
        </a:spcAft>
        <a:buClrTx/>
        <a:buFont typeface="Arial" pitchFamily="34" charset="0"/>
        <a:buChar char="•"/>
        <a:defRPr sz="2400" kern="1200">
          <a:solidFill>
            <a:schemeClr val="tx1"/>
          </a:solidFill>
          <a:latin typeface="Helvetica Neue"/>
          <a:ea typeface="Helvetica Neue"/>
          <a:cs typeface="Helvetica Neue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3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100000">
                <a:schemeClr val="tx1">
                  <a:alpha val="24000"/>
                </a:schemeClr>
              </a:gs>
              <a:gs pos="0">
                <a:schemeClr val="tx1">
                  <a:alpha val="0"/>
                </a:schemeClr>
              </a:gs>
              <a:gs pos="47000">
                <a:schemeClr val="accent1">
                  <a:alpha val="1500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4"/>
          </p:nvPr>
        </p:nvSpPr>
        <p:spPr>
          <a:xfrm>
            <a:off x="8539251" y="6450941"/>
            <a:ext cx="32011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marL="0" algn="r" defTabSz="914400" rtl="0" eaLnBrk="1" latinLnBrk="0" hangingPunct="1">
              <a:defRPr lang="en-US" sz="800" kern="1200" smtClean="0">
                <a:solidFill>
                  <a:srgbClr val="BFBFBF"/>
                </a:solidFill>
                <a:latin typeface="+mn-lt"/>
                <a:ea typeface="+mn-ea"/>
                <a:cs typeface="Arial" pitchFamily="34" charset="0"/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B4D3C4D5-11BD-46AF-885C-173C70E6CB32}" type="slidenum">
              <a:rPr/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4448337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  <p:txStyles>
    <p:titleStyle>
      <a:lvl1pPr algn="l" defTabSz="914400" rtl="0" eaLnBrk="1" latinLnBrk="0" hangingPunct="1">
        <a:lnSpc>
          <a:spcPct val="75000"/>
        </a:lnSpc>
        <a:spcBef>
          <a:spcPct val="0"/>
        </a:spcBef>
        <a:buNone/>
        <a:defRPr lang="en-US" sz="3600" kern="1200" baseline="0" dirty="0">
          <a:solidFill>
            <a:schemeClr val="tx1">
              <a:lumMod val="65000"/>
              <a:lumOff val="35000"/>
            </a:schemeClr>
          </a:solidFill>
          <a:latin typeface="Qualcomm Office Regular" pitchFamily="34" charset="0"/>
          <a:ea typeface="+mj-ea"/>
          <a:cs typeface="Arial" pitchFamily="34" charset="0"/>
        </a:defRPr>
      </a:lvl1pPr>
    </p:titleStyle>
    <p:bodyStyle>
      <a:lvl1pPr marL="342900" indent="-342900" algn="l" defTabSz="914400" rtl="0" eaLnBrk="1" latinLnBrk="0" hangingPunct="1">
        <a:lnSpc>
          <a:spcPct val="95000"/>
        </a:lnSpc>
        <a:spcBef>
          <a:spcPct val="20000"/>
        </a:spcBef>
        <a:buFontTx/>
        <a:buBlip>
          <a:blip r:embed="rId3"/>
        </a:buBlip>
        <a:defRPr lang="en-US" sz="2400" kern="1200" dirty="0" smtClean="0">
          <a:solidFill>
            <a:prstClr val="black">
              <a:lumMod val="75000"/>
              <a:lumOff val="25000"/>
            </a:prstClr>
          </a:solidFill>
          <a:latin typeface="Qualcomm Office Regular" pitchFamily="34" charset="0"/>
          <a:ea typeface="+mn-ea"/>
          <a:cs typeface="Arial" pitchFamily="34" charset="0"/>
        </a:defRPr>
      </a:lvl1pPr>
      <a:lvl2pPr marL="742950" indent="-342900" algn="l" defTabSz="914400" rtl="0" eaLnBrk="1" latinLnBrk="0" hangingPunct="1">
        <a:lnSpc>
          <a:spcPct val="95000"/>
        </a:lnSpc>
        <a:spcBef>
          <a:spcPct val="20000"/>
        </a:spcBef>
        <a:buClr>
          <a:schemeClr val="accent2"/>
        </a:buClr>
        <a:buFont typeface="Calibre Regular" pitchFamily="34" charset="0"/>
        <a:buChar char="−"/>
        <a:defRPr lang="en-US" sz="2000" kern="1200" dirty="0" smtClean="0">
          <a:solidFill>
            <a:prstClr val="black">
              <a:lumMod val="75000"/>
              <a:lumOff val="25000"/>
            </a:prstClr>
          </a:solidFill>
          <a:latin typeface="Qualcomm Office Regular" pitchFamily="34" charset="0"/>
          <a:ea typeface="+mn-ea"/>
          <a:cs typeface="Arial" pitchFamily="34" charset="0"/>
        </a:defRPr>
      </a:lvl2pPr>
      <a:lvl3pPr marL="1028700" indent="-342900" algn="l" defTabSz="914400" rtl="0" eaLnBrk="1" latinLnBrk="0" hangingPunct="1">
        <a:lnSpc>
          <a:spcPct val="95000"/>
        </a:lnSpc>
        <a:spcBef>
          <a:spcPct val="20000"/>
        </a:spcBef>
        <a:buClr>
          <a:schemeClr val="accent2"/>
        </a:buClr>
        <a:buFont typeface="Calibre Regular" pitchFamily="34" charset="0"/>
        <a:buChar char="−"/>
        <a:defRPr lang="en-US" sz="1800" kern="1200" dirty="0" smtClean="0">
          <a:solidFill>
            <a:prstClr val="black">
              <a:lumMod val="75000"/>
              <a:lumOff val="25000"/>
            </a:prstClr>
          </a:solidFill>
          <a:latin typeface="Qualcomm Office Regular" pitchFamily="34" charset="0"/>
          <a:ea typeface="+mn-ea"/>
          <a:cs typeface="Arial" pitchFamily="34" charset="0"/>
        </a:defRPr>
      </a:lvl3pPr>
      <a:lvl4pPr marL="1314450" indent="-342900" algn="l" defTabSz="914400" rtl="0" eaLnBrk="1" latinLnBrk="0" hangingPunct="1">
        <a:lnSpc>
          <a:spcPct val="95000"/>
        </a:lnSpc>
        <a:spcBef>
          <a:spcPct val="20000"/>
        </a:spcBef>
        <a:buClr>
          <a:schemeClr val="accent2"/>
        </a:buClr>
        <a:buFont typeface="Calibre Regular" pitchFamily="34" charset="0"/>
        <a:buChar char="−"/>
        <a:defRPr lang="en-US" sz="1600" kern="1200" dirty="0" smtClean="0">
          <a:solidFill>
            <a:prstClr val="black">
              <a:lumMod val="75000"/>
              <a:lumOff val="25000"/>
            </a:prstClr>
          </a:solidFill>
          <a:latin typeface="Qualcomm Office Regular" pitchFamily="34" charset="0"/>
          <a:ea typeface="+mn-ea"/>
          <a:cs typeface="Arial" pitchFamily="34" charset="0"/>
        </a:defRPr>
      </a:lvl4pPr>
      <a:lvl5pPr marL="1600200" indent="-342900" algn="l" defTabSz="914400" rtl="0" eaLnBrk="1" latinLnBrk="0" hangingPunct="1">
        <a:lnSpc>
          <a:spcPct val="95000"/>
        </a:lnSpc>
        <a:spcBef>
          <a:spcPct val="20000"/>
        </a:spcBef>
        <a:buClr>
          <a:schemeClr val="accent5"/>
        </a:buClr>
        <a:buFont typeface="Calibre Regular" pitchFamily="34" charset="0"/>
        <a:buChar char="−"/>
        <a:defRPr lang="en-US" sz="1400" kern="1200" baseline="0" dirty="0" smtClean="0">
          <a:solidFill>
            <a:prstClr val="black">
              <a:lumMod val="75000"/>
              <a:lumOff val="25000"/>
            </a:prstClr>
          </a:solidFill>
          <a:latin typeface="Qualcomm Regular" pitchFamily="34" charset="0"/>
          <a:ea typeface="+mn-ea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image" Target="../media/image10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145772" y="1190445"/>
            <a:ext cx="7169428" cy="2579297"/>
          </a:xfrm>
          <a:prstGeom prst="rect">
            <a:avLst/>
          </a:prstGeom>
        </p:spPr>
        <p:txBody>
          <a:bodyPr wrap="square" anchor="b"/>
          <a:lstStyle>
            <a:lvl1pPr algn="l" defTabSz="457200" rtl="0" fontAlgn="base">
              <a:spcBef>
                <a:spcPct val="0"/>
              </a:spcBef>
              <a:spcAft>
                <a:spcPct val="0"/>
              </a:spcAft>
              <a:defRPr sz="3000" b="1" kern="1200" baseline="0">
                <a:solidFill>
                  <a:schemeClr val="tx1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  <a:lvl2pPr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3600" dirty="0" smtClean="0"/>
              <a:t>ATIS’ 5G Vision and Initiatives</a:t>
            </a:r>
            <a:endParaRPr lang="en-US" sz="3600" baseline="0" dirty="0" smtClean="0"/>
          </a:p>
        </p:txBody>
      </p:sp>
      <p:sp>
        <p:nvSpPr>
          <p:cNvPr id="6" name="Subtitle 2"/>
          <p:cNvSpPr txBox="1">
            <a:spLocks/>
          </p:cNvSpPr>
          <p:nvPr/>
        </p:nvSpPr>
        <p:spPr>
          <a:xfrm>
            <a:off x="157962" y="3930555"/>
            <a:ext cx="7133792" cy="2581082"/>
          </a:xfrm>
          <a:prstGeom prst="rect">
            <a:avLst/>
          </a:prstGeom>
        </p:spPr>
        <p:txBody>
          <a:bodyPr>
            <a:noAutofit/>
          </a:bodyPr>
          <a:lstStyle/>
          <a:p>
            <a:pPr marL="4763">
              <a:lnSpc>
                <a:spcPts val="2400"/>
              </a:lnSpc>
              <a:spcBef>
                <a:spcPts val="0"/>
              </a:spcBef>
              <a:buFont typeface="Arial" charset="0"/>
              <a:buNone/>
            </a:pPr>
            <a:r>
              <a:rPr lang="en-US" sz="2400" b="1" dirty="0">
                <a:solidFill>
                  <a:srgbClr val="FF6600"/>
                </a:solidFill>
                <a:latin typeface="Arial" pitchFamily="34" charset="0"/>
                <a:cs typeface="Arial" pitchFamily="34" charset="0"/>
              </a:rPr>
              <a:t>Jim McEachern</a:t>
            </a:r>
          </a:p>
          <a:p>
            <a:pPr marL="4763">
              <a:lnSpc>
                <a:spcPts val="2400"/>
              </a:lnSpc>
              <a:spcBef>
                <a:spcPts val="0"/>
              </a:spcBef>
              <a:buFont typeface="Arial" charset="0"/>
              <a:buNone/>
            </a:pPr>
            <a:r>
              <a:rPr lang="en-US" sz="2400" i="1" dirty="0">
                <a:latin typeface="Arial" pitchFamily="34" charset="0"/>
                <a:cs typeface="Arial" pitchFamily="34" charset="0"/>
              </a:rPr>
              <a:t>Senior Technology Consultant</a:t>
            </a:r>
          </a:p>
          <a:p>
            <a:pPr marL="4763">
              <a:lnSpc>
                <a:spcPts val="2400"/>
              </a:lnSpc>
              <a:spcBef>
                <a:spcPts val="0"/>
              </a:spcBef>
              <a:buFont typeface="Arial" charset="0"/>
              <a:buNone/>
            </a:pPr>
            <a:r>
              <a:rPr lang="en-US" sz="2400" i="1" dirty="0">
                <a:latin typeface="Arial" pitchFamily="34" charset="0"/>
                <a:cs typeface="Arial" pitchFamily="34" charset="0"/>
              </a:rPr>
              <a:t>ATIS</a:t>
            </a:r>
          </a:p>
          <a:p>
            <a:pPr>
              <a:spcBef>
                <a:spcPct val="20000"/>
              </a:spcBef>
              <a:buFont typeface="Arial" charset="0"/>
              <a:buNone/>
            </a:pPr>
            <a:endParaRPr lang="en-US" sz="2400" i="1" dirty="0">
              <a:solidFill>
                <a:srgbClr val="000000"/>
              </a:solidFill>
              <a:latin typeface="Helvetica Neue"/>
              <a:cs typeface="Helvetica Neue"/>
            </a:endParaRPr>
          </a:p>
          <a:p>
            <a:pPr marL="4763" lvl="1">
              <a:spcBef>
                <a:spcPct val="20000"/>
              </a:spcBef>
              <a:buFont typeface="Arial" charset="0"/>
              <a:buNone/>
            </a:pPr>
            <a:r>
              <a:rPr lang="en-US" sz="2400" i="1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September 17, 2015</a:t>
            </a:r>
            <a:endParaRPr lang="en-US" sz="2400" i="1" dirty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  <a:p>
            <a:pPr marL="4763" defTabSz="457200" fontAlgn="base">
              <a:lnSpc>
                <a:spcPts val="2400"/>
              </a:lnSpc>
              <a:spcAft>
                <a:spcPct val="0"/>
              </a:spcAft>
              <a:buFont typeface="Arial" charset="0"/>
              <a:buNone/>
            </a:pPr>
            <a:endParaRPr lang="en-US" sz="2400" i="1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  <a:p>
            <a:pPr marL="4763" defTabSz="457200" fontAlgn="base">
              <a:lnSpc>
                <a:spcPts val="2400"/>
              </a:lnSpc>
              <a:spcAft>
                <a:spcPct val="0"/>
              </a:spcAft>
              <a:buFont typeface="Arial" charset="0"/>
              <a:buNone/>
            </a:pPr>
            <a:endParaRPr lang="en-US" sz="2400" i="1" dirty="0" smtClean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  <a:p>
            <a:pPr marL="4763" defTabSz="457200" fontAlgn="base">
              <a:lnSpc>
                <a:spcPts val="2400"/>
              </a:lnSpc>
              <a:spcAft>
                <a:spcPct val="0"/>
              </a:spcAft>
              <a:buFont typeface="Arial" charset="0"/>
              <a:buNone/>
            </a:pPr>
            <a:endParaRPr lang="en-US" sz="2400" i="1" dirty="0" smtClean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  <a:p>
            <a:pPr marL="4763" defTabSz="457200" fontAlgn="base">
              <a:lnSpc>
                <a:spcPts val="2400"/>
              </a:lnSpc>
              <a:spcAft>
                <a:spcPct val="0"/>
              </a:spcAft>
              <a:buFont typeface="Arial" charset="0"/>
              <a:buNone/>
            </a:pPr>
            <a:endParaRPr lang="en-US" sz="2400" i="1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  <a:p>
            <a:pPr marL="4763" defTabSz="457200" fontAlgn="base">
              <a:lnSpc>
                <a:spcPts val="2400"/>
              </a:lnSpc>
              <a:spcAft>
                <a:spcPct val="0"/>
              </a:spcAft>
              <a:buFont typeface="Arial" charset="0"/>
              <a:buNone/>
            </a:pPr>
            <a:endParaRPr lang="en-US" sz="2400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  <a:p>
            <a:pPr marL="4763" defTabSz="457200" fontAlgn="base">
              <a:lnSpc>
                <a:spcPts val="2400"/>
              </a:lnSpc>
              <a:spcAft>
                <a:spcPct val="0"/>
              </a:spcAft>
              <a:buFont typeface="Arial" charset="0"/>
              <a:buNone/>
            </a:pPr>
            <a:endParaRPr lang="en-US" sz="2400" dirty="0">
              <a:solidFill>
                <a:prstClr val="black"/>
              </a:solidFill>
              <a:latin typeface="Arial" charset="0"/>
              <a:cs typeface="Arial" charset="0"/>
            </a:endParaRPr>
          </a:p>
          <a:p>
            <a:pPr marL="4763" lvl="1" defTabSz="457200" fontAlgn="base">
              <a:spcAft>
                <a:spcPct val="0"/>
              </a:spcAft>
              <a:buFont typeface="Arial" charset="0"/>
              <a:buNone/>
            </a:pPr>
            <a:r>
              <a:rPr lang="en-US" sz="2400" i="1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endParaRPr lang="en-US" sz="2400" i="1" dirty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6650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ATIS in Brief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6568" y="1170432"/>
            <a:ext cx="8795085" cy="4869814"/>
          </a:xfrm>
        </p:spPr>
        <p:txBody>
          <a:bodyPr/>
          <a:lstStyle/>
          <a:p>
            <a:pPr marL="0" indent="0">
              <a:spcAft>
                <a:spcPts val="600"/>
              </a:spcAft>
              <a:buNone/>
            </a:pPr>
            <a:r>
              <a:rPr lang="en-US" b="1" dirty="0" smtClean="0">
                <a:latin typeface="+mn-lt"/>
              </a:rPr>
              <a:t>Alliance for Telecommunications Industry Solutions (ATIS):</a:t>
            </a:r>
          </a:p>
          <a:p>
            <a:pPr marL="0" lvl="1" indent="0" algn="ctr">
              <a:buNone/>
            </a:pPr>
            <a:r>
              <a:rPr lang="en-US" sz="1800" dirty="0" smtClean="0">
                <a:latin typeface="+mn-lt"/>
              </a:rPr>
              <a:t>Top global </a:t>
            </a:r>
            <a:r>
              <a:rPr lang="en-US" sz="1800" dirty="0">
                <a:latin typeface="+mn-lt"/>
              </a:rPr>
              <a:t>ICT companies </a:t>
            </a:r>
            <a:r>
              <a:rPr lang="en-US" sz="1800" dirty="0" smtClean="0">
                <a:latin typeface="+mn-lt"/>
              </a:rPr>
              <a:t>advance </a:t>
            </a:r>
            <a:r>
              <a:rPr lang="en-US" sz="1800" dirty="0">
                <a:latin typeface="+mn-lt"/>
              </a:rPr>
              <a:t>the industry's most pressing business </a:t>
            </a:r>
            <a:r>
              <a:rPr lang="en-US" sz="1800" dirty="0" smtClean="0">
                <a:latin typeface="+mn-lt"/>
              </a:rPr>
              <a:t>priorities including 5G</a:t>
            </a:r>
            <a:r>
              <a:rPr lang="en-US" sz="1800" dirty="0">
                <a:latin typeface="+mn-lt"/>
              </a:rPr>
              <a:t>, the All-IP transition, </a:t>
            </a:r>
            <a:r>
              <a:rPr lang="en-US" sz="1800" dirty="0" smtClean="0">
                <a:latin typeface="+mn-lt"/>
              </a:rPr>
              <a:t>NFV, </a:t>
            </a:r>
            <a:r>
              <a:rPr lang="en-US" sz="1800" dirty="0">
                <a:latin typeface="+mn-lt"/>
              </a:rPr>
              <a:t>big data analytics, cloud services, device solutions, emergency services, M2M, cyber security, </a:t>
            </a:r>
            <a:r>
              <a:rPr lang="en-US" sz="1800" dirty="0" smtClean="0">
                <a:latin typeface="+mn-lt"/>
              </a:rPr>
              <a:t>and much </a:t>
            </a:r>
            <a:r>
              <a:rPr lang="en-US" sz="1800" dirty="0">
                <a:latin typeface="+mn-lt"/>
              </a:rPr>
              <a:t>more. </a:t>
            </a:r>
            <a:r>
              <a:rPr lang="en-US" sz="1800" dirty="0" smtClean="0">
                <a:latin typeface="+mn-lt"/>
              </a:rPr>
              <a:t>ATIS follows </a:t>
            </a:r>
            <a:r>
              <a:rPr lang="en-US" sz="1800" dirty="0">
                <a:latin typeface="+mn-lt"/>
              </a:rPr>
              <a:t>a fast-track development lifecycle -- from design and innovation through standards, specifications, requirements, business use cases, software toolkits, open source solutions, and interoperability testing.</a:t>
            </a:r>
            <a:endParaRPr lang="en-US" sz="1800" dirty="0" smtClean="0">
              <a:latin typeface="+mn-lt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algn="ctr">
              <a:defRPr/>
            </a:pPr>
            <a:fld id="{379C486E-DB2A-4BE6-BF4D-5CBEF5B8BFFA}" type="slidenum">
              <a:rPr lang="en-US" smtClean="0"/>
              <a:pPr algn="ctr">
                <a:defRPr/>
              </a:pPr>
              <a:t>2</a:t>
            </a:fld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1651972" y="3890665"/>
            <a:ext cx="584006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New collage here</a:t>
            </a:r>
            <a:endParaRPr lang="en-US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6" name="Picture 2" descr="C:\Users\rmoran\AppData\Local\Microsoft\Windows\Temporary Internet Files\Content.Outlook\5XWR5PXB\ATIS infograpihc (2)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8229" y="3392904"/>
            <a:ext cx="5706971" cy="27227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397559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Objective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Understand, define, and advance North </a:t>
            </a:r>
            <a:r>
              <a:rPr lang="en-US" dirty="0" smtClean="0"/>
              <a:t>American requirements. </a:t>
            </a:r>
          </a:p>
          <a:p>
            <a:r>
              <a:rPr lang="en-US" dirty="0" smtClean="0"/>
              <a:t>Focus </a:t>
            </a:r>
            <a:r>
              <a:rPr lang="en-US" dirty="0" smtClean="0"/>
              <a:t>on:</a:t>
            </a:r>
            <a:endParaRPr lang="en-US" dirty="0" smtClean="0"/>
          </a:p>
          <a:p>
            <a:pPr lvl="1"/>
            <a:r>
              <a:rPr lang="en-US" dirty="0" smtClean="0"/>
              <a:t>Regulatory </a:t>
            </a:r>
          </a:p>
          <a:p>
            <a:pPr lvl="1"/>
            <a:r>
              <a:rPr lang="en-US" dirty="0" smtClean="0"/>
              <a:t>Unique network characteristics</a:t>
            </a:r>
          </a:p>
          <a:p>
            <a:pPr lvl="1"/>
            <a:r>
              <a:rPr lang="en-US" dirty="0" smtClean="0"/>
              <a:t>Potential breakthrough opportunities</a:t>
            </a:r>
          </a:p>
          <a:p>
            <a:r>
              <a:rPr lang="en-US" dirty="0" smtClean="0"/>
              <a:t>Evaluate North American needs in a global context:</a:t>
            </a:r>
          </a:p>
          <a:p>
            <a:pPr lvl="1"/>
            <a:r>
              <a:rPr lang="en-US" dirty="0" smtClean="0"/>
              <a:t>Leverage synergies wherever possible</a:t>
            </a:r>
          </a:p>
          <a:p>
            <a:pPr lvl="1"/>
            <a:r>
              <a:rPr lang="en-US" dirty="0" smtClean="0"/>
              <a:t>Identify new requirements</a:t>
            </a:r>
          </a:p>
          <a:p>
            <a:r>
              <a:rPr lang="en-US" dirty="0" smtClean="0"/>
              <a:t>Contribute to standards process as required.</a:t>
            </a:r>
          </a:p>
          <a:p>
            <a:pPr lvl="1"/>
            <a:r>
              <a:rPr lang="en-US" dirty="0" smtClean="0"/>
              <a:t>To be developed by ATIS technical committees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algn="ctr" defTabSz="457200" fontAlgn="base">
              <a:spcBef>
                <a:spcPct val="0"/>
              </a:spcBef>
              <a:spcAft>
                <a:spcPct val="0"/>
              </a:spcAft>
              <a:defRPr/>
            </a:pPr>
            <a:fld id="{379C486E-DB2A-4BE6-BF4D-5CBEF5B8BFFA}" type="slidenum">
              <a:rPr lang="en-US" smtClean="0">
                <a:solidFill>
                  <a:prstClr val="black"/>
                </a:solidFill>
                <a:cs typeface="Arial" charset="0"/>
              </a:rPr>
              <a:pPr algn="ctr" defTabSz="457200" fontAlgn="base">
                <a:spcBef>
                  <a:spcPct val="0"/>
                </a:spcBef>
                <a:spcAft>
                  <a:spcPct val="0"/>
                </a:spcAft>
                <a:defRPr/>
              </a:pPr>
              <a:t>3</a:t>
            </a:fld>
            <a:endParaRPr lang="en-US" dirty="0">
              <a:solidFill>
                <a:prstClr val="black"/>
              </a:solidFill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723597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Methodology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ATIS 5G work </a:t>
            </a:r>
            <a:r>
              <a:rPr lang="en-US" dirty="0" smtClean="0"/>
              <a:t>focuses </a:t>
            </a:r>
            <a:r>
              <a:rPr lang="en-US" dirty="0" smtClean="0"/>
              <a:t>on:</a:t>
            </a:r>
          </a:p>
          <a:p>
            <a:pPr lvl="1"/>
            <a:r>
              <a:rPr lang="en-US" dirty="0" smtClean="0"/>
              <a:t>Network / System</a:t>
            </a:r>
          </a:p>
          <a:p>
            <a:pPr lvl="1"/>
            <a:r>
              <a:rPr lang="en-US" dirty="0" smtClean="0"/>
              <a:t>Service</a:t>
            </a:r>
          </a:p>
          <a:p>
            <a:pPr lvl="1"/>
            <a:r>
              <a:rPr lang="en-US" dirty="0" smtClean="0"/>
              <a:t>Coherent LTE/5G network view</a:t>
            </a:r>
          </a:p>
          <a:p>
            <a:r>
              <a:rPr lang="en-US" dirty="0" smtClean="0"/>
              <a:t>Developing </a:t>
            </a:r>
            <a:r>
              <a:rPr lang="en-US" dirty="0" smtClean="0"/>
              <a:t>5G use cases for North American market.</a:t>
            </a:r>
          </a:p>
          <a:p>
            <a:pPr lvl="1"/>
            <a:r>
              <a:rPr lang="en-US" dirty="0" smtClean="0"/>
              <a:t>Includes assessment of “disruptive” use cases with “breakthrough” potential</a:t>
            </a:r>
          </a:p>
          <a:p>
            <a:r>
              <a:rPr lang="en-US" dirty="0" smtClean="0"/>
              <a:t>Defining </a:t>
            </a:r>
            <a:r>
              <a:rPr lang="en-US" dirty="0" smtClean="0"/>
              <a:t>requirements </a:t>
            </a:r>
            <a:r>
              <a:rPr lang="en-US" dirty="0" smtClean="0"/>
              <a:t>based on use </a:t>
            </a:r>
            <a:r>
              <a:rPr lang="en-US" dirty="0" smtClean="0"/>
              <a:t>cases.</a:t>
            </a:r>
          </a:p>
          <a:p>
            <a:r>
              <a:rPr lang="en-US" dirty="0" smtClean="0"/>
              <a:t>Evaluating </a:t>
            </a:r>
            <a:r>
              <a:rPr lang="en-US" dirty="0" smtClean="0"/>
              <a:t>against global requirements to maximize synergies.</a:t>
            </a:r>
            <a:endParaRPr lang="en-US" dirty="0"/>
          </a:p>
          <a:p>
            <a:pPr marL="0" indent="0">
              <a:buNone/>
            </a:pP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algn="ctr" defTabSz="457200" fontAlgn="base">
              <a:spcBef>
                <a:spcPct val="0"/>
              </a:spcBef>
              <a:spcAft>
                <a:spcPct val="0"/>
              </a:spcAft>
              <a:defRPr/>
            </a:pPr>
            <a:fld id="{379C486E-DB2A-4BE6-BF4D-5CBEF5B8BFFA}" type="slidenum">
              <a:rPr lang="en-US" smtClean="0">
                <a:solidFill>
                  <a:prstClr val="black"/>
                </a:solidFill>
                <a:cs typeface="Arial" charset="0"/>
              </a:rPr>
              <a:pPr algn="ctr" defTabSz="457200" fontAlgn="base">
                <a:spcBef>
                  <a:spcPct val="0"/>
                </a:spcBef>
                <a:spcAft>
                  <a:spcPct val="0"/>
                </a:spcAft>
                <a:defRPr/>
              </a:pPr>
              <a:t>4</a:t>
            </a:fld>
            <a:endParaRPr lang="en-US" dirty="0">
              <a:solidFill>
                <a:prstClr val="black"/>
              </a:solidFill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935765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6523" y="127996"/>
            <a:ext cx="8827477" cy="936298"/>
          </a:xfrm>
        </p:spPr>
        <p:txBody>
          <a:bodyPr>
            <a:noAutofit/>
          </a:bodyPr>
          <a:lstStyle/>
          <a:p>
            <a:pPr algn="l" defTabSz="457200" fontAlgn="base">
              <a:spcAft>
                <a:spcPct val="0"/>
              </a:spcAft>
            </a:pPr>
            <a:r>
              <a:rPr lang="en-US" sz="3000" dirty="0" smtClean="0"/>
              <a:t>5G Approach</a:t>
            </a:r>
            <a:endParaRPr lang="en-US" sz="3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>
          <a:xfrm>
            <a:off x="6896832" y="6345553"/>
            <a:ext cx="562665" cy="365125"/>
          </a:xfrm>
        </p:spPr>
        <p:txBody>
          <a:bodyPr/>
          <a:lstStyle/>
          <a:p>
            <a:pPr algn="ctr" defTabSz="457200" fontAlgn="base">
              <a:spcBef>
                <a:spcPct val="0"/>
              </a:spcBef>
              <a:spcAft>
                <a:spcPct val="0"/>
              </a:spcAft>
              <a:defRPr/>
            </a:pPr>
            <a:fld id="{379C486E-DB2A-4BE6-BF4D-5CBEF5B8BFFA}" type="slidenum">
              <a:rPr lang="en-US" smtClean="0">
                <a:solidFill>
                  <a:prstClr val="black"/>
                </a:solidFill>
                <a:cs typeface="Arial" charset="0"/>
              </a:rPr>
              <a:pPr algn="ctr" defTabSz="457200" fontAlgn="base">
                <a:spcBef>
                  <a:spcPct val="0"/>
                </a:spcBef>
                <a:spcAft>
                  <a:spcPct val="0"/>
                </a:spcAft>
                <a:defRPr/>
              </a:pPr>
              <a:t>5</a:t>
            </a:fld>
            <a:endParaRPr lang="en-US" dirty="0">
              <a:solidFill>
                <a:prstClr val="black"/>
              </a:solidFill>
              <a:cs typeface="Arial" charset="0"/>
            </a:endParaRPr>
          </a:p>
        </p:txBody>
      </p:sp>
      <p:sp>
        <p:nvSpPr>
          <p:cNvPr id="19" name="Flowchart: Alternate Process 18"/>
          <p:cNvSpPr/>
          <p:nvPr/>
        </p:nvSpPr>
        <p:spPr>
          <a:xfrm>
            <a:off x="5073003" y="1560148"/>
            <a:ext cx="2705008" cy="876894"/>
          </a:xfrm>
          <a:prstGeom prst="flowChartAlternateProcess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/>
              <a:t>Identifying </a:t>
            </a:r>
            <a:r>
              <a:rPr lang="en-US" sz="1400" dirty="0" smtClean="0"/>
              <a:t>Requirements, Architectural Approaches &amp; Service Models</a:t>
            </a:r>
            <a:endParaRPr lang="en-US" sz="1400" baseline="30000" dirty="0"/>
          </a:p>
        </p:txBody>
      </p:sp>
      <p:sp>
        <p:nvSpPr>
          <p:cNvPr id="17" name="TextBox 16"/>
          <p:cNvSpPr txBox="1"/>
          <p:nvPr/>
        </p:nvSpPr>
        <p:spPr>
          <a:xfrm>
            <a:off x="3187654" y="2931817"/>
            <a:ext cx="30489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</a:rPr>
              <a:t>*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51" name="Flowchart: Alternate Process 50"/>
          <p:cNvSpPr/>
          <p:nvPr/>
        </p:nvSpPr>
        <p:spPr>
          <a:xfrm>
            <a:off x="824055" y="1559607"/>
            <a:ext cx="2705008" cy="1166815"/>
          </a:xfrm>
          <a:prstGeom prst="flowChartAlternateProcess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400" b="1" u="sng" dirty="0" smtClean="0"/>
              <a:t>Developing </a:t>
            </a:r>
            <a:r>
              <a:rPr lang="en-US" sz="1400" b="1" u="sng" dirty="0" smtClean="0"/>
              <a:t>Use Cases</a:t>
            </a:r>
            <a:br>
              <a:rPr lang="en-US" sz="1400" b="1" u="sng" dirty="0" smtClean="0"/>
            </a:br>
            <a:endParaRPr lang="en-US" sz="500" b="1" u="sng" dirty="0"/>
          </a:p>
          <a:p>
            <a:pPr marL="117475" indent="-117475">
              <a:buFont typeface="Arial" panose="020B0604020202020204" pitchFamily="34" charset="0"/>
              <a:buChar char="•"/>
            </a:pPr>
            <a:r>
              <a:rPr lang="en-US" sz="1200" dirty="0" smtClean="0"/>
              <a:t>Coherent Network evolution</a:t>
            </a:r>
          </a:p>
          <a:p>
            <a:pPr marL="117475" indent="-117475">
              <a:buFont typeface="Arial" panose="020B0604020202020204" pitchFamily="34" charset="0"/>
              <a:buChar char="•"/>
            </a:pPr>
            <a:r>
              <a:rPr lang="en-US" sz="1200" dirty="0" smtClean="0"/>
              <a:t>Critical communications</a:t>
            </a:r>
          </a:p>
          <a:p>
            <a:pPr marL="117475" indent="-117475">
              <a:buFont typeface="Arial" panose="020B0604020202020204" pitchFamily="34" charset="0"/>
              <a:buChar char="•"/>
            </a:pPr>
            <a:r>
              <a:rPr lang="en-US" sz="1200" dirty="0" smtClean="0"/>
              <a:t>New Business Models</a:t>
            </a:r>
          </a:p>
          <a:p>
            <a:pPr marL="117475" indent="-117475">
              <a:buFont typeface="Arial" panose="020B0604020202020204" pitchFamily="34" charset="0"/>
              <a:buChar char="•"/>
            </a:pPr>
            <a:r>
              <a:rPr lang="en-US" sz="1200" dirty="0" smtClean="0"/>
              <a:t>Optimized Use Experiences</a:t>
            </a:r>
          </a:p>
        </p:txBody>
      </p:sp>
      <p:sp>
        <p:nvSpPr>
          <p:cNvPr id="26" name="Flowchart: Alternate Process 25"/>
          <p:cNvSpPr/>
          <p:nvPr/>
        </p:nvSpPr>
        <p:spPr>
          <a:xfrm>
            <a:off x="824055" y="3268747"/>
            <a:ext cx="2705008" cy="872999"/>
          </a:xfrm>
          <a:prstGeom prst="flowChartAlternateProcess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/>
              <a:t>Prioritizing </a:t>
            </a:r>
            <a:endParaRPr lang="en-US" sz="1400" dirty="0" smtClean="0"/>
          </a:p>
          <a:p>
            <a:pPr algn="ctr"/>
            <a:r>
              <a:rPr lang="en-US" sz="1400" dirty="0" smtClean="0"/>
              <a:t>Potential Requirements</a:t>
            </a:r>
            <a:endParaRPr lang="en-US" sz="1400" dirty="0"/>
          </a:p>
        </p:txBody>
      </p:sp>
      <p:sp>
        <p:nvSpPr>
          <p:cNvPr id="27" name="Flowchart: Alternate Process 26"/>
          <p:cNvSpPr/>
          <p:nvPr/>
        </p:nvSpPr>
        <p:spPr>
          <a:xfrm>
            <a:off x="5080318" y="3264852"/>
            <a:ext cx="2705008" cy="876894"/>
          </a:xfrm>
          <a:prstGeom prst="flowChartAlternateProcess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/>
              <a:t>Internal Checkpoint Reviews</a:t>
            </a:r>
            <a:endParaRPr lang="en-US" sz="1400" dirty="0"/>
          </a:p>
        </p:txBody>
      </p:sp>
      <p:sp>
        <p:nvSpPr>
          <p:cNvPr id="29" name="Flowchart: Alternate Process 28"/>
          <p:cNvSpPr/>
          <p:nvPr/>
        </p:nvSpPr>
        <p:spPr>
          <a:xfrm>
            <a:off x="826056" y="5014745"/>
            <a:ext cx="2705008" cy="876894"/>
          </a:xfrm>
          <a:prstGeom prst="flowChartAlternateProcess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/>
              <a:t>Developing </a:t>
            </a:r>
            <a:r>
              <a:rPr lang="en-US" sz="1400" dirty="0" smtClean="0"/>
              <a:t>Final Report and </a:t>
            </a:r>
            <a:r>
              <a:rPr lang="en-US" sz="1400" dirty="0" smtClean="0"/>
              <a:t>Recommending </a:t>
            </a:r>
            <a:r>
              <a:rPr lang="en-US" sz="1400" dirty="0" smtClean="0"/>
              <a:t>Next Steps</a:t>
            </a:r>
            <a:endParaRPr lang="en-US" sz="1400" dirty="0"/>
          </a:p>
        </p:txBody>
      </p:sp>
      <p:cxnSp>
        <p:nvCxnSpPr>
          <p:cNvPr id="14" name="Straight Arrow Connector 13"/>
          <p:cNvCxnSpPr>
            <a:endCxn id="19" idx="1"/>
          </p:cNvCxnSpPr>
          <p:nvPr/>
        </p:nvCxnSpPr>
        <p:spPr>
          <a:xfrm flipV="1">
            <a:off x="3529063" y="1998595"/>
            <a:ext cx="1543940" cy="11155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/>
          <p:nvPr/>
        </p:nvCxnSpPr>
        <p:spPr>
          <a:xfrm flipH="1">
            <a:off x="3492546" y="2340864"/>
            <a:ext cx="1580457" cy="980237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/>
          <p:cNvCxnSpPr>
            <a:stCxn id="26" idx="2"/>
            <a:endCxn id="29" idx="0"/>
          </p:cNvCxnSpPr>
          <p:nvPr/>
        </p:nvCxnSpPr>
        <p:spPr>
          <a:xfrm>
            <a:off x="2176559" y="4141746"/>
            <a:ext cx="2001" cy="872999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6" name="Straight Arrow Connector 35"/>
          <p:cNvCxnSpPr/>
          <p:nvPr/>
        </p:nvCxnSpPr>
        <p:spPr>
          <a:xfrm flipV="1">
            <a:off x="3531064" y="3544507"/>
            <a:ext cx="1551255" cy="1948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/>
          <p:nvPr/>
        </p:nvCxnSpPr>
        <p:spPr>
          <a:xfrm flipV="1">
            <a:off x="3529063" y="3914444"/>
            <a:ext cx="1551255" cy="1948"/>
          </a:xfrm>
          <a:prstGeom prst="straightConnector1">
            <a:avLst/>
          </a:prstGeom>
          <a:ln>
            <a:headEnd type="triangle"/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0" name="Flowchart: Alternate Process 19"/>
          <p:cNvSpPr/>
          <p:nvPr/>
        </p:nvSpPr>
        <p:spPr>
          <a:xfrm>
            <a:off x="4347680" y="5019551"/>
            <a:ext cx="2053120" cy="876894"/>
          </a:xfrm>
          <a:prstGeom prst="flowChartAlternateProcess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/>
              <a:t>ATIS </a:t>
            </a:r>
          </a:p>
          <a:p>
            <a:pPr algn="ctr"/>
            <a:r>
              <a:rPr lang="en-US" sz="1400" dirty="0" smtClean="0"/>
              <a:t>Technical Committees</a:t>
            </a:r>
            <a:endParaRPr lang="en-US" sz="1400" dirty="0"/>
          </a:p>
        </p:txBody>
      </p:sp>
      <p:cxnSp>
        <p:nvCxnSpPr>
          <p:cNvPr id="21" name="Straight Arrow Connector 20"/>
          <p:cNvCxnSpPr>
            <a:stCxn id="29" idx="3"/>
            <a:endCxn id="20" idx="1"/>
          </p:cNvCxnSpPr>
          <p:nvPr/>
        </p:nvCxnSpPr>
        <p:spPr>
          <a:xfrm>
            <a:off x="3531064" y="5453192"/>
            <a:ext cx="816616" cy="4806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>
            <a:stCxn id="20" idx="3"/>
            <a:endCxn id="28" idx="1"/>
          </p:cNvCxnSpPr>
          <p:nvPr/>
        </p:nvCxnSpPr>
        <p:spPr>
          <a:xfrm>
            <a:off x="6400800" y="5457998"/>
            <a:ext cx="875325" cy="3915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8" name="Flowchart: Alternate Process 27"/>
          <p:cNvSpPr/>
          <p:nvPr/>
        </p:nvSpPr>
        <p:spPr>
          <a:xfrm>
            <a:off x="7276125" y="5023466"/>
            <a:ext cx="1461475" cy="876894"/>
          </a:xfrm>
          <a:prstGeom prst="flowChartAlternateProcess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/>
              <a:t>3GPP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35686718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7419" y="127996"/>
            <a:ext cx="8876581" cy="936298"/>
          </a:xfrm>
        </p:spPr>
        <p:txBody>
          <a:bodyPr/>
          <a:lstStyle/>
          <a:p>
            <a:r>
              <a:rPr lang="en-US" dirty="0" smtClean="0"/>
              <a:t>ATIS 5G Matrix and Priorities</a:t>
            </a:r>
            <a:br>
              <a:rPr lang="en-US" dirty="0" smtClean="0"/>
            </a:br>
            <a:r>
              <a:rPr lang="en-US" sz="2400" b="0" dirty="0" smtClean="0"/>
              <a:t>Use Case Focus</a:t>
            </a:r>
            <a:endParaRPr lang="en-US" sz="2400" b="0" dirty="0"/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58263433"/>
              </p:ext>
            </p:extLst>
          </p:nvPr>
        </p:nvGraphicFramePr>
        <p:xfrm>
          <a:off x="457200" y="1350963"/>
          <a:ext cx="8229600" cy="4658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451600"/>
                <a:gridCol w="1778000"/>
              </a:tblGrid>
              <a:tr h="370840">
                <a:tc>
                  <a:txBody>
                    <a:bodyPr/>
                    <a:lstStyle/>
                    <a:p>
                      <a:r>
                        <a:rPr lang="en-CA" dirty="0" smtClean="0"/>
                        <a:t>Topic</a:t>
                      </a:r>
                      <a:endParaRPr lang="en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CA" dirty="0" smtClean="0"/>
                        <a:t>ATIS Priority</a:t>
                      </a:r>
                      <a:endParaRPr lang="en-CA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CA" sz="1600" u="sng" dirty="0" smtClean="0"/>
                        <a:t>Evolution of 4G LTE to 5G</a:t>
                      </a:r>
                      <a:endParaRPr lang="en-CA" sz="1600" u="sng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CA" b="1" dirty="0" smtClean="0"/>
                        <a:t>High</a:t>
                      </a:r>
                      <a:endParaRPr lang="en-CA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CA" sz="1600" dirty="0" smtClean="0"/>
                        <a:t>Virtualized Mobile Core with variable mobility and local offload</a:t>
                      </a:r>
                      <a:endParaRPr lang="en-CA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CA" dirty="0" smtClean="0"/>
                        <a:t>Medium</a:t>
                      </a:r>
                      <a:endParaRPr lang="en-CA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CA" sz="1600" dirty="0" smtClean="0"/>
                        <a:t>Utilization of Unlicensed Spectrum and Dual Lic./Unlicensed Models</a:t>
                      </a:r>
                      <a:endParaRPr lang="en-CA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CA" dirty="0" smtClean="0"/>
                        <a:t>High</a:t>
                      </a:r>
                      <a:endParaRPr lang="en-CA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CA" sz="1600" dirty="0" smtClean="0"/>
                        <a:t>Spectrum Sharing and White Space Spectrum</a:t>
                      </a:r>
                      <a:endParaRPr lang="en-CA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CA" dirty="0" smtClean="0"/>
                        <a:t>High</a:t>
                      </a:r>
                      <a:endParaRPr lang="en-CA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CA" sz="1600" dirty="0" smtClean="0"/>
                        <a:t>Millimeter Wave RAN Access</a:t>
                      </a:r>
                      <a:endParaRPr lang="en-CA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CA" dirty="0" smtClean="0"/>
                        <a:t>Medium</a:t>
                      </a:r>
                      <a:endParaRPr lang="en-CA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CA" sz="1600" dirty="0" smtClean="0"/>
                        <a:t>Expanded SON Use Cases to Address HetNets including 5G Small Cells, Expanded use of Unlicensed Spectrum, etc.</a:t>
                      </a:r>
                      <a:endParaRPr lang="en-CA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CA" dirty="0" smtClean="0"/>
                        <a:t>Medium</a:t>
                      </a:r>
                      <a:endParaRPr lang="en-CA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CA" sz="1600" u="sng" dirty="0" smtClean="0"/>
                        <a:t>New Business Models and Associated Use Cases</a:t>
                      </a:r>
                      <a:endParaRPr lang="en-CA" sz="1600" u="sng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CA" b="1" u="none" dirty="0" smtClean="0"/>
                        <a:t>High</a:t>
                      </a:r>
                      <a:endParaRPr lang="en-CA" b="1" u="none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CA" sz="1600" dirty="0" smtClean="0"/>
                        <a:t>IoT Devices and Impacts</a:t>
                      </a:r>
                      <a:endParaRPr lang="en-CA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CA" dirty="0" smtClean="0"/>
                        <a:t>Medium</a:t>
                      </a:r>
                      <a:endParaRPr lang="en-CA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CA" sz="1600" u="sng" dirty="0" smtClean="0"/>
                        <a:t>Use Cases Related to Optimized User Experiences on Smart Devices</a:t>
                      </a:r>
                      <a:endParaRPr lang="en-CA" sz="1600" u="sng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CA" b="1" u="none" dirty="0" smtClean="0"/>
                        <a:t>High</a:t>
                      </a:r>
                      <a:endParaRPr lang="en-CA" b="1" u="none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CA" sz="1600" dirty="0" smtClean="0"/>
                        <a:t>Fixed Wireless as a PSTN Replacement</a:t>
                      </a:r>
                      <a:endParaRPr lang="en-CA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CA" dirty="0" smtClean="0"/>
                        <a:t>Medium</a:t>
                      </a:r>
                      <a:endParaRPr lang="en-CA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CA" sz="1600" u="sng" dirty="0" smtClean="0"/>
                        <a:t>NA Regulatory Requirements</a:t>
                      </a:r>
                      <a:endParaRPr lang="en-CA" sz="1600" u="sng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CA" b="1" dirty="0" smtClean="0"/>
                        <a:t>High</a:t>
                      </a:r>
                      <a:endParaRPr lang="en-CA" b="1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algn="ctr" defTabSz="457200" fontAlgn="base">
              <a:spcBef>
                <a:spcPct val="0"/>
              </a:spcBef>
              <a:spcAft>
                <a:spcPct val="0"/>
              </a:spcAft>
              <a:defRPr/>
            </a:pPr>
            <a:fld id="{379C486E-DB2A-4BE6-BF4D-5CBEF5B8BFFA}" type="slidenum">
              <a:rPr lang="en-US" smtClean="0">
                <a:solidFill>
                  <a:prstClr val="black"/>
                </a:solidFill>
                <a:cs typeface="Arial" charset="0"/>
              </a:rPr>
              <a:pPr algn="ctr" defTabSz="457200" fontAlgn="base">
                <a:spcBef>
                  <a:spcPct val="0"/>
                </a:spcBef>
                <a:spcAft>
                  <a:spcPct val="0"/>
                </a:spcAft>
                <a:defRPr/>
              </a:pPr>
              <a:t>6</a:t>
            </a:fld>
            <a:endParaRPr lang="en-US" dirty="0">
              <a:solidFill>
                <a:prstClr val="black"/>
              </a:solidFill>
              <a:cs typeface="Arial" charset="0"/>
            </a:endParaRPr>
          </a:p>
        </p:txBody>
      </p:sp>
      <p:sp>
        <p:nvSpPr>
          <p:cNvPr id="3" name="Right Arrow 2"/>
          <p:cNvSpPr/>
          <p:nvPr/>
        </p:nvSpPr>
        <p:spPr>
          <a:xfrm>
            <a:off x="34504" y="4171801"/>
            <a:ext cx="405441" cy="357067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ight Arrow 6"/>
          <p:cNvSpPr/>
          <p:nvPr/>
        </p:nvSpPr>
        <p:spPr>
          <a:xfrm>
            <a:off x="40258" y="4893546"/>
            <a:ext cx="405441" cy="357067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Right Arrow 7"/>
          <p:cNvSpPr/>
          <p:nvPr/>
        </p:nvSpPr>
        <p:spPr>
          <a:xfrm>
            <a:off x="44291" y="1715222"/>
            <a:ext cx="405441" cy="357067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ight Arrow 8"/>
          <p:cNvSpPr/>
          <p:nvPr/>
        </p:nvSpPr>
        <p:spPr>
          <a:xfrm>
            <a:off x="50045" y="5641565"/>
            <a:ext cx="405441" cy="357067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19463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9" name="Oval 688"/>
          <p:cNvSpPr/>
          <p:nvPr/>
        </p:nvSpPr>
        <p:spPr>
          <a:xfrm flipH="1">
            <a:off x="-255188" y="3143692"/>
            <a:ext cx="6154862" cy="2467740"/>
          </a:xfrm>
          <a:prstGeom prst="ellipse">
            <a:avLst/>
          </a:prstGeom>
          <a:noFill/>
          <a:ln w="6350">
            <a:gradFill flip="none" rotWithShape="1">
              <a:gsLst>
                <a:gs pos="0">
                  <a:schemeClr val="accent1">
                    <a:lumMod val="75000"/>
                  </a:schemeClr>
                </a:gs>
                <a:gs pos="100000">
                  <a:srgbClr val="FFFFFF">
                    <a:alpha val="0"/>
                  </a:srgbClr>
                </a:gs>
              </a:gsLst>
              <a:path path="shape">
                <a:fillToRect l="50000" t="50000" r="50000" b="50000"/>
              </a:path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97499"/>
            <a:endParaRPr lang="en-US" sz="1400" dirty="0">
              <a:solidFill>
                <a:srgbClr val="FFFFFF"/>
              </a:solidFill>
              <a:latin typeface="Arial Narrow" panose="020B0606020202030204" pitchFamily="34" charset="0"/>
            </a:endParaRPr>
          </a:p>
        </p:txBody>
      </p:sp>
      <p:sp>
        <p:nvSpPr>
          <p:cNvPr id="667" name="Oval 666"/>
          <p:cNvSpPr/>
          <p:nvPr/>
        </p:nvSpPr>
        <p:spPr>
          <a:xfrm flipH="1">
            <a:off x="-245544" y="3142548"/>
            <a:ext cx="6154862" cy="2467740"/>
          </a:xfrm>
          <a:prstGeom prst="ellipse">
            <a:avLst/>
          </a:prstGeom>
          <a:gradFill flip="none" rotWithShape="1">
            <a:gsLst>
              <a:gs pos="100000">
                <a:schemeClr val="accent1">
                  <a:lumMod val="20000"/>
                  <a:lumOff val="80000"/>
                  <a:alpha val="0"/>
                </a:schemeClr>
              </a:gs>
              <a:gs pos="3000">
                <a:schemeClr val="accent3">
                  <a:lumMod val="60000"/>
                  <a:lumOff val="40000"/>
                </a:schemeClr>
              </a:gs>
            </a:gsLst>
            <a:path path="shape">
              <a:fillToRect l="50000" t="50000" r="50000" b="50000"/>
            </a:path>
            <a:tileRect/>
          </a:gradFill>
          <a:ln w="6350">
            <a:gradFill flip="none" rotWithShape="1">
              <a:gsLst>
                <a:gs pos="0">
                  <a:schemeClr val="accent1">
                    <a:lumMod val="75000"/>
                  </a:schemeClr>
                </a:gs>
                <a:gs pos="100000">
                  <a:srgbClr val="FFFFFF">
                    <a:alpha val="0"/>
                  </a:srgbClr>
                </a:gs>
              </a:gsLst>
              <a:path path="shape">
                <a:fillToRect l="50000" t="50000" r="50000" b="50000"/>
              </a:path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97499"/>
            <a:endParaRPr lang="en-US" sz="1400" dirty="0">
              <a:solidFill>
                <a:srgbClr val="FFFFFF"/>
              </a:solidFill>
              <a:latin typeface="Arial Narrow" panose="020B060602020203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>
                <a:latin typeface="Arial Narrow" panose="020B0606020202030204" pitchFamily="34" charset="0"/>
              </a:rPr>
              <a:t>Multi connectivity across bands &amp; technologies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 smtClean="0">
                <a:latin typeface="Arial Narrow" panose="020B0606020202030204" pitchFamily="34" charset="0"/>
              </a:rPr>
              <a:t>multi-connectivity improves </a:t>
            </a:r>
            <a:r>
              <a:rPr lang="en-US" dirty="0">
                <a:latin typeface="Arial Narrow" panose="020B0606020202030204" pitchFamily="34" charset="0"/>
              </a:rPr>
              <a:t>coverage and </a:t>
            </a:r>
            <a:r>
              <a:rPr lang="en-US" dirty="0" smtClean="0">
                <a:latin typeface="Arial Narrow" panose="020B0606020202030204" pitchFamily="34" charset="0"/>
              </a:rPr>
              <a:t>mobility</a:t>
            </a:r>
            <a:endParaRPr lang="en-US" dirty="0">
              <a:latin typeface="Arial Narrow" panose="020B0606020202030204" pitchFamily="34" charset="0"/>
            </a:endParaRPr>
          </a:p>
          <a:p>
            <a:endParaRPr lang="en-US" dirty="0">
              <a:latin typeface="Arial Narrow" panose="020B0606020202030204" pitchFamily="34" charset="0"/>
            </a:endParaRPr>
          </a:p>
        </p:txBody>
      </p:sp>
      <p:sp>
        <p:nvSpPr>
          <p:cNvPr id="97" name="Teardrop 96"/>
          <p:cNvSpPr>
            <a:spLocks noChangeAspect="1"/>
          </p:cNvSpPr>
          <p:nvPr/>
        </p:nvSpPr>
        <p:spPr bwMode="auto">
          <a:xfrm rot="12060000">
            <a:off x="169861" y="3470316"/>
            <a:ext cx="4069015" cy="1702815"/>
          </a:xfrm>
          <a:prstGeom prst="teardrop">
            <a:avLst/>
          </a:prstGeom>
          <a:solidFill>
            <a:schemeClr val="bg1">
              <a:lumMod val="5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  <a:effectLst>
            <a:softEdge rad="457200"/>
          </a:effectLst>
          <a:scene3d>
            <a:camera prst="perspectiveContrastingRightFacing"/>
            <a:lightRig rig="threePt" dir="t"/>
          </a:scene3d>
          <a:ex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</a:pPr>
            <a:endParaRPr lang="en-US" sz="1600" dirty="0" err="1">
              <a:solidFill>
                <a:srgbClr val="FFFFFF"/>
              </a:solidFill>
              <a:latin typeface="Arial Narrow" panose="020B0606020202030204" pitchFamily="34" charset="0"/>
              <a:cs typeface="+mn-cs"/>
            </a:endParaRPr>
          </a:p>
        </p:txBody>
      </p:sp>
      <p:sp>
        <p:nvSpPr>
          <p:cNvPr id="426" name="Oval 425"/>
          <p:cNvSpPr/>
          <p:nvPr/>
        </p:nvSpPr>
        <p:spPr>
          <a:xfrm flipH="1">
            <a:off x="7139151" y="4529455"/>
            <a:ext cx="1886734" cy="543961"/>
          </a:xfrm>
          <a:prstGeom prst="ellipse">
            <a:avLst/>
          </a:prstGeom>
          <a:gradFill flip="none" rotWithShape="1">
            <a:gsLst>
              <a:gs pos="100000">
                <a:schemeClr val="accent1">
                  <a:lumMod val="20000"/>
                  <a:lumOff val="80000"/>
                  <a:alpha val="0"/>
                </a:schemeClr>
              </a:gs>
              <a:gs pos="3000">
                <a:schemeClr val="accent3">
                  <a:lumMod val="60000"/>
                  <a:lumOff val="40000"/>
                </a:schemeClr>
              </a:gs>
            </a:gsLst>
            <a:path path="shape">
              <a:fillToRect l="50000" t="50000" r="50000" b="50000"/>
            </a:path>
            <a:tileRect/>
          </a:gradFill>
          <a:ln w="6350">
            <a:gradFill flip="none" rotWithShape="1">
              <a:gsLst>
                <a:gs pos="0">
                  <a:schemeClr val="accent1">
                    <a:lumMod val="75000"/>
                  </a:schemeClr>
                </a:gs>
                <a:gs pos="100000">
                  <a:srgbClr val="FFFFFF">
                    <a:alpha val="0"/>
                  </a:srgbClr>
                </a:gs>
              </a:gsLst>
              <a:path path="shape">
                <a:fillToRect l="50000" t="50000" r="50000" b="50000"/>
              </a:path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97499"/>
            <a:endParaRPr lang="en-US" sz="1400" dirty="0">
              <a:solidFill>
                <a:srgbClr val="FFFFFF"/>
              </a:solidFill>
              <a:latin typeface="Arial Narrow" panose="020B0606020202030204" pitchFamily="34" charset="0"/>
            </a:endParaRPr>
          </a:p>
        </p:txBody>
      </p:sp>
      <p:sp>
        <p:nvSpPr>
          <p:cNvPr id="427" name="Oval 426"/>
          <p:cNvSpPr/>
          <p:nvPr/>
        </p:nvSpPr>
        <p:spPr>
          <a:xfrm flipH="1">
            <a:off x="5134615" y="4362106"/>
            <a:ext cx="2167693" cy="832104"/>
          </a:xfrm>
          <a:prstGeom prst="ellipse">
            <a:avLst/>
          </a:prstGeom>
          <a:gradFill flip="none" rotWithShape="1">
            <a:gsLst>
              <a:gs pos="100000">
                <a:schemeClr val="accent1">
                  <a:lumMod val="20000"/>
                  <a:lumOff val="80000"/>
                  <a:alpha val="0"/>
                </a:schemeClr>
              </a:gs>
              <a:gs pos="3000">
                <a:schemeClr val="accent3">
                  <a:lumMod val="60000"/>
                  <a:lumOff val="40000"/>
                </a:schemeClr>
              </a:gs>
            </a:gsLst>
            <a:path path="shape">
              <a:fillToRect l="50000" t="50000" r="50000" b="50000"/>
            </a:path>
            <a:tileRect/>
          </a:gradFill>
          <a:ln w="6350">
            <a:gradFill flip="none" rotWithShape="1">
              <a:gsLst>
                <a:gs pos="0">
                  <a:schemeClr val="accent1">
                    <a:lumMod val="75000"/>
                  </a:schemeClr>
                </a:gs>
                <a:gs pos="100000">
                  <a:srgbClr val="FFFFFF">
                    <a:alpha val="0"/>
                  </a:srgbClr>
                </a:gs>
              </a:gsLst>
              <a:path path="shape">
                <a:fillToRect l="50000" t="50000" r="50000" b="50000"/>
              </a:path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97499"/>
            <a:endParaRPr lang="en-US" sz="1400" dirty="0">
              <a:solidFill>
                <a:srgbClr val="FFFFFF"/>
              </a:solidFill>
              <a:latin typeface="Arial Narrow" panose="020B0606020202030204" pitchFamily="34" charset="0"/>
            </a:endParaRPr>
          </a:p>
        </p:txBody>
      </p:sp>
      <p:grpSp>
        <p:nvGrpSpPr>
          <p:cNvPr id="428" name="Group 427"/>
          <p:cNvGrpSpPr/>
          <p:nvPr/>
        </p:nvGrpSpPr>
        <p:grpSpPr>
          <a:xfrm>
            <a:off x="8409673" y="4364789"/>
            <a:ext cx="429283" cy="328886"/>
            <a:chOff x="4249734" y="3827728"/>
            <a:chExt cx="2206985" cy="2033137"/>
          </a:xfrm>
        </p:grpSpPr>
        <p:grpSp>
          <p:nvGrpSpPr>
            <p:cNvPr id="429" name="Group 428"/>
            <p:cNvGrpSpPr/>
            <p:nvPr/>
          </p:nvGrpSpPr>
          <p:grpSpPr>
            <a:xfrm>
              <a:off x="4249734" y="3827728"/>
              <a:ext cx="2206985" cy="2033137"/>
              <a:chOff x="4311852" y="2664721"/>
              <a:chExt cx="3245649" cy="2989984"/>
            </a:xfrm>
          </p:grpSpPr>
          <p:grpSp>
            <p:nvGrpSpPr>
              <p:cNvPr id="434" name="Group 433"/>
              <p:cNvGrpSpPr/>
              <p:nvPr/>
            </p:nvGrpSpPr>
            <p:grpSpPr>
              <a:xfrm>
                <a:off x="4311852" y="2664721"/>
                <a:ext cx="3245649" cy="2989984"/>
                <a:chOff x="-3637637" y="1692566"/>
                <a:chExt cx="3245649" cy="2989984"/>
              </a:xfrm>
            </p:grpSpPr>
            <p:grpSp>
              <p:nvGrpSpPr>
                <p:cNvPr id="436" name="Group 435"/>
                <p:cNvGrpSpPr/>
                <p:nvPr/>
              </p:nvGrpSpPr>
              <p:grpSpPr>
                <a:xfrm>
                  <a:off x="-3637637" y="1692566"/>
                  <a:ext cx="3245649" cy="2933005"/>
                  <a:chOff x="-2132407" y="893755"/>
                  <a:chExt cx="6820567" cy="6163562"/>
                </a:xfrm>
              </p:grpSpPr>
              <p:sp>
                <p:nvSpPr>
                  <p:cNvPr id="438" name="Rectangle 437"/>
                  <p:cNvSpPr/>
                  <p:nvPr/>
                </p:nvSpPr>
                <p:spPr>
                  <a:xfrm>
                    <a:off x="2885022" y="1709110"/>
                    <a:ext cx="768294" cy="1207353"/>
                  </a:xfrm>
                  <a:prstGeom prst="rect">
                    <a:avLst/>
                  </a:prstGeom>
                  <a:gradFill flip="none" rotWithShape="1">
                    <a:gsLst>
                      <a:gs pos="0">
                        <a:schemeClr val="tx1">
                          <a:lumMod val="65000"/>
                          <a:lumOff val="35000"/>
                        </a:schemeClr>
                      </a:gs>
                      <a:gs pos="100000">
                        <a:schemeClr val="bg1">
                          <a:lumMod val="85000"/>
                        </a:schemeClr>
                      </a:gs>
                    </a:gsLst>
                    <a:lin ang="16200000" scaled="0"/>
                    <a:tileRect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defTabSz="914400" fontAlgn="auto">
                      <a:spcBef>
                        <a:spcPts val="0"/>
                      </a:spcBef>
                      <a:spcAft>
                        <a:spcPts val="0"/>
                      </a:spcAft>
                    </a:pPr>
                    <a:endParaRPr lang="en-US" dirty="0">
                      <a:solidFill>
                        <a:prstClr val="white"/>
                      </a:solidFill>
                      <a:latin typeface="Arial Narrow" panose="020B0606020202030204" pitchFamily="34" charset="0"/>
                    </a:endParaRPr>
                  </a:p>
                </p:txBody>
              </p:sp>
              <p:sp>
                <p:nvSpPr>
                  <p:cNvPr id="439" name="Up Arrow 438"/>
                  <p:cNvSpPr/>
                  <p:nvPr/>
                </p:nvSpPr>
                <p:spPr>
                  <a:xfrm>
                    <a:off x="-2132407" y="893755"/>
                    <a:ext cx="6820567" cy="6163562"/>
                  </a:xfrm>
                  <a:prstGeom prst="upArrow">
                    <a:avLst>
                      <a:gd name="adj1" fmla="val 70690"/>
                      <a:gd name="adj2" fmla="val 41411"/>
                    </a:avLst>
                  </a:prstGeom>
                  <a:gradFill flip="none" rotWithShape="1"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>
                          <a:lumMod val="85000"/>
                        </a:schemeClr>
                      </a:gs>
                    </a:gsLst>
                    <a:lin ang="13500000" scaled="0"/>
                    <a:tileRect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defTabSz="914400" fontAlgn="auto">
                      <a:spcBef>
                        <a:spcPts val="0"/>
                      </a:spcBef>
                      <a:spcAft>
                        <a:spcPts val="0"/>
                      </a:spcAft>
                    </a:pPr>
                    <a:endParaRPr lang="en-US" dirty="0">
                      <a:solidFill>
                        <a:prstClr val="white"/>
                      </a:solidFill>
                      <a:latin typeface="Arial Narrow" panose="020B0606020202030204" pitchFamily="34" charset="0"/>
                    </a:endParaRPr>
                  </a:p>
                </p:txBody>
              </p:sp>
              <p:sp>
                <p:nvSpPr>
                  <p:cNvPr id="440" name="Up Arrow 439"/>
                  <p:cNvSpPr/>
                  <p:nvPr/>
                </p:nvSpPr>
                <p:spPr>
                  <a:xfrm>
                    <a:off x="-1572339" y="1285755"/>
                    <a:ext cx="5665915" cy="3926336"/>
                  </a:xfrm>
                  <a:prstGeom prst="upArrow">
                    <a:avLst>
                      <a:gd name="adj1" fmla="val 70690"/>
                      <a:gd name="adj2" fmla="val 53995"/>
                    </a:avLst>
                  </a:prstGeom>
                  <a:gradFill flip="none" rotWithShape="1">
                    <a:gsLst>
                      <a:gs pos="100000">
                        <a:schemeClr val="bg1">
                          <a:lumMod val="65000"/>
                        </a:schemeClr>
                      </a:gs>
                      <a:gs pos="45000">
                        <a:srgbClr val="FFFFFF">
                          <a:alpha val="0"/>
                        </a:srgbClr>
                      </a:gs>
                    </a:gsLst>
                    <a:lin ang="16200000" scaled="0"/>
                    <a:tileRect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defTabSz="914400" fontAlgn="auto">
                      <a:spcBef>
                        <a:spcPts val="0"/>
                      </a:spcBef>
                      <a:spcAft>
                        <a:spcPts val="0"/>
                      </a:spcAft>
                    </a:pPr>
                    <a:endParaRPr lang="en-US" dirty="0">
                      <a:solidFill>
                        <a:prstClr val="white"/>
                      </a:solidFill>
                      <a:latin typeface="Arial Narrow" panose="020B0606020202030204" pitchFamily="34" charset="0"/>
                    </a:endParaRPr>
                  </a:p>
                </p:txBody>
              </p:sp>
            </p:grpSp>
            <p:sp>
              <p:nvSpPr>
                <p:cNvPr id="437" name="Freeform 436"/>
                <p:cNvSpPr/>
                <p:nvPr/>
              </p:nvSpPr>
              <p:spPr>
                <a:xfrm>
                  <a:off x="-3615555" y="4076776"/>
                  <a:ext cx="1106649" cy="605774"/>
                </a:xfrm>
                <a:custGeom>
                  <a:avLst/>
                  <a:gdLst>
                    <a:gd name="connsiteX0" fmla="*/ 0 w 1157492"/>
                    <a:gd name="connsiteY0" fmla="*/ 409913 h 409913"/>
                    <a:gd name="connsiteX1" fmla="*/ 1157492 w 1157492"/>
                    <a:gd name="connsiteY1" fmla="*/ 401875 h 409913"/>
                    <a:gd name="connsiteX2" fmla="*/ 1141415 w 1157492"/>
                    <a:gd name="connsiteY2" fmla="*/ 136638 h 409913"/>
                    <a:gd name="connsiteX3" fmla="*/ 860081 w 1157492"/>
                    <a:gd name="connsiteY3" fmla="*/ 40188 h 409913"/>
                    <a:gd name="connsiteX4" fmla="*/ 361716 w 1157492"/>
                    <a:gd name="connsiteY4" fmla="*/ 0 h 409913"/>
                    <a:gd name="connsiteX5" fmla="*/ 48229 w 1157492"/>
                    <a:gd name="connsiteY5" fmla="*/ 144675 h 409913"/>
                    <a:gd name="connsiteX6" fmla="*/ 0 w 1157492"/>
                    <a:gd name="connsiteY6" fmla="*/ 409913 h 409913"/>
                    <a:gd name="connsiteX0" fmla="*/ 100700 w 1258192"/>
                    <a:gd name="connsiteY0" fmla="*/ 409913 h 409913"/>
                    <a:gd name="connsiteX1" fmla="*/ 1258192 w 1258192"/>
                    <a:gd name="connsiteY1" fmla="*/ 401875 h 409913"/>
                    <a:gd name="connsiteX2" fmla="*/ 1242115 w 1258192"/>
                    <a:gd name="connsiteY2" fmla="*/ 136638 h 409913"/>
                    <a:gd name="connsiteX3" fmla="*/ 960781 w 1258192"/>
                    <a:gd name="connsiteY3" fmla="*/ 40188 h 409913"/>
                    <a:gd name="connsiteX4" fmla="*/ 462416 w 1258192"/>
                    <a:gd name="connsiteY4" fmla="*/ 0 h 409913"/>
                    <a:gd name="connsiteX5" fmla="*/ 148929 w 1258192"/>
                    <a:gd name="connsiteY5" fmla="*/ 144675 h 409913"/>
                    <a:gd name="connsiteX6" fmla="*/ 100700 w 1258192"/>
                    <a:gd name="connsiteY6" fmla="*/ 409913 h 409913"/>
                    <a:gd name="connsiteX0" fmla="*/ 132746 w 1290238"/>
                    <a:gd name="connsiteY0" fmla="*/ 409913 h 414844"/>
                    <a:gd name="connsiteX1" fmla="*/ 1290238 w 1290238"/>
                    <a:gd name="connsiteY1" fmla="*/ 401875 h 414844"/>
                    <a:gd name="connsiteX2" fmla="*/ 1274161 w 1290238"/>
                    <a:gd name="connsiteY2" fmla="*/ 136638 h 414844"/>
                    <a:gd name="connsiteX3" fmla="*/ 992827 w 1290238"/>
                    <a:gd name="connsiteY3" fmla="*/ 40188 h 414844"/>
                    <a:gd name="connsiteX4" fmla="*/ 494462 w 1290238"/>
                    <a:gd name="connsiteY4" fmla="*/ 0 h 414844"/>
                    <a:gd name="connsiteX5" fmla="*/ 180975 w 1290238"/>
                    <a:gd name="connsiteY5" fmla="*/ 144675 h 414844"/>
                    <a:gd name="connsiteX6" fmla="*/ 132746 w 1290238"/>
                    <a:gd name="connsiteY6" fmla="*/ 409913 h 414844"/>
                    <a:gd name="connsiteX0" fmla="*/ 119415 w 1276907"/>
                    <a:gd name="connsiteY0" fmla="*/ 409913 h 415598"/>
                    <a:gd name="connsiteX1" fmla="*/ 1276907 w 1276907"/>
                    <a:gd name="connsiteY1" fmla="*/ 401875 h 415598"/>
                    <a:gd name="connsiteX2" fmla="*/ 1260830 w 1276907"/>
                    <a:gd name="connsiteY2" fmla="*/ 136638 h 415598"/>
                    <a:gd name="connsiteX3" fmla="*/ 979496 w 1276907"/>
                    <a:gd name="connsiteY3" fmla="*/ 40188 h 415598"/>
                    <a:gd name="connsiteX4" fmla="*/ 481131 w 1276907"/>
                    <a:gd name="connsiteY4" fmla="*/ 0 h 415598"/>
                    <a:gd name="connsiteX5" fmla="*/ 167644 w 1276907"/>
                    <a:gd name="connsiteY5" fmla="*/ 144675 h 415598"/>
                    <a:gd name="connsiteX6" fmla="*/ 119415 w 1276907"/>
                    <a:gd name="connsiteY6" fmla="*/ 409913 h 415598"/>
                    <a:gd name="connsiteX0" fmla="*/ 119415 w 1276907"/>
                    <a:gd name="connsiteY0" fmla="*/ 435383 h 441068"/>
                    <a:gd name="connsiteX1" fmla="*/ 1276907 w 1276907"/>
                    <a:gd name="connsiteY1" fmla="*/ 427345 h 441068"/>
                    <a:gd name="connsiteX2" fmla="*/ 1260830 w 1276907"/>
                    <a:gd name="connsiteY2" fmla="*/ 162108 h 441068"/>
                    <a:gd name="connsiteX3" fmla="*/ 979496 w 1276907"/>
                    <a:gd name="connsiteY3" fmla="*/ 65658 h 441068"/>
                    <a:gd name="connsiteX4" fmla="*/ 481131 w 1276907"/>
                    <a:gd name="connsiteY4" fmla="*/ 25470 h 441068"/>
                    <a:gd name="connsiteX5" fmla="*/ 167644 w 1276907"/>
                    <a:gd name="connsiteY5" fmla="*/ 170145 h 441068"/>
                    <a:gd name="connsiteX6" fmla="*/ 119415 w 1276907"/>
                    <a:gd name="connsiteY6" fmla="*/ 435383 h 441068"/>
                    <a:gd name="connsiteX0" fmla="*/ 119415 w 1276907"/>
                    <a:gd name="connsiteY0" fmla="*/ 464238 h 469923"/>
                    <a:gd name="connsiteX1" fmla="*/ 1276907 w 1276907"/>
                    <a:gd name="connsiteY1" fmla="*/ 456200 h 469923"/>
                    <a:gd name="connsiteX2" fmla="*/ 1260830 w 1276907"/>
                    <a:gd name="connsiteY2" fmla="*/ 190963 h 469923"/>
                    <a:gd name="connsiteX3" fmla="*/ 979496 w 1276907"/>
                    <a:gd name="connsiteY3" fmla="*/ 94513 h 469923"/>
                    <a:gd name="connsiteX4" fmla="*/ 481131 w 1276907"/>
                    <a:gd name="connsiteY4" fmla="*/ 54325 h 469923"/>
                    <a:gd name="connsiteX5" fmla="*/ 167644 w 1276907"/>
                    <a:gd name="connsiteY5" fmla="*/ 199000 h 469923"/>
                    <a:gd name="connsiteX6" fmla="*/ 119415 w 1276907"/>
                    <a:gd name="connsiteY6" fmla="*/ 464238 h 469923"/>
                    <a:gd name="connsiteX0" fmla="*/ 119415 w 1276907"/>
                    <a:gd name="connsiteY0" fmla="*/ 543378 h 549063"/>
                    <a:gd name="connsiteX1" fmla="*/ 1276907 w 1276907"/>
                    <a:gd name="connsiteY1" fmla="*/ 535340 h 549063"/>
                    <a:gd name="connsiteX2" fmla="*/ 1260830 w 1276907"/>
                    <a:gd name="connsiteY2" fmla="*/ 270103 h 549063"/>
                    <a:gd name="connsiteX3" fmla="*/ 979496 w 1276907"/>
                    <a:gd name="connsiteY3" fmla="*/ 173653 h 549063"/>
                    <a:gd name="connsiteX4" fmla="*/ 481131 w 1276907"/>
                    <a:gd name="connsiteY4" fmla="*/ 133465 h 549063"/>
                    <a:gd name="connsiteX5" fmla="*/ 167644 w 1276907"/>
                    <a:gd name="connsiteY5" fmla="*/ 278140 h 549063"/>
                    <a:gd name="connsiteX6" fmla="*/ 119415 w 1276907"/>
                    <a:gd name="connsiteY6" fmla="*/ 543378 h 549063"/>
                    <a:gd name="connsiteX0" fmla="*/ 119415 w 1276907"/>
                    <a:gd name="connsiteY0" fmla="*/ 561254 h 566939"/>
                    <a:gd name="connsiteX1" fmla="*/ 1276907 w 1276907"/>
                    <a:gd name="connsiteY1" fmla="*/ 553216 h 566939"/>
                    <a:gd name="connsiteX2" fmla="*/ 1260830 w 1276907"/>
                    <a:gd name="connsiteY2" fmla="*/ 287979 h 566939"/>
                    <a:gd name="connsiteX3" fmla="*/ 979496 w 1276907"/>
                    <a:gd name="connsiteY3" fmla="*/ 191529 h 566939"/>
                    <a:gd name="connsiteX4" fmla="*/ 481131 w 1276907"/>
                    <a:gd name="connsiteY4" fmla="*/ 151341 h 566939"/>
                    <a:gd name="connsiteX5" fmla="*/ 167644 w 1276907"/>
                    <a:gd name="connsiteY5" fmla="*/ 296016 h 566939"/>
                    <a:gd name="connsiteX6" fmla="*/ 119415 w 1276907"/>
                    <a:gd name="connsiteY6" fmla="*/ 561254 h 566939"/>
                    <a:gd name="connsiteX0" fmla="*/ 119415 w 1276907"/>
                    <a:gd name="connsiteY0" fmla="*/ 561254 h 566939"/>
                    <a:gd name="connsiteX1" fmla="*/ 1276907 w 1276907"/>
                    <a:gd name="connsiteY1" fmla="*/ 553216 h 566939"/>
                    <a:gd name="connsiteX2" fmla="*/ 1260830 w 1276907"/>
                    <a:gd name="connsiteY2" fmla="*/ 287979 h 566939"/>
                    <a:gd name="connsiteX3" fmla="*/ 979496 w 1276907"/>
                    <a:gd name="connsiteY3" fmla="*/ 191529 h 566939"/>
                    <a:gd name="connsiteX4" fmla="*/ 481131 w 1276907"/>
                    <a:gd name="connsiteY4" fmla="*/ 151341 h 566939"/>
                    <a:gd name="connsiteX5" fmla="*/ 167644 w 1276907"/>
                    <a:gd name="connsiteY5" fmla="*/ 296016 h 566939"/>
                    <a:gd name="connsiteX6" fmla="*/ 119415 w 1276907"/>
                    <a:gd name="connsiteY6" fmla="*/ 561254 h 566939"/>
                    <a:gd name="connsiteX0" fmla="*/ 119415 w 1276907"/>
                    <a:gd name="connsiteY0" fmla="*/ 561254 h 566939"/>
                    <a:gd name="connsiteX1" fmla="*/ 1276907 w 1276907"/>
                    <a:gd name="connsiteY1" fmla="*/ 553216 h 566939"/>
                    <a:gd name="connsiteX2" fmla="*/ 1260830 w 1276907"/>
                    <a:gd name="connsiteY2" fmla="*/ 287979 h 566939"/>
                    <a:gd name="connsiteX3" fmla="*/ 979496 w 1276907"/>
                    <a:gd name="connsiteY3" fmla="*/ 191529 h 566939"/>
                    <a:gd name="connsiteX4" fmla="*/ 481131 w 1276907"/>
                    <a:gd name="connsiteY4" fmla="*/ 151341 h 566939"/>
                    <a:gd name="connsiteX5" fmla="*/ 167644 w 1276907"/>
                    <a:gd name="connsiteY5" fmla="*/ 296016 h 566939"/>
                    <a:gd name="connsiteX6" fmla="*/ 119415 w 1276907"/>
                    <a:gd name="connsiteY6" fmla="*/ 561254 h 566939"/>
                    <a:gd name="connsiteX0" fmla="*/ 119415 w 1398444"/>
                    <a:gd name="connsiteY0" fmla="*/ 561254 h 566939"/>
                    <a:gd name="connsiteX1" fmla="*/ 1276907 w 1398444"/>
                    <a:gd name="connsiteY1" fmla="*/ 553216 h 566939"/>
                    <a:gd name="connsiteX2" fmla="*/ 1260830 w 1398444"/>
                    <a:gd name="connsiteY2" fmla="*/ 287979 h 566939"/>
                    <a:gd name="connsiteX3" fmla="*/ 979496 w 1398444"/>
                    <a:gd name="connsiteY3" fmla="*/ 191529 h 566939"/>
                    <a:gd name="connsiteX4" fmla="*/ 481131 w 1398444"/>
                    <a:gd name="connsiteY4" fmla="*/ 151341 h 566939"/>
                    <a:gd name="connsiteX5" fmla="*/ 167644 w 1398444"/>
                    <a:gd name="connsiteY5" fmla="*/ 296016 h 566939"/>
                    <a:gd name="connsiteX6" fmla="*/ 119415 w 1398444"/>
                    <a:gd name="connsiteY6" fmla="*/ 561254 h 566939"/>
                    <a:gd name="connsiteX0" fmla="*/ 119415 w 1438141"/>
                    <a:gd name="connsiteY0" fmla="*/ 561254 h 566939"/>
                    <a:gd name="connsiteX1" fmla="*/ 1276907 w 1438141"/>
                    <a:gd name="connsiteY1" fmla="*/ 553216 h 566939"/>
                    <a:gd name="connsiteX2" fmla="*/ 1260830 w 1438141"/>
                    <a:gd name="connsiteY2" fmla="*/ 287979 h 566939"/>
                    <a:gd name="connsiteX3" fmla="*/ 979496 w 1438141"/>
                    <a:gd name="connsiteY3" fmla="*/ 191529 h 566939"/>
                    <a:gd name="connsiteX4" fmla="*/ 481131 w 1438141"/>
                    <a:gd name="connsiteY4" fmla="*/ 151341 h 566939"/>
                    <a:gd name="connsiteX5" fmla="*/ 167644 w 1438141"/>
                    <a:gd name="connsiteY5" fmla="*/ 296016 h 566939"/>
                    <a:gd name="connsiteX6" fmla="*/ 119415 w 1438141"/>
                    <a:gd name="connsiteY6" fmla="*/ 561254 h 566939"/>
                    <a:gd name="connsiteX0" fmla="*/ 133143 w 1451869"/>
                    <a:gd name="connsiteY0" fmla="*/ 561254 h 561456"/>
                    <a:gd name="connsiteX1" fmla="*/ 1290635 w 1451869"/>
                    <a:gd name="connsiteY1" fmla="*/ 553216 h 561456"/>
                    <a:gd name="connsiteX2" fmla="*/ 1274558 w 1451869"/>
                    <a:gd name="connsiteY2" fmla="*/ 287979 h 561456"/>
                    <a:gd name="connsiteX3" fmla="*/ 993224 w 1451869"/>
                    <a:gd name="connsiteY3" fmla="*/ 191529 h 561456"/>
                    <a:gd name="connsiteX4" fmla="*/ 494859 w 1451869"/>
                    <a:gd name="connsiteY4" fmla="*/ 151341 h 561456"/>
                    <a:gd name="connsiteX5" fmla="*/ 181372 w 1451869"/>
                    <a:gd name="connsiteY5" fmla="*/ 296016 h 561456"/>
                    <a:gd name="connsiteX6" fmla="*/ 133143 w 1451869"/>
                    <a:gd name="connsiteY6" fmla="*/ 561254 h 561456"/>
                    <a:gd name="connsiteX0" fmla="*/ 133143 w 1446847"/>
                    <a:gd name="connsiteY0" fmla="*/ 561254 h 561456"/>
                    <a:gd name="connsiteX1" fmla="*/ 1290635 w 1446847"/>
                    <a:gd name="connsiteY1" fmla="*/ 553216 h 561456"/>
                    <a:gd name="connsiteX2" fmla="*/ 1274558 w 1446847"/>
                    <a:gd name="connsiteY2" fmla="*/ 287979 h 561456"/>
                    <a:gd name="connsiteX3" fmla="*/ 993224 w 1446847"/>
                    <a:gd name="connsiteY3" fmla="*/ 191529 h 561456"/>
                    <a:gd name="connsiteX4" fmla="*/ 494859 w 1446847"/>
                    <a:gd name="connsiteY4" fmla="*/ 151341 h 561456"/>
                    <a:gd name="connsiteX5" fmla="*/ 181372 w 1446847"/>
                    <a:gd name="connsiteY5" fmla="*/ 296016 h 561456"/>
                    <a:gd name="connsiteX6" fmla="*/ 133143 w 1446847"/>
                    <a:gd name="connsiteY6" fmla="*/ 561254 h 561456"/>
                    <a:gd name="connsiteX0" fmla="*/ 133143 w 1446847"/>
                    <a:gd name="connsiteY0" fmla="*/ 561254 h 561456"/>
                    <a:gd name="connsiteX1" fmla="*/ 1290635 w 1446847"/>
                    <a:gd name="connsiteY1" fmla="*/ 553216 h 561456"/>
                    <a:gd name="connsiteX2" fmla="*/ 1274558 w 1446847"/>
                    <a:gd name="connsiteY2" fmla="*/ 287979 h 561456"/>
                    <a:gd name="connsiteX3" fmla="*/ 993224 w 1446847"/>
                    <a:gd name="connsiteY3" fmla="*/ 191529 h 561456"/>
                    <a:gd name="connsiteX4" fmla="*/ 494859 w 1446847"/>
                    <a:gd name="connsiteY4" fmla="*/ 151341 h 561456"/>
                    <a:gd name="connsiteX5" fmla="*/ 181372 w 1446847"/>
                    <a:gd name="connsiteY5" fmla="*/ 296016 h 561456"/>
                    <a:gd name="connsiteX6" fmla="*/ 133143 w 1446847"/>
                    <a:gd name="connsiteY6" fmla="*/ 561254 h 561456"/>
                    <a:gd name="connsiteX0" fmla="*/ 133143 w 1446847"/>
                    <a:gd name="connsiteY0" fmla="*/ 561254 h 561456"/>
                    <a:gd name="connsiteX1" fmla="*/ 1290635 w 1446847"/>
                    <a:gd name="connsiteY1" fmla="*/ 553216 h 561456"/>
                    <a:gd name="connsiteX2" fmla="*/ 1274558 w 1446847"/>
                    <a:gd name="connsiteY2" fmla="*/ 287979 h 561456"/>
                    <a:gd name="connsiteX3" fmla="*/ 993224 w 1446847"/>
                    <a:gd name="connsiteY3" fmla="*/ 191529 h 561456"/>
                    <a:gd name="connsiteX4" fmla="*/ 494859 w 1446847"/>
                    <a:gd name="connsiteY4" fmla="*/ 151341 h 561456"/>
                    <a:gd name="connsiteX5" fmla="*/ 181372 w 1446847"/>
                    <a:gd name="connsiteY5" fmla="*/ 296016 h 561456"/>
                    <a:gd name="connsiteX6" fmla="*/ 133143 w 1446847"/>
                    <a:gd name="connsiteY6" fmla="*/ 561254 h 561456"/>
                    <a:gd name="connsiteX0" fmla="*/ 133143 w 1413399"/>
                    <a:gd name="connsiteY0" fmla="*/ 561254 h 561456"/>
                    <a:gd name="connsiteX1" fmla="*/ 1290635 w 1413399"/>
                    <a:gd name="connsiteY1" fmla="*/ 553216 h 561456"/>
                    <a:gd name="connsiteX2" fmla="*/ 1274558 w 1413399"/>
                    <a:gd name="connsiteY2" fmla="*/ 287979 h 561456"/>
                    <a:gd name="connsiteX3" fmla="*/ 993224 w 1413399"/>
                    <a:gd name="connsiteY3" fmla="*/ 191529 h 561456"/>
                    <a:gd name="connsiteX4" fmla="*/ 494859 w 1413399"/>
                    <a:gd name="connsiteY4" fmla="*/ 151341 h 561456"/>
                    <a:gd name="connsiteX5" fmla="*/ 181372 w 1413399"/>
                    <a:gd name="connsiteY5" fmla="*/ 296016 h 561456"/>
                    <a:gd name="connsiteX6" fmla="*/ 133143 w 1413399"/>
                    <a:gd name="connsiteY6" fmla="*/ 561254 h 561456"/>
                    <a:gd name="connsiteX0" fmla="*/ 133143 w 1403697"/>
                    <a:gd name="connsiteY0" fmla="*/ 561254 h 561456"/>
                    <a:gd name="connsiteX1" fmla="*/ 1290635 w 1403697"/>
                    <a:gd name="connsiteY1" fmla="*/ 553216 h 561456"/>
                    <a:gd name="connsiteX2" fmla="*/ 1274558 w 1403697"/>
                    <a:gd name="connsiteY2" fmla="*/ 287979 h 561456"/>
                    <a:gd name="connsiteX3" fmla="*/ 993224 w 1403697"/>
                    <a:gd name="connsiteY3" fmla="*/ 191529 h 561456"/>
                    <a:gd name="connsiteX4" fmla="*/ 494859 w 1403697"/>
                    <a:gd name="connsiteY4" fmla="*/ 151341 h 561456"/>
                    <a:gd name="connsiteX5" fmla="*/ 181372 w 1403697"/>
                    <a:gd name="connsiteY5" fmla="*/ 296016 h 561456"/>
                    <a:gd name="connsiteX6" fmla="*/ 133143 w 1403697"/>
                    <a:gd name="connsiteY6" fmla="*/ 561254 h 561456"/>
                    <a:gd name="connsiteX0" fmla="*/ 133143 w 1415256"/>
                    <a:gd name="connsiteY0" fmla="*/ 561254 h 561456"/>
                    <a:gd name="connsiteX1" fmla="*/ 1290635 w 1415256"/>
                    <a:gd name="connsiteY1" fmla="*/ 553216 h 561456"/>
                    <a:gd name="connsiteX2" fmla="*/ 1274558 w 1415256"/>
                    <a:gd name="connsiteY2" fmla="*/ 287979 h 561456"/>
                    <a:gd name="connsiteX3" fmla="*/ 993224 w 1415256"/>
                    <a:gd name="connsiteY3" fmla="*/ 191529 h 561456"/>
                    <a:gd name="connsiteX4" fmla="*/ 494859 w 1415256"/>
                    <a:gd name="connsiteY4" fmla="*/ 151341 h 561456"/>
                    <a:gd name="connsiteX5" fmla="*/ 181372 w 1415256"/>
                    <a:gd name="connsiteY5" fmla="*/ 296016 h 561456"/>
                    <a:gd name="connsiteX6" fmla="*/ 133143 w 1415256"/>
                    <a:gd name="connsiteY6" fmla="*/ 561254 h 5614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415256" h="561456">
                      <a:moveTo>
                        <a:pt x="133143" y="561254"/>
                      </a:moveTo>
                      <a:lnTo>
                        <a:pt x="1290635" y="553216"/>
                      </a:lnTo>
                      <a:cubicBezTo>
                        <a:pt x="1446039" y="561254"/>
                        <a:pt x="1472832" y="296016"/>
                        <a:pt x="1274558" y="287979"/>
                      </a:cubicBezTo>
                      <a:cubicBezTo>
                        <a:pt x="1237048" y="175454"/>
                        <a:pt x="1127193" y="95079"/>
                        <a:pt x="993224" y="191529"/>
                      </a:cubicBezTo>
                      <a:cubicBezTo>
                        <a:pt x="979826" y="97758"/>
                        <a:pt x="717248" y="-164801"/>
                        <a:pt x="494859" y="151341"/>
                      </a:cubicBezTo>
                      <a:cubicBezTo>
                        <a:pt x="510935" y="119191"/>
                        <a:pt x="213525" y="-9409"/>
                        <a:pt x="181372" y="296016"/>
                      </a:cubicBezTo>
                      <a:cubicBezTo>
                        <a:pt x="-99963" y="336204"/>
                        <a:pt x="-3505" y="569291"/>
                        <a:pt x="133143" y="561254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88A642"/>
                    </a:gs>
                    <a:gs pos="100000">
                      <a:srgbClr val="56AD37"/>
                    </a:gs>
                  </a:gsLst>
                  <a:lin ang="16200000" scaled="0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914400" fontAlgn="auto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dirty="0">
                    <a:solidFill>
                      <a:prstClr val="white"/>
                    </a:solidFill>
                    <a:latin typeface="Arial Narrow" panose="020B0606020202030204" pitchFamily="34" charset="0"/>
                  </a:endParaRPr>
                </a:p>
              </p:txBody>
            </p:sp>
          </p:grpSp>
          <p:sp>
            <p:nvSpPr>
              <p:cNvPr id="435" name="Freeform 434"/>
              <p:cNvSpPr/>
              <p:nvPr/>
            </p:nvSpPr>
            <p:spPr>
              <a:xfrm>
                <a:off x="6697140" y="5260201"/>
                <a:ext cx="546774" cy="343066"/>
              </a:xfrm>
              <a:custGeom>
                <a:avLst/>
                <a:gdLst>
                  <a:gd name="connsiteX0" fmla="*/ 0 w 1157492"/>
                  <a:gd name="connsiteY0" fmla="*/ 409913 h 409913"/>
                  <a:gd name="connsiteX1" fmla="*/ 1157492 w 1157492"/>
                  <a:gd name="connsiteY1" fmla="*/ 401875 h 409913"/>
                  <a:gd name="connsiteX2" fmla="*/ 1141415 w 1157492"/>
                  <a:gd name="connsiteY2" fmla="*/ 136638 h 409913"/>
                  <a:gd name="connsiteX3" fmla="*/ 860081 w 1157492"/>
                  <a:gd name="connsiteY3" fmla="*/ 40188 h 409913"/>
                  <a:gd name="connsiteX4" fmla="*/ 361716 w 1157492"/>
                  <a:gd name="connsiteY4" fmla="*/ 0 h 409913"/>
                  <a:gd name="connsiteX5" fmla="*/ 48229 w 1157492"/>
                  <a:gd name="connsiteY5" fmla="*/ 144675 h 409913"/>
                  <a:gd name="connsiteX6" fmla="*/ 0 w 1157492"/>
                  <a:gd name="connsiteY6" fmla="*/ 409913 h 409913"/>
                  <a:gd name="connsiteX0" fmla="*/ 100700 w 1258192"/>
                  <a:gd name="connsiteY0" fmla="*/ 409913 h 409913"/>
                  <a:gd name="connsiteX1" fmla="*/ 1258192 w 1258192"/>
                  <a:gd name="connsiteY1" fmla="*/ 401875 h 409913"/>
                  <a:gd name="connsiteX2" fmla="*/ 1242115 w 1258192"/>
                  <a:gd name="connsiteY2" fmla="*/ 136638 h 409913"/>
                  <a:gd name="connsiteX3" fmla="*/ 960781 w 1258192"/>
                  <a:gd name="connsiteY3" fmla="*/ 40188 h 409913"/>
                  <a:gd name="connsiteX4" fmla="*/ 462416 w 1258192"/>
                  <a:gd name="connsiteY4" fmla="*/ 0 h 409913"/>
                  <a:gd name="connsiteX5" fmla="*/ 148929 w 1258192"/>
                  <a:gd name="connsiteY5" fmla="*/ 144675 h 409913"/>
                  <a:gd name="connsiteX6" fmla="*/ 100700 w 1258192"/>
                  <a:gd name="connsiteY6" fmla="*/ 409913 h 409913"/>
                  <a:gd name="connsiteX0" fmla="*/ 132746 w 1290238"/>
                  <a:gd name="connsiteY0" fmla="*/ 409913 h 414844"/>
                  <a:gd name="connsiteX1" fmla="*/ 1290238 w 1290238"/>
                  <a:gd name="connsiteY1" fmla="*/ 401875 h 414844"/>
                  <a:gd name="connsiteX2" fmla="*/ 1274161 w 1290238"/>
                  <a:gd name="connsiteY2" fmla="*/ 136638 h 414844"/>
                  <a:gd name="connsiteX3" fmla="*/ 992827 w 1290238"/>
                  <a:gd name="connsiteY3" fmla="*/ 40188 h 414844"/>
                  <a:gd name="connsiteX4" fmla="*/ 494462 w 1290238"/>
                  <a:gd name="connsiteY4" fmla="*/ 0 h 414844"/>
                  <a:gd name="connsiteX5" fmla="*/ 180975 w 1290238"/>
                  <a:gd name="connsiteY5" fmla="*/ 144675 h 414844"/>
                  <a:gd name="connsiteX6" fmla="*/ 132746 w 1290238"/>
                  <a:gd name="connsiteY6" fmla="*/ 409913 h 414844"/>
                  <a:gd name="connsiteX0" fmla="*/ 119415 w 1276907"/>
                  <a:gd name="connsiteY0" fmla="*/ 409913 h 415598"/>
                  <a:gd name="connsiteX1" fmla="*/ 1276907 w 1276907"/>
                  <a:gd name="connsiteY1" fmla="*/ 401875 h 415598"/>
                  <a:gd name="connsiteX2" fmla="*/ 1260830 w 1276907"/>
                  <a:gd name="connsiteY2" fmla="*/ 136638 h 415598"/>
                  <a:gd name="connsiteX3" fmla="*/ 979496 w 1276907"/>
                  <a:gd name="connsiteY3" fmla="*/ 40188 h 415598"/>
                  <a:gd name="connsiteX4" fmla="*/ 481131 w 1276907"/>
                  <a:gd name="connsiteY4" fmla="*/ 0 h 415598"/>
                  <a:gd name="connsiteX5" fmla="*/ 167644 w 1276907"/>
                  <a:gd name="connsiteY5" fmla="*/ 144675 h 415598"/>
                  <a:gd name="connsiteX6" fmla="*/ 119415 w 1276907"/>
                  <a:gd name="connsiteY6" fmla="*/ 409913 h 415598"/>
                  <a:gd name="connsiteX0" fmla="*/ 119415 w 1276907"/>
                  <a:gd name="connsiteY0" fmla="*/ 435383 h 441068"/>
                  <a:gd name="connsiteX1" fmla="*/ 1276907 w 1276907"/>
                  <a:gd name="connsiteY1" fmla="*/ 427345 h 441068"/>
                  <a:gd name="connsiteX2" fmla="*/ 1260830 w 1276907"/>
                  <a:gd name="connsiteY2" fmla="*/ 162108 h 441068"/>
                  <a:gd name="connsiteX3" fmla="*/ 979496 w 1276907"/>
                  <a:gd name="connsiteY3" fmla="*/ 65658 h 441068"/>
                  <a:gd name="connsiteX4" fmla="*/ 481131 w 1276907"/>
                  <a:gd name="connsiteY4" fmla="*/ 25470 h 441068"/>
                  <a:gd name="connsiteX5" fmla="*/ 167644 w 1276907"/>
                  <a:gd name="connsiteY5" fmla="*/ 170145 h 441068"/>
                  <a:gd name="connsiteX6" fmla="*/ 119415 w 1276907"/>
                  <a:gd name="connsiteY6" fmla="*/ 435383 h 441068"/>
                  <a:gd name="connsiteX0" fmla="*/ 119415 w 1276907"/>
                  <a:gd name="connsiteY0" fmla="*/ 464238 h 469923"/>
                  <a:gd name="connsiteX1" fmla="*/ 1276907 w 1276907"/>
                  <a:gd name="connsiteY1" fmla="*/ 456200 h 469923"/>
                  <a:gd name="connsiteX2" fmla="*/ 1260830 w 1276907"/>
                  <a:gd name="connsiteY2" fmla="*/ 190963 h 469923"/>
                  <a:gd name="connsiteX3" fmla="*/ 979496 w 1276907"/>
                  <a:gd name="connsiteY3" fmla="*/ 94513 h 469923"/>
                  <a:gd name="connsiteX4" fmla="*/ 481131 w 1276907"/>
                  <a:gd name="connsiteY4" fmla="*/ 54325 h 469923"/>
                  <a:gd name="connsiteX5" fmla="*/ 167644 w 1276907"/>
                  <a:gd name="connsiteY5" fmla="*/ 199000 h 469923"/>
                  <a:gd name="connsiteX6" fmla="*/ 119415 w 1276907"/>
                  <a:gd name="connsiteY6" fmla="*/ 464238 h 469923"/>
                  <a:gd name="connsiteX0" fmla="*/ 119415 w 1276907"/>
                  <a:gd name="connsiteY0" fmla="*/ 543378 h 549063"/>
                  <a:gd name="connsiteX1" fmla="*/ 1276907 w 1276907"/>
                  <a:gd name="connsiteY1" fmla="*/ 535340 h 549063"/>
                  <a:gd name="connsiteX2" fmla="*/ 1260830 w 1276907"/>
                  <a:gd name="connsiteY2" fmla="*/ 270103 h 549063"/>
                  <a:gd name="connsiteX3" fmla="*/ 979496 w 1276907"/>
                  <a:gd name="connsiteY3" fmla="*/ 173653 h 549063"/>
                  <a:gd name="connsiteX4" fmla="*/ 481131 w 1276907"/>
                  <a:gd name="connsiteY4" fmla="*/ 133465 h 549063"/>
                  <a:gd name="connsiteX5" fmla="*/ 167644 w 1276907"/>
                  <a:gd name="connsiteY5" fmla="*/ 278140 h 549063"/>
                  <a:gd name="connsiteX6" fmla="*/ 119415 w 1276907"/>
                  <a:gd name="connsiteY6" fmla="*/ 543378 h 549063"/>
                  <a:gd name="connsiteX0" fmla="*/ 119415 w 1276907"/>
                  <a:gd name="connsiteY0" fmla="*/ 561254 h 566939"/>
                  <a:gd name="connsiteX1" fmla="*/ 1276907 w 1276907"/>
                  <a:gd name="connsiteY1" fmla="*/ 553216 h 566939"/>
                  <a:gd name="connsiteX2" fmla="*/ 1260830 w 1276907"/>
                  <a:gd name="connsiteY2" fmla="*/ 287979 h 566939"/>
                  <a:gd name="connsiteX3" fmla="*/ 979496 w 1276907"/>
                  <a:gd name="connsiteY3" fmla="*/ 191529 h 566939"/>
                  <a:gd name="connsiteX4" fmla="*/ 481131 w 1276907"/>
                  <a:gd name="connsiteY4" fmla="*/ 151341 h 566939"/>
                  <a:gd name="connsiteX5" fmla="*/ 167644 w 1276907"/>
                  <a:gd name="connsiteY5" fmla="*/ 296016 h 566939"/>
                  <a:gd name="connsiteX6" fmla="*/ 119415 w 1276907"/>
                  <a:gd name="connsiteY6" fmla="*/ 561254 h 566939"/>
                  <a:gd name="connsiteX0" fmla="*/ 119415 w 1276907"/>
                  <a:gd name="connsiteY0" fmla="*/ 561254 h 566939"/>
                  <a:gd name="connsiteX1" fmla="*/ 1276907 w 1276907"/>
                  <a:gd name="connsiteY1" fmla="*/ 553216 h 566939"/>
                  <a:gd name="connsiteX2" fmla="*/ 1260830 w 1276907"/>
                  <a:gd name="connsiteY2" fmla="*/ 287979 h 566939"/>
                  <a:gd name="connsiteX3" fmla="*/ 979496 w 1276907"/>
                  <a:gd name="connsiteY3" fmla="*/ 191529 h 566939"/>
                  <a:gd name="connsiteX4" fmla="*/ 481131 w 1276907"/>
                  <a:gd name="connsiteY4" fmla="*/ 151341 h 566939"/>
                  <a:gd name="connsiteX5" fmla="*/ 167644 w 1276907"/>
                  <a:gd name="connsiteY5" fmla="*/ 296016 h 566939"/>
                  <a:gd name="connsiteX6" fmla="*/ 119415 w 1276907"/>
                  <a:gd name="connsiteY6" fmla="*/ 561254 h 566939"/>
                  <a:gd name="connsiteX0" fmla="*/ 119415 w 1276907"/>
                  <a:gd name="connsiteY0" fmla="*/ 561254 h 566939"/>
                  <a:gd name="connsiteX1" fmla="*/ 1276907 w 1276907"/>
                  <a:gd name="connsiteY1" fmla="*/ 553216 h 566939"/>
                  <a:gd name="connsiteX2" fmla="*/ 1260830 w 1276907"/>
                  <a:gd name="connsiteY2" fmla="*/ 287979 h 566939"/>
                  <a:gd name="connsiteX3" fmla="*/ 979496 w 1276907"/>
                  <a:gd name="connsiteY3" fmla="*/ 191529 h 566939"/>
                  <a:gd name="connsiteX4" fmla="*/ 481131 w 1276907"/>
                  <a:gd name="connsiteY4" fmla="*/ 151341 h 566939"/>
                  <a:gd name="connsiteX5" fmla="*/ 167644 w 1276907"/>
                  <a:gd name="connsiteY5" fmla="*/ 296016 h 566939"/>
                  <a:gd name="connsiteX6" fmla="*/ 119415 w 1276907"/>
                  <a:gd name="connsiteY6" fmla="*/ 561254 h 566939"/>
                  <a:gd name="connsiteX0" fmla="*/ 119415 w 1398444"/>
                  <a:gd name="connsiteY0" fmla="*/ 561254 h 566939"/>
                  <a:gd name="connsiteX1" fmla="*/ 1276907 w 1398444"/>
                  <a:gd name="connsiteY1" fmla="*/ 553216 h 566939"/>
                  <a:gd name="connsiteX2" fmla="*/ 1260830 w 1398444"/>
                  <a:gd name="connsiteY2" fmla="*/ 287979 h 566939"/>
                  <a:gd name="connsiteX3" fmla="*/ 979496 w 1398444"/>
                  <a:gd name="connsiteY3" fmla="*/ 191529 h 566939"/>
                  <a:gd name="connsiteX4" fmla="*/ 481131 w 1398444"/>
                  <a:gd name="connsiteY4" fmla="*/ 151341 h 566939"/>
                  <a:gd name="connsiteX5" fmla="*/ 167644 w 1398444"/>
                  <a:gd name="connsiteY5" fmla="*/ 296016 h 566939"/>
                  <a:gd name="connsiteX6" fmla="*/ 119415 w 1398444"/>
                  <a:gd name="connsiteY6" fmla="*/ 561254 h 566939"/>
                  <a:gd name="connsiteX0" fmla="*/ 119415 w 1438141"/>
                  <a:gd name="connsiteY0" fmla="*/ 561254 h 566939"/>
                  <a:gd name="connsiteX1" fmla="*/ 1276907 w 1438141"/>
                  <a:gd name="connsiteY1" fmla="*/ 553216 h 566939"/>
                  <a:gd name="connsiteX2" fmla="*/ 1260830 w 1438141"/>
                  <a:gd name="connsiteY2" fmla="*/ 287979 h 566939"/>
                  <a:gd name="connsiteX3" fmla="*/ 979496 w 1438141"/>
                  <a:gd name="connsiteY3" fmla="*/ 191529 h 566939"/>
                  <a:gd name="connsiteX4" fmla="*/ 481131 w 1438141"/>
                  <a:gd name="connsiteY4" fmla="*/ 151341 h 566939"/>
                  <a:gd name="connsiteX5" fmla="*/ 167644 w 1438141"/>
                  <a:gd name="connsiteY5" fmla="*/ 296016 h 566939"/>
                  <a:gd name="connsiteX6" fmla="*/ 119415 w 1438141"/>
                  <a:gd name="connsiteY6" fmla="*/ 561254 h 566939"/>
                  <a:gd name="connsiteX0" fmla="*/ 133143 w 1451869"/>
                  <a:gd name="connsiteY0" fmla="*/ 561254 h 561456"/>
                  <a:gd name="connsiteX1" fmla="*/ 1290635 w 1451869"/>
                  <a:gd name="connsiteY1" fmla="*/ 553216 h 561456"/>
                  <a:gd name="connsiteX2" fmla="*/ 1274558 w 1451869"/>
                  <a:gd name="connsiteY2" fmla="*/ 287979 h 561456"/>
                  <a:gd name="connsiteX3" fmla="*/ 993224 w 1451869"/>
                  <a:gd name="connsiteY3" fmla="*/ 191529 h 561456"/>
                  <a:gd name="connsiteX4" fmla="*/ 494859 w 1451869"/>
                  <a:gd name="connsiteY4" fmla="*/ 151341 h 561456"/>
                  <a:gd name="connsiteX5" fmla="*/ 181372 w 1451869"/>
                  <a:gd name="connsiteY5" fmla="*/ 296016 h 561456"/>
                  <a:gd name="connsiteX6" fmla="*/ 133143 w 1451869"/>
                  <a:gd name="connsiteY6" fmla="*/ 561254 h 561456"/>
                  <a:gd name="connsiteX0" fmla="*/ 133143 w 1446847"/>
                  <a:gd name="connsiteY0" fmla="*/ 561254 h 561456"/>
                  <a:gd name="connsiteX1" fmla="*/ 1290635 w 1446847"/>
                  <a:gd name="connsiteY1" fmla="*/ 553216 h 561456"/>
                  <a:gd name="connsiteX2" fmla="*/ 1274558 w 1446847"/>
                  <a:gd name="connsiteY2" fmla="*/ 287979 h 561456"/>
                  <a:gd name="connsiteX3" fmla="*/ 993224 w 1446847"/>
                  <a:gd name="connsiteY3" fmla="*/ 191529 h 561456"/>
                  <a:gd name="connsiteX4" fmla="*/ 494859 w 1446847"/>
                  <a:gd name="connsiteY4" fmla="*/ 151341 h 561456"/>
                  <a:gd name="connsiteX5" fmla="*/ 181372 w 1446847"/>
                  <a:gd name="connsiteY5" fmla="*/ 296016 h 561456"/>
                  <a:gd name="connsiteX6" fmla="*/ 133143 w 1446847"/>
                  <a:gd name="connsiteY6" fmla="*/ 561254 h 561456"/>
                  <a:gd name="connsiteX0" fmla="*/ 133143 w 1446847"/>
                  <a:gd name="connsiteY0" fmla="*/ 561254 h 561456"/>
                  <a:gd name="connsiteX1" fmla="*/ 1290635 w 1446847"/>
                  <a:gd name="connsiteY1" fmla="*/ 553216 h 561456"/>
                  <a:gd name="connsiteX2" fmla="*/ 1274558 w 1446847"/>
                  <a:gd name="connsiteY2" fmla="*/ 287979 h 561456"/>
                  <a:gd name="connsiteX3" fmla="*/ 993224 w 1446847"/>
                  <a:gd name="connsiteY3" fmla="*/ 191529 h 561456"/>
                  <a:gd name="connsiteX4" fmla="*/ 494859 w 1446847"/>
                  <a:gd name="connsiteY4" fmla="*/ 151341 h 561456"/>
                  <a:gd name="connsiteX5" fmla="*/ 181372 w 1446847"/>
                  <a:gd name="connsiteY5" fmla="*/ 296016 h 561456"/>
                  <a:gd name="connsiteX6" fmla="*/ 133143 w 1446847"/>
                  <a:gd name="connsiteY6" fmla="*/ 561254 h 561456"/>
                  <a:gd name="connsiteX0" fmla="*/ 133143 w 1446847"/>
                  <a:gd name="connsiteY0" fmla="*/ 561254 h 561456"/>
                  <a:gd name="connsiteX1" fmla="*/ 1290635 w 1446847"/>
                  <a:gd name="connsiteY1" fmla="*/ 553216 h 561456"/>
                  <a:gd name="connsiteX2" fmla="*/ 1274558 w 1446847"/>
                  <a:gd name="connsiteY2" fmla="*/ 287979 h 561456"/>
                  <a:gd name="connsiteX3" fmla="*/ 993224 w 1446847"/>
                  <a:gd name="connsiteY3" fmla="*/ 191529 h 561456"/>
                  <a:gd name="connsiteX4" fmla="*/ 494859 w 1446847"/>
                  <a:gd name="connsiteY4" fmla="*/ 151341 h 561456"/>
                  <a:gd name="connsiteX5" fmla="*/ 181372 w 1446847"/>
                  <a:gd name="connsiteY5" fmla="*/ 296016 h 561456"/>
                  <a:gd name="connsiteX6" fmla="*/ 133143 w 1446847"/>
                  <a:gd name="connsiteY6" fmla="*/ 561254 h 561456"/>
                  <a:gd name="connsiteX0" fmla="*/ 133143 w 1413399"/>
                  <a:gd name="connsiteY0" fmla="*/ 561254 h 561456"/>
                  <a:gd name="connsiteX1" fmla="*/ 1290635 w 1413399"/>
                  <a:gd name="connsiteY1" fmla="*/ 553216 h 561456"/>
                  <a:gd name="connsiteX2" fmla="*/ 1274558 w 1413399"/>
                  <a:gd name="connsiteY2" fmla="*/ 287979 h 561456"/>
                  <a:gd name="connsiteX3" fmla="*/ 993224 w 1413399"/>
                  <a:gd name="connsiteY3" fmla="*/ 191529 h 561456"/>
                  <a:gd name="connsiteX4" fmla="*/ 494859 w 1413399"/>
                  <a:gd name="connsiteY4" fmla="*/ 151341 h 561456"/>
                  <a:gd name="connsiteX5" fmla="*/ 181372 w 1413399"/>
                  <a:gd name="connsiteY5" fmla="*/ 296016 h 561456"/>
                  <a:gd name="connsiteX6" fmla="*/ 133143 w 1413399"/>
                  <a:gd name="connsiteY6" fmla="*/ 561254 h 561456"/>
                  <a:gd name="connsiteX0" fmla="*/ 133143 w 1403697"/>
                  <a:gd name="connsiteY0" fmla="*/ 561254 h 561456"/>
                  <a:gd name="connsiteX1" fmla="*/ 1290635 w 1403697"/>
                  <a:gd name="connsiteY1" fmla="*/ 553216 h 561456"/>
                  <a:gd name="connsiteX2" fmla="*/ 1274558 w 1403697"/>
                  <a:gd name="connsiteY2" fmla="*/ 287979 h 561456"/>
                  <a:gd name="connsiteX3" fmla="*/ 993224 w 1403697"/>
                  <a:gd name="connsiteY3" fmla="*/ 191529 h 561456"/>
                  <a:gd name="connsiteX4" fmla="*/ 494859 w 1403697"/>
                  <a:gd name="connsiteY4" fmla="*/ 151341 h 561456"/>
                  <a:gd name="connsiteX5" fmla="*/ 181372 w 1403697"/>
                  <a:gd name="connsiteY5" fmla="*/ 296016 h 561456"/>
                  <a:gd name="connsiteX6" fmla="*/ 133143 w 1403697"/>
                  <a:gd name="connsiteY6" fmla="*/ 561254 h 561456"/>
                  <a:gd name="connsiteX0" fmla="*/ 133143 w 1415256"/>
                  <a:gd name="connsiteY0" fmla="*/ 561254 h 561456"/>
                  <a:gd name="connsiteX1" fmla="*/ 1290635 w 1415256"/>
                  <a:gd name="connsiteY1" fmla="*/ 553216 h 561456"/>
                  <a:gd name="connsiteX2" fmla="*/ 1274558 w 1415256"/>
                  <a:gd name="connsiteY2" fmla="*/ 287979 h 561456"/>
                  <a:gd name="connsiteX3" fmla="*/ 993224 w 1415256"/>
                  <a:gd name="connsiteY3" fmla="*/ 191529 h 561456"/>
                  <a:gd name="connsiteX4" fmla="*/ 494859 w 1415256"/>
                  <a:gd name="connsiteY4" fmla="*/ 151341 h 561456"/>
                  <a:gd name="connsiteX5" fmla="*/ 181372 w 1415256"/>
                  <a:gd name="connsiteY5" fmla="*/ 296016 h 561456"/>
                  <a:gd name="connsiteX6" fmla="*/ 133143 w 1415256"/>
                  <a:gd name="connsiteY6" fmla="*/ 561254 h 5614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415256" h="561456">
                    <a:moveTo>
                      <a:pt x="133143" y="561254"/>
                    </a:moveTo>
                    <a:lnTo>
                      <a:pt x="1290635" y="553216"/>
                    </a:lnTo>
                    <a:cubicBezTo>
                      <a:pt x="1446039" y="561254"/>
                      <a:pt x="1472832" y="296016"/>
                      <a:pt x="1274558" y="287979"/>
                    </a:cubicBezTo>
                    <a:cubicBezTo>
                      <a:pt x="1237048" y="175454"/>
                      <a:pt x="1127193" y="95079"/>
                      <a:pt x="993224" y="191529"/>
                    </a:cubicBezTo>
                    <a:cubicBezTo>
                      <a:pt x="979826" y="97758"/>
                      <a:pt x="717248" y="-164801"/>
                      <a:pt x="494859" y="151341"/>
                    </a:cubicBezTo>
                    <a:cubicBezTo>
                      <a:pt x="510935" y="119191"/>
                      <a:pt x="213525" y="-9409"/>
                      <a:pt x="181372" y="296016"/>
                    </a:cubicBezTo>
                    <a:cubicBezTo>
                      <a:pt x="-99963" y="336204"/>
                      <a:pt x="-3505" y="569291"/>
                      <a:pt x="133143" y="561254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8A642"/>
                  </a:gs>
                  <a:gs pos="100000">
                    <a:srgbClr val="56AD37"/>
                  </a:gs>
                </a:gsLst>
                <a:lin ang="16200000" scaled="0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400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US" dirty="0">
                  <a:solidFill>
                    <a:prstClr val="white"/>
                  </a:solidFill>
                  <a:latin typeface="Arial Narrow" panose="020B0606020202030204" pitchFamily="34" charset="0"/>
                </a:endParaRPr>
              </a:p>
            </p:txBody>
          </p:sp>
        </p:grpSp>
        <p:grpSp>
          <p:nvGrpSpPr>
            <p:cNvPr id="430" name="Group 429"/>
            <p:cNvGrpSpPr/>
            <p:nvPr/>
          </p:nvGrpSpPr>
          <p:grpSpPr>
            <a:xfrm>
              <a:off x="5192157" y="4233600"/>
              <a:ext cx="328289" cy="328320"/>
              <a:chOff x="5019373" y="4233600"/>
              <a:chExt cx="665218" cy="665280"/>
            </a:xfrm>
          </p:grpSpPr>
          <p:sp>
            <p:nvSpPr>
              <p:cNvPr id="431" name="Octagon 430"/>
              <p:cNvSpPr/>
              <p:nvPr/>
            </p:nvSpPr>
            <p:spPr>
              <a:xfrm>
                <a:off x="5019373" y="4233600"/>
                <a:ext cx="655200" cy="655200"/>
              </a:xfrm>
              <a:prstGeom prst="octagon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400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US" dirty="0">
                  <a:solidFill>
                    <a:prstClr val="white"/>
                  </a:solidFill>
                  <a:latin typeface="Arial Narrow" panose="020B0606020202030204" pitchFamily="34" charset="0"/>
                </a:endParaRPr>
              </a:p>
            </p:txBody>
          </p:sp>
          <p:cxnSp>
            <p:nvCxnSpPr>
              <p:cNvPr id="432" name="Straight Connector 431"/>
              <p:cNvCxnSpPr/>
              <p:nvPr/>
            </p:nvCxnSpPr>
            <p:spPr>
              <a:xfrm>
                <a:off x="5339023" y="4233600"/>
                <a:ext cx="8639" cy="665280"/>
              </a:xfrm>
              <a:prstGeom prst="line">
                <a:avLst/>
              </a:prstGeom>
              <a:ln w="19050">
                <a:solidFill>
                  <a:schemeClr val="bg1"/>
                </a:solidFill>
                <a:headEnd type="none" w="lg" len="lg"/>
                <a:tailEnd type="none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3" name="Straight Connector 432"/>
              <p:cNvCxnSpPr/>
              <p:nvPr/>
            </p:nvCxnSpPr>
            <p:spPr>
              <a:xfrm>
                <a:off x="5019373" y="4570560"/>
                <a:ext cx="665218" cy="0"/>
              </a:xfrm>
              <a:prstGeom prst="line">
                <a:avLst/>
              </a:prstGeom>
              <a:ln w="19050">
                <a:solidFill>
                  <a:schemeClr val="bg1"/>
                </a:solidFill>
                <a:headEnd type="none" w="lg" len="lg"/>
                <a:tailEnd type="none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441" name="TextBox 440"/>
          <p:cNvSpPr txBox="1"/>
          <p:nvPr/>
        </p:nvSpPr>
        <p:spPr>
          <a:xfrm>
            <a:off x="8193825" y="4053240"/>
            <a:ext cx="966932" cy="3139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400" fontAlgn="auto">
              <a:lnSpc>
                <a:spcPct val="90000"/>
              </a:lnSpc>
              <a:spcBef>
                <a:spcPts val="0"/>
              </a:spcBef>
              <a:spcAft>
                <a:spcPts val="300"/>
              </a:spcAft>
            </a:pPr>
            <a:r>
              <a:rPr lang="en-US" sz="1600" dirty="0" smtClean="0">
                <a:solidFill>
                  <a:srgbClr val="FFFFFF"/>
                </a:solidFill>
                <a:latin typeface="Arial Narrow" panose="020B0606020202030204" pitchFamily="34" charset="0"/>
                <a:cs typeface="+mn-cs"/>
              </a:rPr>
              <a:t>Rural area</a:t>
            </a:r>
          </a:p>
        </p:txBody>
      </p:sp>
      <p:grpSp>
        <p:nvGrpSpPr>
          <p:cNvPr id="442" name="Group 441"/>
          <p:cNvGrpSpPr>
            <a:grpSpLocks noChangeAspect="1"/>
          </p:cNvGrpSpPr>
          <p:nvPr/>
        </p:nvGrpSpPr>
        <p:grpSpPr>
          <a:xfrm>
            <a:off x="6376973" y="3493710"/>
            <a:ext cx="293999" cy="693532"/>
            <a:chOff x="9529987" y="2054415"/>
            <a:chExt cx="1279104" cy="2015635"/>
          </a:xfrm>
        </p:grpSpPr>
        <p:sp>
          <p:nvSpPr>
            <p:cNvPr id="443" name="Freeform 96"/>
            <p:cNvSpPr>
              <a:spLocks/>
            </p:cNvSpPr>
            <p:nvPr/>
          </p:nvSpPr>
          <p:spPr bwMode="auto">
            <a:xfrm>
              <a:off x="10089315" y="2054415"/>
              <a:ext cx="151387" cy="2015635"/>
            </a:xfrm>
            <a:custGeom>
              <a:avLst/>
              <a:gdLst>
                <a:gd name="T0" fmla="*/ 31 w 31"/>
                <a:gd name="T1" fmla="*/ 646 h 662"/>
                <a:gd name="T2" fmla="*/ 16 w 31"/>
                <a:gd name="T3" fmla="*/ 662 h 662"/>
                <a:gd name="T4" fmla="*/ 16 w 31"/>
                <a:gd name="T5" fmla="*/ 662 h 662"/>
                <a:gd name="T6" fmla="*/ 0 w 31"/>
                <a:gd name="T7" fmla="*/ 646 h 662"/>
                <a:gd name="T8" fmla="*/ 0 w 31"/>
                <a:gd name="T9" fmla="*/ 16 h 662"/>
                <a:gd name="T10" fmla="*/ 16 w 31"/>
                <a:gd name="T11" fmla="*/ 0 h 662"/>
                <a:gd name="T12" fmla="*/ 16 w 31"/>
                <a:gd name="T13" fmla="*/ 0 h 662"/>
                <a:gd name="T14" fmla="*/ 31 w 31"/>
                <a:gd name="T15" fmla="*/ 16 h 662"/>
                <a:gd name="T16" fmla="*/ 31 w 31"/>
                <a:gd name="T17" fmla="*/ 646 h 6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" h="662">
                  <a:moveTo>
                    <a:pt x="31" y="646"/>
                  </a:moveTo>
                  <a:cubicBezTo>
                    <a:pt x="31" y="655"/>
                    <a:pt x="24" y="662"/>
                    <a:pt x="16" y="662"/>
                  </a:cubicBezTo>
                  <a:cubicBezTo>
                    <a:pt x="16" y="662"/>
                    <a:pt x="16" y="662"/>
                    <a:pt x="16" y="662"/>
                  </a:cubicBezTo>
                  <a:cubicBezTo>
                    <a:pt x="7" y="662"/>
                    <a:pt x="0" y="655"/>
                    <a:pt x="0" y="64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7"/>
                    <a:pt x="7" y="0"/>
                    <a:pt x="16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24" y="0"/>
                    <a:pt x="31" y="7"/>
                    <a:pt x="31" y="16"/>
                  </a:cubicBezTo>
                  <a:lnTo>
                    <a:pt x="31" y="646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 fontAlgn="auto">
                <a:spcBef>
                  <a:spcPts val="0"/>
                </a:spcBef>
                <a:spcAft>
                  <a:spcPts val="0"/>
                </a:spcAft>
              </a:pPr>
              <a:endParaRPr lang="en-US" sz="1600">
                <a:solidFill>
                  <a:prstClr val="black"/>
                </a:solidFill>
                <a:latin typeface="Arial Narrow" panose="020B0606020202030204" pitchFamily="34" charset="0"/>
                <a:cs typeface="+mn-cs"/>
              </a:endParaRPr>
            </a:p>
          </p:txBody>
        </p:sp>
        <p:sp>
          <p:nvSpPr>
            <p:cNvPr id="444" name="Freeform 97"/>
            <p:cNvSpPr>
              <a:spLocks/>
            </p:cNvSpPr>
            <p:nvPr/>
          </p:nvSpPr>
          <p:spPr bwMode="auto">
            <a:xfrm>
              <a:off x="9529987" y="2054415"/>
              <a:ext cx="490248" cy="701931"/>
            </a:xfrm>
            <a:custGeom>
              <a:avLst/>
              <a:gdLst>
                <a:gd name="T0" fmla="*/ 82 w 93"/>
                <a:gd name="T1" fmla="*/ 0 h 164"/>
                <a:gd name="T2" fmla="*/ 71 w 93"/>
                <a:gd name="T3" fmla="*/ 12 h 164"/>
                <a:gd name="T4" fmla="*/ 71 w 93"/>
                <a:gd name="T5" fmla="*/ 62 h 164"/>
                <a:gd name="T6" fmla="*/ 58 w 93"/>
                <a:gd name="T7" fmla="*/ 72 h 164"/>
                <a:gd name="T8" fmla="*/ 58 w 93"/>
                <a:gd name="T9" fmla="*/ 37 h 164"/>
                <a:gd name="T10" fmla="*/ 47 w 93"/>
                <a:gd name="T11" fmla="*/ 26 h 164"/>
                <a:gd name="T12" fmla="*/ 36 w 93"/>
                <a:gd name="T13" fmla="*/ 37 h 164"/>
                <a:gd name="T14" fmla="*/ 36 w 93"/>
                <a:gd name="T15" fmla="*/ 88 h 164"/>
                <a:gd name="T16" fmla="*/ 23 w 93"/>
                <a:gd name="T17" fmla="*/ 97 h 164"/>
                <a:gd name="T18" fmla="*/ 23 w 93"/>
                <a:gd name="T19" fmla="*/ 63 h 164"/>
                <a:gd name="T20" fmla="*/ 12 w 93"/>
                <a:gd name="T21" fmla="*/ 52 h 164"/>
                <a:gd name="T22" fmla="*/ 0 w 93"/>
                <a:gd name="T23" fmla="*/ 63 h 164"/>
                <a:gd name="T24" fmla="*/ 0 w 93"/>
                <a:gd name="T25" fmla="*/ 153 h 164"/>
                <a:gd name="T26" fmla="*/ 12 w 93"/>
                <a:gd name="T27" fmla="*/ 164 h 164"/>
                <a:gd name="T28" fmla="*/ 23 w 93"/>
                <a:gd name="T29" fmla="*/ 153 h 164"/>
                <a:gd name="T30" fmla="*/ 23 w 93"/>
                <a:gd name="T31" fmla="*/ 102 h 164"/>
                <a:gd name="T32" fmla="*/ 36 w 93"/>
                <a:gd name="T33" fmla="*/ 93 h 164"/>
                <a:gd name="T34" fmla="*/ 36 w 93"/>
                <a:gd name="T35" fmla="*/ 128 h 164"/>
                <a:gd name="T36" fmla="*/ 47 w 93"/>
                <a:gd name="T37" fmla="*/ 139 h 164"/>
                <a:gd name="T38" fmla="*/ 58 w 93"/>
                <a:gd name="T39" fmla="*/ 128 h 164"/>
                <a:gd name="T40" fmla="*/ 58 w 93"/>
                <a:gd name="T41" fmla="*/ 77 h 164"/>
                <a:gd name="T42" fmla="*/ 71 w 93"/>
                <a:gd name="T43" fmla="*/ 67 h 164"/>
                <a:gd name="T44" fmla="*/ 71 w 93"/>
                <a:gd name="T45" fmla="*/ 102 h 164"/>
                <a:gd name="T46" fmla="*/ 82 w 93"/>
                <a:gd name="T47" fmla="*/ 113 h 164"/>
                <a:gd name="T48" fmla="*/ 93 w 93"/>
                <a:gd name="T49" fmla="*/ 102 h 164"/>
                <a:gd name="T50" fmla="*/ 93 w 93"/>
                <a:gd name="T51" fmla="*/ 12 h 164"/>
                <a:gd name="T52" fmla="*/ 82 w 93"/>
                <a:gd name="T53" fmla="*/ 0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93" h="164">
                  <a:moveTo>
                    <a:pt x="82" y="0"/>
                  </a:moveTo>
                  <a:cubicBezTo>
                    <a:pt x="76" y="0"/>
                    <a:pt x="71" y="5"/>
                    <a:pt x="71" y="12"/>
                  </a:cubicBezTo>
                  <a:cubicBezTo>
                    <a:pt x="71" y="62"/>
                    <a:pt x="71" y="62"/>
                    <a:pt x="71" y="62"/>
                  </a:cubicBezTo>
                  <a:cubicBezTo>
                    <a:pt x="58" y="72"/>
                    <a:pt x="58" y="72"/>
                    <a:pt x="58" y="72"/>
                  </a:cubicBezTo>
                  <a:cubicBezTo>
                    <a:pt x="58" y="37"/>
                    <a:pt x="58" y="37"/>
                    <a:pt x="58" y="37"/>
                  </a:cubicBezTo>
                  <a:cubicBezTo>
                    <a:pt x="58" y="31"/>
                    <a:pt x="53" y="26"/>
                    <a:pt x="47" y="26"/>
                  </a:cubicBezTo>
                  <a:cubicBezTo>
                    <a:pt x="41" y="26"/>
                    <a:pt x="36" y="31"/>
                    <a:pt x="36" y="37"/>
                  </a:cubicBezTo>
                  <a:cubicBezTo>
                    <a:pt x="36" y="88"/>
                    <a:pt x="36" y="88"/>
                    <a:pt x="36" y="88"/>
                  </a:cubicBezTo>
                  <a:cubicBezTo>
                    <a:pt x="23" y="97"/>
                    <a:pt x="23" y="97"/>
                    <a:pt x="23" y="97"/>
                  </a:cubicBezTo>
                  <a:cubicBezTo>
                    <a:pt x="23" y="63"/>
                    <a:pt x="23" y="63"/>
                    <a:pt x="23" y="63"/>
                  </a:cubicBezTo>
                  <a:cubicBezTo>
                    <a:pt x="23" y="57"/>
                    <a:pt x="18" y="52"/>
                    <a:pt x="12" y="52"/>
                  </a:cubicBezTo>
                  <a:cubicBezTo>
                    <a:pt x="5" y="52"/>
                    <a:pt x="0" y="57"/>
                    <a:pt x="0" y="63"/>
                  </a:cubicBezTo>
                  <a:cubicBezTo>
                    <a:pt x="0" y="153"/>
                    <a:pt x="0" y="153"/>
                    <a:pt x="0" y="153"/>
                  </a:cubicBezTo>
                  <a:cubicBezTo>
                    <a:pt x="0" y="159"/>
                    <a:pt x="5" y="164"/>
                    <a:pt x="12" y="164"/>
                  </a:cubicBezTo>
                  <a:cubicBezTo>
                    <a:pt x="18" y="164"/>
                    <a:pt x="23" y="159"/>
                    <a:pt x="23" y="153"/>
                  </a:cubicBezTo>
                  <a:cubicBezTo>
                    <a:pt x="23" y="102"/>
                    <a:pt x="23" y="102"/>
                    <a:pt x="23" y="102"/>
                  </a:cubicBezTo>
                  <a:cubicBezTo>
                    <a:pt x="36" y="93"/>
                    <a:pt x="36" y="93"/>
                    <a:pt x="36" y="93"/>
                  </a:cubicBezTo>
                  <a:cubicBezTo>
                    <a:pt x="36" y="128"/>
                    <a:pt x="36" y="128"/>
                    <a:pt x="36" y="128"/>
                  </a:cubicBezTo>
                  <a:cubicBezTo>
                    <a:pt x="36" y="134"/>
                    <a:pt x="41" y="139"/>
                    <a:pt x="47" y="139"/>
                  </a:cubicBezTo>
                  <a:cubicBezTo>
                    <a:pt x="53" y="139"/>
                    <a:pt x="58" y="134"/>
                    <a:pt x="58" y="128"/>
                  </a:cubicBezTo>
                  <a:cubicBezTo>
                    <a:pt x="58" y="77"/>
                    <a:pt x="58" y="77"/>
                    <a:pt x="58" y="77"/>
                  </a:cubicBezTo>
                  <a:cubicBezTo>
                    <a:pt x="71" y="67"/>
                    <a:pt x="71" y="67"/>
                    <a:pt x="71" y="67"/>
                  </a:cubicBezTo>
                  <a:cubicBezTo>
                    <a:pt x="71" y="102"/>
                    <a:pt x="71" y="102"/>
                    <a:pt x="71" y="102"/>
                  </a:cubicBezTo>
                  <a:cubicBezTo>
                    <a:pt x="71" y="108"/>
                    <a:pt x="76" y="113"/>
                    <a:pt x="82" y="113"/>
                  </a:cubicBezTo>
                  <a:cubicBezTo>
                    <a:pt x="88" y="113"/>
                    <a:pt x="93" y="108"/>
                    <a:pt x="93" y="102"/>
                  </a:cubicBezTo>
                  <a:cubicBezTo>
                    <a:pt x="93" y="12"/>
                    <a:pt x="93" y="12"/>
                    <a:pt x="93" y="12"/>
                  </a:cubicBezTo>
                  <a:cubicBezTo>
                    <a:pt x="93" y="5"/>
                    <a:pt x="88" y="0"/>
                    <a:pt x="82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 fontAlgn="auto">
                <a:spcBef>
                  <a:spcPts val="0"/>
                </a:spcBef>
                <a:spcAft>
                  <a:spcPts val="0"/>
                </a:spcAft>
              </a:pPr>
              <a:endParaRPr lang="en-US" sz="1600">
                <a:solidFill>
                  <a:prstClr val="black"/>
                </a:solidFill>
                <a:latin typeface="Arial Narrow" panose="020B0606020202030204" pitchFamily="34" charset="0"/>
                <a:cs typeface="+mn-cs"/>
              </a:endParaRPr>
            </a:p>
          </p:txBody>
        </p:sp>
        <p:sp>
          <p:nvSpPr>
            <p:cNvPr id="445" name="Freeform 98"/>
            <p:cNvSpPr>
              <a:spLocks/>
            </p:cNvSpPr>
            <p:nvPr/>
          </p:nvSpPr>
          <p:spPr bwMode="auto">
            <a:xfrm>
              <a:off x="10321071" y="2054415"/>
              <a:ext cx="488020" cy="701931"/>
            </a:xfrm>
            <a:custGeom>
              <a:avLst/>
              <a:gdLst>
                <a:gd name="T0" fmla="*/ 82 w 93"/>
                <a:gd name="T1" fmla="*/ 52 h 164"/>
                <a:gd name="T2" fmla="*/ 71 w 93"/>
                <a:gd name="T3" fmla="*/ 63 h 164"/>
                <a:gd name="T4" fmla="*/ 71 w 93"/>
                <a:gd name="T5" fmla="*/ 97 h 164"/>
                <a:gd name="T6" fmla="*/ 58 w 93"/>
                <a:gd name="T7" fmla="*/ 88 h 164"/>
                <a:gd name="T8" fmla="*/ 58 w 93"/>
                <a:gd name="T9" fmla="*/ 37 h 164"/>
                <a:gd name="T10" fmla="*/ 47 w 93"/>
                <a:gd name="T11" fmla="*/ 26 h 164"/>
                <a:gd name="T12" fmla="*/ 36 w 93"/>
                <a:gd name="T13" fmla="*/ 37 h 164"/>
                <a:gd name="T14" fmla="*/ 36 w 93"/>
                <a:gd name="T15" fmla="*/ 72 h 164"/>
                <a:gd name="T16" fmla="*/ 23 w 93"/>
                <a:gd name="T17" fmla="*/ 62 h 164"/>
                <a:gd name="T18" fmla="*/ 23 w 93"/>
                <a:gd name="T19" fmla="*/ 12 h 164"/>
                <a:gd name="T20" fmla="*/ 12 w 93"/>
                <a:gd name="T21" fmla="*/ 0 h 164"/>
                <a:gd name="T22" fmla="*/ 0 w 93"/>
                <a:gd name="T23" fmla="*/ 12 h 164"/>
                <a:gd name="T24" fmla="*/ 0 w 93"/>
                <a:gd name="T25" fmla="*/ 102 h 164"/>
                <a:gd name="T26" fmla="*/ 12 w 93"/>
                <a:gd name="T27" fmla="*/ 113 h 164"/>
                <a:gd name="T28" fmla="*/ 23 w 93"/>
                <a:gd name="T29" fmla="*/ 102 h 164"/>
                <a:gd name="T30" fmla="*/ 23 w 93"/>
                <a:gd name="T31" fmla="*/ 67 h 164"/>
                <a:gd name="T32" fmla="*/ 36 w 93"/>
                <a:gd name="T33" fmla="*/ 77 h 164"/>
                <a:gd name="T34" fmla="*/ 36 w 93"/>
                <a:gd name="T35" fmla="*/ 128 h 164"/>
                <a:gd name="T36" fmla="*/ 47 w 93"/>
                <a:gd name="T37" fmla="*/ 139 h 164"/>
                <a:gd name="T38" fmla="*/ 58 w 93"/>
                <a:gd name="T39" fmla="*/ 128 h 164"/>
                <a:gd name="T40" fmla="*/ 58 w 93"/>
                <a:gd name="T41" fmla="*/ 93 h 164"/>
                <a:gd name="T42" fmla="*/ 71 w 93"/>
                <a:gd name="T43" fmla="*/ 102 h 164"/>
                <a:gd name="T44" fmla="*/ 71 w 93"/>
                <a:gd name="T45" fmla="*/ 153 h 164"/>
                <a:gd name="T46" fmla="*/ 82 w 93"/>
                <a:gd name="T47" fmla="*/ 164 h 164"/>
                <a:gd name="T48" fmla="*/ 93 w 93"/>
                <a:gd name="T49" fmla="*/ 153 h 164"/>
                <a:gd name="T50" fmla="*/ 93 w 93"/>
                <a:gd name="T51" fmla="*/ 63 h 164"/>
                <a:gd name="T52" fmla="*/ 82 w 93"/>
                <a:gd name="T53" fmla="*/ 52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93" h="164">
                  <a:moveTo>
                    <a:pt x="82" y="52"/>
                  </a:moveTo>
                  <a:cubicBezTo>
                    <a:pt x="76" y="52"/>
                    <a:pt x="71" y="57"/>
                    <a:pt x="71" y="63"/>
                  </a:cubicBezTo>
                  <a:cubicBezTo>
                    <a:pt x="71" y="97"/>
                    <a:pt x="71" y="97"/>
                    <a:pt x="71" y="97"/>
                  </a:cubicBezTo>
                  <a:cubicBezTo>
                    <a:pt x="58" y="88"/>
                    <a:pt x="58" y="88"/>
                    <a:pt x="58" y="88"/>
                  </a:cubicBezTo>
                  <a:cubicBezTo>
                    <a:pt x="58" y="37"/>
                    <a:pt x="58" y="37"/>
                    <a:pt x="58" y="37"/>
                  </a:cubicBezTo>
                  <a:cubicBezTo>
                    <a:pt x="58" y="31"/>
                    <a:pt x="53" y="26"/>
                    <a:pt x="47" y="26"/>
                  </a:cubicBezTo>
                  <a:cubicBezTo>
                    <a:pt x="41" y="26"/>
                    <a:pt x="36" y="31"/>
                    <a:pt x="36" y="37"/>
                  </a:cubicBezTo>
                  <a:cubicBezTo>
                    <a:pt x="36" y="72"/>
                    <a:pt x="36" y="72"/>
                    <a:pt x="36" y="72"/>
                  </a:cubicBezTo>
                  <a:cubicBezTo>
                    <a:pt x="23" y="62"/>
                    <a:pt x="23" y="62"/>
                    <a:pt x="23" y="62"/>
                  </a:cubicBezTo>
                  <a:cubicBezTo>
                    <a:pt x="23" y="12"/>
                    <a:pt x="23" y="12"/>
                    <a:pt x="23" y="12"/>
                  </a:cubicBezTo>
                  <a:cubicBezTo>
                    <a:pt x="23" y="5"/>
                    <a:pt x="18" y="0"/>
                    <a:pt x="12" y="0"/>
                  </a:cubicBezTo>
                  <a:cubicBezTo>
                    <a:pt x="5" y="0"/>
                    <a:pt x="0" y="5"/>
                    <a:pt x="0" y="12"/>
                  </a:cubicBezTo>
                  <a:cubicBezTo>
                    <a:pt x="0" y="102"/>
                    <a:pt x="0" y="102"/>
                    <a:pt x="0" y="102"/>
                  </a:cubicBezTo>
                  <a:cubicBezTo>
                    <a:pt x="0" y="108"/>
                    <a:pt x="5" y="113"/>
                    <a:pt x="12" y="113"/>
                  </a:cubicBezTo>
                  <a:cubicBezTo>
                    <a:pt x="18" y="113"/>
                    <a:pt x="23" y="108"/>
                    <a:pt x="23" y="102"/>
                  </a:cubicBezTo>
                  <a:cubicBezTo>
                    <a:pt x="23" y="67"/>
                    <a:pt x="23" y="67"/>
                    <a:pt x="23" y="67"/>
                  </a:cubicBezTo>
                  <a:cubicBezTo>
                    <a:pt x="36" y="77"/>
                    <a:pt x="36" y="77"/>
                    <a:pt x="36" y="77"/>
                  </a:cubicBezTo>
                  <a:cubicBezTo>
                    <a:pt x="36" y="128"/>
                    <a:pt x="36" y="128"/>
                    <a:pt x="36" y="128"/>
                  </a:cubicBezTo>
                  <a:cubicBezTo>
                    <a:pt x="36" y="134"/>
                    <a:pt x="41" y="139"/>
                    <a:pt x="47" y="139"/>
                  </a:cubicBezTo>
                  <a:cubicBezTo>
                    <a:pt x="53" y="139"/>
                    <a:pt x="58" y="134"/>
                    <a:pt x="58" y="128"/>
                  </a:cubicBezTo>
                  <a:cubicBezTo>
                    <a:pt x="58" y="93"/>
                    <a:pt x="58" y="93"/>
                    <a:pt x="58" y="93"/>
                  </a:cubicBezTo>
                  <a:cubicBezTo>
                    <a:pt x="71" y="102"/>
                    <a:pt x="71" y="102"/>
                    <a:pt x="71" y="102"/>
                  </a:cubicBezTo>
                  <a:cubicBezTo>
                    <a:pt x="71" y="153"/>
                    <a:pt x="71" y="153"/>
                    <a:pt x="71" y="153"/>
                  </a:cubicBezTo>
                  <a:cubicBezTo>
                    <a:pt x="71" y="159"/>
                    <a:pt x="76" y="164"/>
                    <a:pt x="82" y="164"/>
                  </a:cubicBezTo>
                  <a:cubicBezTo>
                    <a:pt x="88" y="164"/>
                    <a:pt x="93" y="159"/>
                    <a:pt x="93" y="153"/>
                  </a:cubicBezTo>
                  <a:cubicBezTo>
                    <a:pt x="93" y="63"/>
                    <a:pt x="93" y="63"/>
                    <a:pt x="93" y="63"/>
                  </a:cubicBezTo>
                  <a:cubicBezTo>
                    <a:pt x="93" y="57"/>
                    <a:pt x="88" y="52"/>
                    <a:pt x="82" y="52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 fontAlgn="auto">
                <a:spcBef>
                  <a:spcPts val="0"/>
                </a:spcBef>
                <a:spcAft>
                  <a:spcPts val="0"/>
                </a:spcAft>
              </a:pPr>
              <a:endParaRPr lang="en-US" sz="1600">
                <a:solidFill>
                  <a:prstClr val="black"/>
                </a:solidFill>
                <a:latin typeface="Arial Narrow" panose="020B0606020202030204" pitchFamily="34" charset="0"/>
                <a:cs typeface="+mn-cs"/>
              </a:endParaRPr>
            </a:p>
          </p:txBody>
        </p:sp>
      </p:grpSp>
      <p:grpSp>
        <p:nvGrpSpPr>
          <p:cNvPr id="446" name="Group 445"/>
          <p:cNvGrpSpPr/>
          <p:nvPr/>
        </p:nvGrpSpPr>
        <p:grpSpPr>
          <a:xfrm>
            <a:off x="5597391" y="3917829"/>
            <a:ext cx="1009346" cy="404367"/>
            <a:chOff x="7905966" y="1502989"/>
            <a:chExt cx="2074160" cy="999178"/>
          </a:xfrm>
        </p:grpSpPr>
        <p:grpSp>
          <p:nvGrpSpPr>
            <p:cNvPr id="447" name="Group 446"/>
            <p:cNvGrpSpPr/>
            <p:nvPr/>
          </p:nvGrpSpPr>
          <p:grpSpPr>
            <a:xfrm>
              <a:off x="8448589" y="1541013"/>
              <a:ext cx="642836" cy="580912"/>
              <a:chOff x="4249734" y="3827728"/>
              <a:chExt cx="2206985" cy="1994393"/>
            </a:xfrm>
          </p:grpSpPr>
          <p:grpSp>
            <p:nvGrpSpPr>
              <p:cNvPr id="486" name="Group 485"/>
              <p:cNvGrpSpPr/>
              <p:nvPr/>
            </p:nvGrpSpPr>
            <p:grpSpPr>
              <a:xfrm>
                <a:off x="4249734" y="3827728"/>
                <a:ext cx="2206985" cy="1994393"/>
                <a:chOff x="-2132407" y="893755"/>
                <a:chExt cx="6820567" cy="6163562"/>
              </a:xfrm>
            </p:grpSpPr>
            <p:sp>
              <p:nvSpPr>
                <p:cNvPr id="491" name="Rectangle 490"/>
                <p:cNvSpPr/>
                <p:nvPr/>
              </p:nvSpPr>
              <p:spPr>
                <a:xfrm>
                  <a:off x="2885022" y="1709110"/>
                  <a:ext cx="768294" cy="1207353"/>
                </a:xfrm>
                <a:prstGeom prst="rect">
                  <a:avLst/>
                </a:prstGeom>
                <a:gradFill flip="none" rotWithShape="1">
                  <a:gsLst>
                    <a:gs pos="0">
                      <a:schemeClr val="tx1">
                        <a:lumMod val="65000"/>
                        <a:lumOff val="3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16200000" scaled="0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914400" fontAlgn="auto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dirty="0">
                    <a:solidFill>
                      <a:prstClr val="white"/>
                    </a:solidFill>
                    <a:latin typeface="Arial Narrow" panose="020B0606020202030204" pitchFamily="34" charset="0"/>
                  </a:endParaRPr>
                </a:p>
              </p:txBody>
            </p:sp>
            <p:sp>
              <p:nvSpPr>
                <p:cNvPr id="492" name="Up Arrow 491"/>
                <p:cNvSpPr/>
                <p:nvPr/>
              </p:nvSpPr>
              <p:spPr>
                <a:xfrm>
                  <a:off x="-2132407" y="893755"/>
                  <a:ext cx="6820567" cy="6163562"/>
                </a:xfrm>
                <a:prstGeom prst="upArrow">
                  <a:avLst>
                    <a:gd name="adj1" fmla="val 70690"/>
                    <a:gd name="adj2" fmla="val 41411"/>
                  </a:avLst>
                </a:prstGeom>
                <a:gradFill flip="none" rotWithShape="1"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13500000" scaled="0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914400" fontAlgn="auto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dirty="0">
                    <a:solidFill>
                      <a:prstClr val="white"/>
                    </a:solidFill>
                    <a:latin typeface="Arial Narrow" panose="020B0606020202030204" pitchFamily="34" charset="0"/>
                  </a:endParaRPr>
                </a:p>
              </p:txBody>
            </p:sp>
            <p:sp>
              <p:nvSpPr>
                <p:cNvPr id="493" name="Up Arrow 492"/>
                <p:cNvSpPr/>
                <p:nvPr/>
              </p:nvSpPr>
              <p:spPr>
                <a:xfrm>
                  <a:off x="-1572339" y="1285755"/>
                  <a:ext cx="5665915" cy="3926336"/>
                </a:xfrm>
                <a:prstGeom prst="upArrow">
                  <a:avLst>
                    <a:gd name="adj1" fmla="val 70690"/>
                    <a:gd name="adj2" fmla="val 53995"/>
                  </a:avLst>
                </a:prstGeom>
                <a:gradFill flip="none" rotWithShape="1">
                  <a:gsLst>
                    <a:gs pos="100000">
                      <a:schemeClr val="bg1">
                        <a:lumMod val="65000"/>
                      </a:schemeClr>
                    </a:gs>
                    <a:gs pos="45000">
                      <a:srgbClr val="FFFFFF">
                        <a:alpha val="0"/>
                      </a:srgbClr>
                    </a:gs>
                  </a:gsLst>
                  <a:lin ang="16200000" scaled="0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914400" fontAlgn="auto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dirty="0">
                    <a:solidFill>
                      <a:prstClr val="white"/>
                    </a:solidFill>
                    <a:latin typeface="Arial Narrow" panose="020B0606020202030204" pitchFamily="34" charset="0"/>
                  </a:endParaRPr>
                </a:p>
              </p:txBody>
            </p:sp>
          </p:grpSp>
          <p:grpSp>
            <p:nvGrpSpPr>
              <p:cNvPr id="487" name="Group 486"/>
              <p:cNvGrpSpPr/>
              <p:nvPr/>
            </p:nvGrpSpPr>
            <p:grpSpPr>
              <a:xfrm>
                <a:off x="5192157" y="4233600"/>
                <a:ext cx="328289" cy="328320"/>
                <a:chOff x="5019373" y="4233600"/>
                <a:chExt cx="665218" cy="665280"/>
              </a:xfrm>
            </p:grpSpPr>
            <p:sp>
              <p:nvSpPr>
                <p:cNvPr id="488" name="Octagon 487"/>
                <p:cNvSpPr/>
                <p:nvPr/>
              </p:nvSpPr>
              <p:spPr>
                <a:xfrm>
                  <a:off x="5019373" y="4233600"/>
                  <a:ext cx="655200" cy="655200"/>
                </a:xfrm>
                <a:prstGeom prst="octagon">
                  <a:avLst/>
                </a:prstGeom>
                <a:solidFill>
                  <a:schemeClr val="tx1">
                    <a:lumMod val="50000"/>
                    <a:lumOff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914400" fontAlgn="auto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dirty="0">
                    <a:solidFill>
                      <a:prstClr val="white"/>
                    </a:solidFill>
                    <a:latin typeface="Arial Narrow" panose="020B0606020202030204" pitchFamily="34" charset="0"/>
                  </a:endParaRPr>
                </a:p>
              </p:txBody>
            </p:sp>
            <p:cxnSp>
              <p:nvCxnSpPr>
                <p:cNvPr id="489" name="Straight Connector 488"/>
                <p:cNvCxnSpPr/>
                <p:nvPr/>
              </p:nvCxnSpPr>
              <p:spPr>
                <a:xfrm>
                  <a:off x="5339023" y="4233600"/>
                  <a:ext cx="8639" cy="665280"/>
                </a:xfrm>
                <a:prstGeom prst="line">
                  <a:avLst/>
                </a:prstGeom>
                <a:ln w="19050">
                  <a:solidFill>
                    <a:schemeClr val="bg1"/>
                  </a:solidFill>
                  <a:headEnd type="none" w="lg" len="lg"/>
                  <a:tailEnd type="none"/>
                </a:ln>
                <a:effectLst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90" name="Straight Connector 489"/>
                <p:cNvCxnSpPr/>
                <p:nvPr/>
              </p:nvCxnSpPr>
              <p:spPr>
                <a:xfrm>
                  <a:off x="5019373" y="4570560"/>
                  <a:ext cx="665218" cy="0"/>
                </a:xfrm>
                <a:prstGeom prst="line">
                  <a:avLst/>
                </a:prstGeom>
                <a:ln w="19050">
                  <a:solidFill>
                    <a:schemeClr val="bg1"/>
                  </a:solidFill>
                  <a:headEnd type="none" w="lg" len="lg"/>
                  <a:tailEnd type="none"/>
                </a:ln>
                <a:effectLst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448" name="Group 447"/>
            <p:cNvGrpSpPr/>
            <p:nvPr/>
          </p:nvGrpSpPr>
          <p:grpSpPr>
            <a:xfrm>
              <a:off x="9337290" y="1502989"/>
              <a:ext cx="642836" cy="580912"/>
              <a:chOff x="4249734" y="3827728"/>
              <a:chExt cx="2206985" cy="1994393"/>
            </a:xfrm>
          </p:grpSpPr>
          <p:grpSp>
            <p:nvGrpSpPr>
              <p:cNvPr id="478" name="Group 477"/>
              <p:cNvGrpSpPr/>
              <p:nvPr/>
            </p:nvGrpSpPr>
            <p:grpSpPr>
              <a:xfrm>
                <a:off x="4249734" y="3827728"/>
                <a:ext cx="2206985" cy="1994393"/>
                <a:chOff x="-2132407" y="893755"/>
                <a:chExt cx="6820567" cy="6163562"/>
              </a:xfrm>
            </p:grpSpPr>
            <p:sp>
              <p:nvSpPr>
                <p:cNvPr id="483" name="Rectangle 482"/>
                <p:cNvSpPr/>
                <p:nvPr/>
              </p:nvSpPr>
              <p:spPr>
                <a:xfrm>
                  <a:off x="2885022" y="1709110"/>
                  <a:ext cx="768294" cy="1207353"/>
                </a:xfrm>
                <a:prstGeom prst="rect">
                  <a:avLst/>
                </a:prstGeom>
                <a:gradFill flip="none" rotWithShape="1">
                  <a:gsLst>
                    <a:gs pos="0">
                      <a:schemeClr val="tx1">
                        <a:lumMod val="65000"/>
                        <a:lumOff val="3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16200000" scaled="0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914400" fontAlgn="auto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dirty="0">
                    <a:solidFill>
                      <a:prstClr val="white"/>
                    </a:solidFill>
                    <a:latin typeface="Arial Narrow" panose="020B0606020202030204" pitchFamily="34" charset="0"/>
                  </a:endParaRPr>
                </a:p>
              </p:txBody>
            </p:sp>
            <p:sp>
              <p:nvSpPr>
                <p:cNvPr id="484" name="Up Arrow 483"/>
                <p:cNvSpPr/>
                <p:nvPr/>
              </p:nvSpPr>
              <p:spPr>
                <a:xfrm>
                  <a:off x="-2132407" y="893755"/>
                  <a:ext cx="6820567" cy="6163562"/>
                </a:xfrm>
                <a:prstGeom prst="upArrow">
                  <a:avLst>
                    <a:gd name="adj1" fmla="val 70690"/>
                    <a:gd name="adj2" fmla="val 41411"/>
                  </a:avLst>
                </a:prstGeom>
                <a:gradFill flip="none" rotWithShape="1"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13500000" scaled="0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914400" fontAlgn="auto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dirty="0">
                    <a:solidFill>
                      <a:prstClr val="white"/>
                    </a:solidFill>
                    <a:latin typeface="Arial Narrow" panose="020B0606020202030204" pitchFamily="34" charset="0"/>
                  </a:endParaRPr>
                </a:p>
              </p:txBody>
            </p:sp>
            <p:sp>
              <p:nvSpPr>
                <p:cNvPr id="485" name="Up Arrow 484"/>
                <p:cNvSpPr/>
                <p:nvPr/>
              </p:nvSpPr>
              <p:spPr>
                <a:xfrm>
                  <a:off x="-1572339" y="1285755"/>
                  <a:ext cx="5665915" cy="3926336"/>
                </a:xfrm>
                <a:prstGeom prst="upArrow">
                  <a:avLst>
                    <a:gd name="adj1" fmla="val 70690"/>
                    <a:gd name="adj2" fmla="val 53995"/>
                  </a:avLst>
                </a:prstGeom>
                <a:gradFill flip="none" rotWithShape="1">
                  <a:gsLst>
                    <a:gs pos="100000">
                      <a:schemeClr val="bg1">
                        <a:lumMod val="65000"/>
                      </a:schemeClr>
                    </a:gs>
                    <a:gs pos="45000">
                      <a:srgbClr val="FFFFFF">
                        <a:alpha val="0"/>
                      </a:srgbClr>
                    </a:gs>
                  </a:gsLst>
                  <a:lin ang="16200000" scaled="0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914400" fontAlgn="auto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dirty="0">
                    <a:solidFill>
                      <a:prstClr val="white"/>
                    </a:solidFill>
                    <a:latin typeface="Arial Narrow" panose="020B0606020202030204" pitchFamily="34" charset="0"/>
                  </a:endParaRPr>
                </a:p>
              </p:txBody>
            </p:sp>
          </p:grpSp>
          <p:grpSp>
            <p:nvGrpSpPr>
              <p:cNvPr id="479" name="Group 478"/>
              <p:cNvGrpSpPr/>
              <p:nvPr/>
            </p:nvGrpSpPr>
            <p:grpSpPr>
              <a:xfrm>
                <a:off x="5192157" y="4233600"/>
                <a:ext cx="328289" cy="328320"/>
                <a:chOff x="5019373" y="4233600"/>
                <a:chExt cx="665218" cy="665280"/>
              </a:xfrm>
            </p:grpSpPr>
            <p:sp>
              <p:nvSpPr>
                <p:cNvPr id="480" name="Octagon 479"/>
                <p:cNvSpPr/>
                <p:nvPr/>
              </p:nvSpPr>
              <p:spPr>
                <a:xfrm>
                  <a:off x="5019373" y="4233600"/>
                  <a:ext cx="655200" cy="655200"/>
                </a:xfrm>
                <a:prstGeom prst="octagon">
                  <a:avLst/>
                </a:prstGeom>
                <a:solidFill>
                  <a:schemeClr val="tx1">
                    <a:lumMod val="50000"/>
                    <a:lumOff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914400" fontAlgn="auto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dirty="0">
                    <a:solidFill>
                      <a:prstClr val="white"/>
                    </a:solidFill>
                    <a:latin typeface="Arial Narrow" panose="020B0606020202030204" pitchFamily="34" charset="0"/>
                  </a:endParaRPr>
                </a:p>
              </p:txBody>
            </p:sp>
            <p:cxnSp>
              <p:nvCxnSpPr>
                <p:cNvPr id="481" name="Straight Connector 480"/>
                <p:cNvCxnSpPr/>
                <p:nvPr/>
              </p:nvCxnSpPr>
              <p:spPr>
                <a:xfrm>
                  <a:off x="5339023" y="4233600"/>
                  <a:ext cx="8639" cy="665280"/>
                </a:xfrm>
                <a:prstGeom prst="line">
                  <a:avLst/>
                </a:prstGeom>
                <a:ln w="19050">
                  <a:solidFill>
                    <a:schemeClr val="bg1"/>
                  </a:solidFill>
                  <a:headEnd type="none" w="lg" len="lg"/>
                  <a:tailEnd type="none"/>
                </a:ln>
                <a:effectLst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82" name="Straight Connector 481"/>
                <p:cNvCxnSpPr/>
                <p:nvPr/>
              </p:nvCxnSpPr>
              <p:spPr>
                <a:xfrm>
                  <a:off x="5019373" y="4570560"/>
                  <a:ext cx="665218" cy="0"/>
                </a:xfrm>
                <a:prstGeom prst="line">
                  <a:avLst/>
                </a:prstGeom>
                <a:ln w="19050">
                  <a:solidFill>
                    <a:schemeClr val="bg1"/>
                  </a:solidFill>
                  <a:headEnd type="none" w="lg" len="lg"/>
                  <a:tailEnd type="none"/>
                </a:ln>
                <a:effectLst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449" name="Group 448"/>
            <p:cNvGrpSpPr/>
            <p:nvPr/>
          </p:nvGrpSpPr>
          <p:grpSpPr>
            <a:xfrm>
              <a:off x="9044548" y="1525378"/>
              <a:ext cx="420468" cy="563887"/>
              <a:chOff x="4934202" y="1247904"/>
              <a:chExt cx="2371882" cy="3180915"/>
            </a:xfrm>
          </p:grpSpPr>
          <p:sp>
            <p:nvSpPr>
              <p:cNvPr id="476" name="Freeform 475"/>
              <p:cNvSpPr/>
              <p:nvPr/>
            </p:nvSpPr>
            <p:spPr>
              <a:xfrm>
                <a:off x="4934202" y="1247904"/>
                <a:ext cx="2371882" cy="2287258"/>
              </a:xfrm>
              <a:custGeom>
                <a:avLst/>
                <a:gdLst>
                  <a:gd name="connsiteX0" fmla="*/ 1248631 w 2817424"/>
                  <a:gd name="connsiteY0" fmla="*/ 2390495 h 2390495"/>
                  <a:gd name="connsiteX1" fmla="*/ 362850 w 2817424"/>
                  <a:gd name="connsiteY1" fmla="*/ 2337136 h 2390495"/>
                  <a:gd name="connsiteX2" fmla="*/ 0 w 2817424"/>
                  <a:gd name="connsiteY2" fmla="*/ 1248607 h 2390495"/>
                  <a:gd name="connsiteX3" fmla="*/ 138737 w 2817424"/>
                  <a:gd name="connsiteY3" fmla="*/ 640311 h 2390495"/>
                  <a:gd name="connsiteX4" fmla="*/ 875109 w 2817424"/>
                  <a:gd name="connsiteY4" fmla="*/ 0 h 2390495"/>
                  <a:gd name="connsiteX5" fmla="*/ 1995675 w 2817424"/>
                  <a:gd name="connsiteY5" fmla="*/ 42687 h 2390495"/>
                  <a:gd name="connsiteX6" fmla="*/ 2411886 w 2817424"/>
                  <a:gd name="connsiteY6" fmla="*/ 426874 h 2390495"/>
                  <a:gd name="connsiteX7" fmla="*/ 2817424 w 2817424"/>
                  <a:gd name="connsiteY7" fmla="*/ 1195248 h 2390495"/>
                  <a:gd name="connsiteX8" fmla="*/ 2614655 w 2817424"/>
                  <a:gd name="connsiteY8" fmla="*/ 2155715 h 2390495"/>
                  <a:gd name="connsiteX9" fmla="*/ 2219789 w 2817424"/>
                  <a:gd name="connsiteY9" fmla="*/ 2369152 h 2390495"/>
                  <a:gd name="connsiteX10" fmla="*/ 1248631 w 2817424"/>
                  <a:gd name="connsiteY10" fmla="*/ 2390495 h 2390495"/>
                  <a:gd name="connsiteX0" fmla="*/ 1248631 w 2817424"/>
                  <a:gd name="connsiteY0" fmla="*/ 2390495 h 2390495"/>
                  <a:gd name="connsiteX1" fmla="*/ 362850 w 2817424"/>
                  <a:gd name="connsiteY1" fmla="*/ 2337136 h 2390495"/>
                  <a:gd name="connsiteX2" fmla="*/ 0 w 2817424"/>
                  <a:gd name="connsiteY2" fmla="*/ 1248607 h 2390495"/>
                  <a:gd name="connsiteX3" fmla="*/ 138737 w 2817424"/>
                  <a:gd name="connsiteY3" fmla="*/ 640311 h 2390495"/>
                  <a:gd name="connsiteX4" fmla="*/ 875109 w 2817424"/>
                  <a:gd name="connsiteY4" fmla="*/ 0 h 2390495"/>
                  <a:gd name="connsiteX5" fmla="*/ 1995675 w 2817424"/>
                  <a:gd name="connsiteY5" fmla="*/ 42687 h 2390495"/>
                  <a:gd name="connsiteX6" fmla="*/ 2411886 w 2817424"/>
                  <a:gd name="connsiteY6" fmla="*/ 426874 h 2390495"/>
                  <a:gd name="connsiteX7" fmla="*/ 2817424 w 2817424"/>
                  <a:gd name="connsiteY7" fmla="*/ 1195248 h 2390495"/>
                  <a:gd name="connsiteX8" fmla="*/ 2614655 w 2817424"/>
                  <a:gd name="connsiteY8" fmla="*/ 2155715 h 2390495"/>
                  <a:gd name="connsiteX9" fmla="*/ 2219789 w 2817424"/>
                  <a:gd name="connsiteY9" fmla="*/ 2369152 h 2390495"/>
                  <a:gd name="connsiteX10" fmla="*/ 1248631 w 2817424"/>
                  <a:gd name="connsiteY10" fmla="*/ 2390495 h 2390495"/>
                  <a:gd name="connsiteX0" fmla="*/ 1248631 w 2817424"/>
                  <a:gd name="connsiteY0" fmla="*/ 2390495 h 2390495"/>
                  <a:gd name="connsiteX1" fmla="*/ 362850 w 2817424"/>
                  <a:gd name="connsiteY1" fmla="*/ 2337136 h 2390495"/>
                  <a:gd name="connsiteX2" fmla="*/ 0 w 2817424"/>
                  <a:gd name="connsiteY2" fmla="*/ 1248607 h 2390495"/>
                  <a:gd name="connsiteX3" fmla="*/ 138737 w 2817424"/>
                  <a:gd name="connsiteY3" fmla="*/ 640311 h 2390495"/>
                  <a:gd name="connsiteX4" fmla="*/ 875109 w 2817424"/>
                  <a:gd name="connsiteY4" fmla="*/ 0 h 2390495"/>
                  <a:gd name="connsiteX5" fmla="*/ 1995675 w 2817424"/>
                  <a:gd name="connsiteY5" fmla="*/ 42687 h 2390495"/>
                  <a:gd name="connsiteX6" fmla="*/ 2411886 w 2817424"/>
                  <a:gd name="connsiteY6" fmla="*/ 426874 h 2390495"/>
                  <a:gd name="connsiteX7" fmla="*/ 2817424 w 2817424"/>
                  <a:gd name="connsiteY7" fmla="*/ 1195248 h 2390495"/>
                  <a:gd name="connsiteX8" fmla="*/ 2614655 w 2817424"/>
                  <a:gd name="connsiteY8" fmla="*/ 2155715 h 2390495"/>
                  <a:gd name="connsiteX9" fmla="*/ 2219789 w 2817424"/>
                  <a:gd name="connsiteY9" fmla="*/ 2369152 h 2390495"/>
                  <a:gd name="connsiteX10" fmla="*/ 1248631 w 2817424"/>
                  <a:gd name="connsiteY10" fmla="*/ 2390495 h 2390495"/>
                  <a:gd name="connsiteX0" fmla="*/ 1248631 w 2817424"/>
                  <a:gd name="connsiteY0" fmla="*/ 2632650 h 2632650"/>
                  <a:gd name="connsiteX1" fmla="*/ 362850 w 2817424"/>
                  <a:gd name="connsiteY1" fmla="*/ 2579291 h 2632650"/>
                  <a:gd name="connsiteX2" fmla="*/ 0 w 2817424"/>
                  <a:gd name="connsiteY2" fmla="*/ 1490762 h 2632650"/>
                  <a:gd name="connsiteX3" fmla="*/ 138737 w 2817424"/>
                  <a:gd name="connsiteY3" fmla="*/ 882466 h 2632650"/>
                  <a:gd name="connsiteX4" fmla="*/ 875109 w 2817424"/>
                  <a:gd name="connsiteY4" fmla="*/ 242155 h 2632650"/>
                  <a:gd name="connsiteX5" fmla="*/ 1995675 w 2817424"/>
                  <a:gd name="connsiteY5" fmla="*/ 284842 h 2632650"/>
                  <a:gd name="connsiteX6" fmla="*/ 2411886 w 2817424"/>
                  <a:gd name="connsiteY6" fmla="*/ 669029 h 2632650"/>
                  <a:gd name="connsiteX7" fmla="*/ 2817424 w 2817424"/>
                  <a:gd name="connsiteY7" fmla="*/ 1437403 h 2632650"/>
                  <a:gd name="connsiteX8" fmla="*/ 2614655 w 2817424"/>
                  <a:gd name="connsiteY8" fmla="*/ 2397870 h 2632650"/>
                  <a:gd name="connsiteX9" fmla="*/ 2219789 w 2817424"/>
                  <a:gd name="connsiteY9" fmla="*/ 2611307 h 2632650"/>
                  <a:gd name="connsiteX10" fmla="*/ 1248631 w 2817424"/>
                  <a:gd name="connsiteY10" fmla="*/ 2632650 h 2632650"/>
                  <a:gd name="connsiteX0" fmla="*/ 1248631 w 2817424"/>
                  <a:gd name="connsiteY0" fmla="*/ 2684178 h 2684178"/>
                  <a:gd name="connsiteX1" fmla="*/ 362850 w 2817424"/>
                  <a:gd name="connsiteY1" fmla="*/ 2630819 h 2684178"/>
                  <a:gd name="connsiteX2" fmla="*/ 0 w 2817424"/>
                  <a:gd name="connsiteY2" fmla="*/ 1542290 h 2684178"/>
                  <a:gd name="connsiteX3" fmla="*/ 138737 w 2817424"/>
                  <a:gd name="connsiteY3" fmla="*/ 933994 h 2684178"/>
                  <a:gd name="connsiteX4" fmla="*/ 875109 w 2817424"/>
                  <a:gd name="connsiteY4" fmla="*/ 293683 h 2684178"/>
                  <a:gd name="connsiteX5" fmla="*/ 1995675 w 2817424"/>
                  <a:gd name="connsiteY5" fmla="*/ 336370 h 2684178"/>
                  <a:gd name="connsiteX6" fmla="*/ 2411886 w 2817424"/>
                  <a:gd name="connsiteY6" fmla="*/ 720557 h 2684178"/>
                  <a:gd name="connsiteX7" fmla="*/ 2817424 w 2817424"/>
                  <a:gd name="connsiteY7" fmla="*/ 1488931 h 2684178"/>
                  <a:gd name="connsiteX8" fmla="*/ 2614655 w 2817424"/>
                  <a:gd name="connsiteY8" fmla="*/ 2449398 h 2684178"/>
                  <a:gd name="connsiteX9" fmla="*/ 2219789 w 2817424"/>
                  <a:gd name="connsiteY9" fmla="*/ 2662835 h 2684178"/>
                  <a:gd name="connsiteX10" fmla="*/ 1248631 w 2817424"/>
                  <a:gd name="connsiteY10" fmla="*/ 2684178 h 2684178"/>
                  <a:gd name="connsiteX0" fmla="*/ 1248631 w 2817424"/>
                  <a:gd name="connsiteY0" fmla="*/ 2684178 h 2684178"/>
                  <a:gd name="connsiteX1" fmla="*/ 362850 w 2817424"/>
                  <a:gd name="connsiteY1" fmla="*/ 2630819 h 2684178"/>
                  <a:gd name="connsiteX2" fmla="*/ 0 w 2817424"/>
                  <a:gd name="connsiteY2" fmla="*/ 1542290 h 2684178"/>
                  <a:gd name="connsiteX3" fmla="*/ 138737 w 2817424"/>
                  <a:gd name="connsiteY3" fmla="*/ 933994 h 2684178"/>
                  <a:gd name="connsiteX4" fmla="*/ 875109 w 2817424"/>
                  <a:gd name="connsiteY4" fmla="*/ 293683 h 2684178"/>
                  <a:gd name="connsiteX5" fmla="*/ 1995675 w 2817424"/>
                  <a:gd name="connsiteY5" fmla="*/ 336370 h 2684178"/>
                  <a:gd name="connsiteX6" fmla="*/ 2411886 w 2817424"/>
                  <a:gd name="connsiteY6" fmla="*/ 720557 h 2684178"/>
                  <a:gd name="connsiteX7" fmla="*/ 2817424 w 2817424"/>
                  <a:gd name="connsiteY7" fmla="*/ 1488931 h 2684178"/>
                  <a:gd name="connsiteX8" fmla="*/ 2614655 w 2817424"/>
                  <a:gd name="connsiteY8" fmla="*/ 2449398 h 2684178"/>
                  <a:gd name="connsiteX9" fmla="*/ 2219789 w 2817424"/>
                  <a:gd name="connsiteY9" fmla="*/ 2662835 h 2684178"/>
                  <a:gd name="connsiteX10" fmla="*/ 1248631 w 2817424"/>
                  <a:gd name="connsiteY10" fmla="*/ 2684178 h 2684178"/>
                  <a:gd name="connsiteX0" fmla="*/ 1248631 w 2817424"/>
                  <a:gd name="connsiteY0" fmla="*/ 2684178 h 2684178"/>
                  <a:gd name="connsiteX1" fmla="*/ 362850 w 2817424"/>
                  <a:gd name="connsiteY1" fmla="*/ 2630819 h 2684178"/>
                  <a:gd name="connsiteX2" fmla="*/ 0 w 2817424"/>
                  <a:gd name="connsiteY2" fmla="*/ 1542290 h 2684178"/>
                  <a:gd name="connsiteX3" fmla="*/ 138737 w 2817424"/>
                  <a:gd name="connsiteY3" fmla="*/ 933994 h 2684178"/>
                  <a:gd name="connsiteX4" fmla="*/ 875109 w 2817424"/>
                  <a:gd name="connsiteY4" fmla="*/ 293683 h 2684178"/>
                  <a:gd name="connsiteX5" fmla="*/ 1995675 w 2817424"/>
                  <a:gd name="connsiteY5" fmla="*/ 336370 h 2684178"/>
                  <a:gd name="connsiteX6" fmla="*/ 2411886 w 2817424"/>
                  <a:gd name="connsiteY6" fmla="*/ 720557 h 2684178"/>
                  <a:gd name="connsiteX7" fmla="*/ 2817424 w 2817424"/>
                  <a:gd name="connsiteY7" fmla="*/ 1488931 h 2684178"/>
                  <a:gd name="connsiteX8" fmla="*/ 2614655 w 2817424"/>
                  <a:gd name="connsiteY8" fmla="*/ 2449398 h 2684178"/>
                  <a:gd name="connsiteX9" fmla="*/ 2219789 w 2817424"/>
                  <a:gd name="connsiteY9" fmla="*/ 2662835 h 2684178"/>
                  <a:gd name="connsiteX10" fmla="*/ 1248631 w 2817424"/>
                  <a:gd name="connsiteY10" fmla="*/ 2684178 h 2684178"/>
                  <a:gd name="connsiteX0" fmla="*/ 1248631 w 2817424"/>
                  <a:gd name="connsiteY0" fmla="*/ 2684178 h 2684178"/>
                  <a:gd name="connsiteX1" fmla="*/ 362850 w 2817424"/>
                  <a:gd name="connsiteY1" fmla="*/ 2630819 h 2684178"/>
                  <a:gd name="connsiteX2" fmla="*/ 0 w 2817424"/>
                  <a:gd name="connsiteY2" fmla="*/ 1542290 h 2684178"/>
                  <a:gd name="connsiteX3" fmla="*/ 138737 w 2817424"/>
                  <a:gd name="connsiteY3" fmla="*/ 933994 h 2684178"/>
                  <a:gd name="connsiteX4" fmla="*/ 875109 w 2817424"/>
                  <a:gd name="connsiteY4" fmla="*/ 293683 h 2684178"/>
                  <a:gd name="connsiteX5" fmla="*/ 1995675 w 2817424"/>
                  <a:gd name="connsiteY5" fmla="*/ 336370 h 2684178"/>
                  <a:gd name="connsiteX6" fmla="*/ 2411886 w 2817424"/>
                  <a:gd name="connsiteY6" fmla="*/ 720557 h 2684178"/>
                  <a:gd name="connsiteX7" fmla="*/ 2817424 w 2817424"/>
                  <a:gd name="connsiteY7" fmla="*/ 1488931 h 2684178"/>
                  <a:gd name="connsiteX8" fmla="*/ 2614655 w 2817424"/>
                  <a:gd name="connsiteY8" fmla="*/ 2449398 h 2684178"/>
                  <a:gd name="connsiteX9" fmla="*/ 2219789 w 2817424"/>
                  <a:gd name="connsiteY9" fmla="*/ 2662835 h 2684178"/>
                  <a:gd name="connsiteX10" fmla="*/ 1248631 w 2817424"/>
                  <a:gd name="connsiteY10" fmla="*/ 2684178 h 2684178"/>
                  <a:gd name="connsiteX0" fmla="*/ 1248631 w 2820152"/>
                  <a:gd name="connsiteY0" fmla="*/ 2684178 h 2684178"/>
                  <a:gd name="connsiteX1" fmla="*/ 362850 w 2820152"/>
                  <a:gd name="connsiteY1" fmla="*/ 2630819 h 2684178"/>
                  <a:gd name="connsiteX2" fmla="*/ 0 w 2820152"/>
                  <a:gd name="connsiteY2" fmla="*/ 1542290 h 2684178"/>
                  <a:gd name="connsiteX3" fmla="*/ 138737 w 2820152"/>
                  <a:gd name="connsiteY3" fmla="*/ 933994 h 2684178"/>
                  <a:gd name="connsiteX4" fmla="*/ 875109 w 2820152"/>
                  <a:gd name="connsiteY4" fmla="*/ 293683 h 2684178"/>
                  <a:gd name="connsiteX5" fmla="*/ 1995675 w 2820152"/>
                  <a:gd name="connsiteY5" fmla="*/ 336370 h 2684178"/>
                  <a:gd name="connsiteX6" fmla="*/ 2411886 w 2820152"/>
                  <a:gd name="connsiteY6" fmla="*/ 720557 h 2684178"/>
                  <a:gd name="connsiteX7" fmla="*/ 2817424 w 2820152"/>
                  <a:gd name="connsiteY7" fmla="*/ 1488931 h 2684178"/>
                  <a:gd name="connsiteX8" fmla="*/ 2614655 w 2820152"/>
                  <a:gd name="connsiteY8" fmla="*/ 2449398 h 2684178"/>
                  <a:gd name="connsiteX9" fmla="*/ 2219789 w 2820152"/>
                  <a:gd name="connsiteY9" fmla="*/ 2662835 h 2684178"/>
                  <a:gd name="connsiteX10" fmla="*/ 1248631 w 2820152"/>
                  <a:gd name="connsiteY10" fmla="*/ 2684178 h 2684178"/>
                  <a:gd name="connsiteX0" fmla="*/ 1248631 w 2838776"/>
                  <a:gd name="connsiteY0" fmla="*/ 2684178 h 2684178"/>
                  <a:gd name="connsiteX1" fmla="*/ 362850 w 2838776"/>
                  <a:gd name="connsiteY1" fmla="*/ 2630819 h 2684178"/>
                  <a:gd name="connsiteX2" fmla="*/ 0 w 2838776"/>
                  <a:gd name="connsiteY2" fmla="*/ 1542290 h 2684178"/>
                  <a:gd name="connsiteX3" fmla="*/ 138737 w 2838776"/>
                  <a:gd name="connsiteY3" fmla="*/ 933994 h 2684178"/>
                  <a:gd name="connsiteX4" fmla="*/ 875109 w 2838776"/>
                  <a:gd name="connsiteY4" fmla="*/ 293683 h 2684178"/>
                  <a:gd name="connsiteX5" fmla="*/ 1995675 w 2838776"/>
                  <a:gd name="connsiteY5" fmla="*/ 336370 h 2684178"/>
                  <a:gd name="connsiteX6" fmla="*/ 2411886 w 2838776"/>
                  <a:gd name="connsiteY6" fmla="*/ 720557 h 2684178"/>
                  <a:gd name="connsiteX7" fmla="*/ 2817424 w 2838776"/>
                  <a:gd name="connsiteY7" fmla="*/ 1488931 h 2684178"/>
                  <a:gd name="connsiteX8" fmla="*/ 2614655 w 2838776"/>
                  <a:gd name="connsiteY8" fmla="*/ 2449398 h 2684178"/>
                  <a:gd name="connsiteX9" fmla="*/ 2219789 w 2838776"/>
                  <a:gd name="connsiteY9" fmla="*/ 2662835 h 2684178"/>
                  <a:gd name="connsiteX10" fmla="*/ 1248631 w 2838776"/>
                  <a:gd name="connsiteY10" fmla="*/ 2684178 h 2684178"/>
                  <a:gd name="connsiteX0" fmla="*/ 1248631 w 2871390"/>
                  <a:gd name="connsiteY0" fmla="*/ 2684178 h 2684178"/>
                  <a:gd name="connsiteX1" fmla="*/ 362850 w 2871390"/>
                  <a:gd name="connsiteY1" fmla="*/ 2630819 h 2684178"/>
                  <a:gd name="connsiteX2" fmla="*/ 0 w 2871390"/>
                  <a:gd name="connsiteY2" fmla="*/ 1542290 h 2684178"/>
                  <a:gd name="connsiteX3" fmla="*/ 138737 w 2871390"/>
                  <a:gd name="connsiteY3" fmla="*/ 933994 h 2684178"/>
                  <a:gd name="connsiteX4" fmla="*/ 875109 w 2871390"/>
                  <a:gd name="connsiteY4" fmla="*/ 293683 h 2684178"/>
                  <a:gd name="connsiteX5" fmla="*/ 1995675 w 2871390"/>
                  <a:gd name="connsiteY5" fmla="*/ 336370 h 2684178"/>
                  <a:gd name="connsiteX6" fmla="*/ 2411886 w 2871390"/>
                  <a:gd name="connsiteY6" fmla="*/ 720557 h 2684178"/>
                  <a:gd name="connsiteX7" fmla="*/ 2817424 w 2871390"/>
                  <a:gd name="connsiteY7" fmla="*/ 1488931 h 2684178"/>
                  <a:gd name="connsiteX8" fmla="*/ 2614655 w 2871390"/>
                  <a:gd name="connsiteY8" fmla="*/ 2449398 h 2684178"/>
                  <a:gd name="connsiteX9" fmla="*/ 2219789 w 2871390"/>
                  <a:gd name="connsiteY9" fmla="*/ 2662835 h 2684178"/>
                  <a:gd name="connsiteX10" fmla="*/ 1248631 w 2871390"/>
                  <a:gd name="connsiteY10" fmla="*/ 2684178 h 2684178"/>
                  <a:gd name="connsiteX0" fmla="*/ 1248631 w 2969290"/>
                  <a:gd name="connsiteY0" fmla="*/ 2684178 h 2684178"/>
                  <a:gd name="connsiteX1" fmla="*/ 362850 w 2969290"/>
                  <a:gd name="connsiteY1" fmla="*/ 2630819 h 2684178"/>
                  <a:gd name="connsiteX2" fmla="*/ 0 w 2969290"/>
                  <a:gd name="connsiteY2" fmla="*/ 1542290 h 2684178"/>
                  <a:gd name="connsiteX3" fmla="*/ 138737 w 2969290"/>
                  <a:gd name="connsiteY3" fmla="*/ 933994 h 2684178"/>
                  <a:gd name="connsiteX4" fmla="*/ 875109 w 2969290"/>
                  <a:gd name="connsiteY4" fmla="*/ 293683 h 2684178"/>
                  <a:gd name="connsiteX5" fmla="*/ 1995675 w 2969290"/>
                  <a:gd name="connsiteY5" fmla="*/ 336370 h 2684178"/>
                  <a:gd name="connsiteX6" fmla="*/ 2411886 w 2969290"/>
                  <a:gd name="connsiteY6" fmla="*/ 720557 h 2684178"/>
                  <a:gd name="connsiteX7" fmla="*/ 2817424 w 2969290"/>
                  <a:gd name="connsiteY7" fmla="*/ 1488931 h 2684178"/>
                  <a:gd name="connsiteX8" fmla="*/ 2614655 w 2969290"/>
                  <a:gd name="connsiteY8" fmla="*/ 2449398 h 2684178"/>
                  <a:gd name="connsiteX9" fmla="*/ 2219789 w 2969290"/>
                  <a:gd name="connsiteY9" fmla="*/ 2662835 h 2684178"/>
                  <a:gd name="connsiteX10" fmla="*/ 1248631 w 2969290"/>
                  <a:gd name="connsiteY10" fmla="*/ 2684178 h 2684178"/>
                  <a:gd name="connsiteX0" fmla="*/ 1248631 w 2969290"/>
                  <a:gd name="connsiteY0" fmla="*/ 2684178 h 2684178"/>
                  <a:gd name="connsiteX1" fmla="*/ 362850 w 2969290"/>
                  <a:gd name="connsiteY1" fmla="*/ 2630819 h 2684178"/>
                  <a:gd name="connsiteX2" fmla="*/ 0 w 2969290"/>
                  <a:gd name="connsiteY2" fmla="*/ 1542290 h 2684178"/>
                  <a:gd name="connsiteX3" fmla="*/ 138737 w 2969290"/>
                  <a:gd name="connsiteY3" fmla="*/ 933994 h 2684178"/>
                  <a:gd name="connsiteX4" fmla="*/ 875109 w 2969290"/>
                  <a:gd name="connsiteY4" fmla="*/ 293683 h 2684178"/>
                  <a:gd name="connsiteX5" fmla="*/ 1995675 w 2969290"/>
                  <a:gd name="connsiteY5" fmla="*/ 336370 h 2684178"/>
                  <a:gd name="connsiteX6" fmla="*/ 2411886 w 2969290"/>
                  <a:gd name="connsiteY6" fmla="*/ 720557 h 2684178"/>
                  <a:gd name="connsiteX7" fmla="*/ 2817424 w 2969290"/>
                  <a:gd name="connsiteY7" fmla="*/ 1488931 h 2684178"/>
                  <a:gd name="connsiteX8" fmla="*/ 2614655 w 2969290"/>
                  <a:gd name="connsiteY8" fmla="*/ 2449398 h 2684178"/>
                  <a:gd name="connsiteX9" fmla="*/ 2219789 w 2969290"/>
                  <a:gd name="connsiteY9" fmla="*/ 2662835 h 2684178"/>
                  <a:gd name="connsiteX10" fmla="*/ 1248631 w 2969290"/>
                  <a:gd name="connsiteY10" fmla="*/ 2684178 h 2684178"/>
                  <a:gd name="connsiteX0" fmla="*/ 1248631 w 2969290"/>
                  <a:gd name="connsiteY0" fmla="*/ 2684178 h 2684178"/>
                  <a:gd name="connsiteX1" fmla="*/ 362850 w 2969290"/>
                  <a:gd name="connsiteY1" fmla="*/ 2630819 h 2684178"/>
                  <a:gd name="connsiteX2" fmla="*/ 0 w 2969290"/>
                  <a:gd name="connsiteY2" fmla="*/ 1542290 h 2684178"/>
                  <a:gd name="connsiteX3" fmla="*/ 138737 w 2969290"/>
                  <a:gd name="connsiteY3" fmla="*/ 933994 h 2684178"/>
                  <a:gd name="connsiteX4" fmla="*/ 875109 w 2969290"/>
                  <a:gd name="connsiteY4" fmla="*/ 293683 h 2684178"/>
                  <a:gd name="connsiteX5" fmla="*/ 1995675 w 2969290"/>
                  <a:gd name="connsiteY5" fmla="*/ 336370 h 2684178"/>
                  <a:gd name="connsiteX6" fmla="*/ 2411886 w 2969290"/>
                  <a:gd name="connsiteY6" fmla="*/ 720557 h 2684178"/>
                  <a:gd name="connsiteX7" fmla="*/ 2817424 w 2969290"/>
                  <a:gd name="connsiteY7" fmla="*/ 1488931 h 2684178"/>
                  <a:gd name="connsiteX8" fmla="*/ 2614655 w 2969290"/>
                  <a:gd name="connsiteY8" fmla="*/ 2449398 h 2684178"/>
                  <a:gd name="connsiteX9" fmla="*/ 2219789 w 2969290"/>
                  <a:gd name="connsiteY9" fmla="*/ 2662835 h 2684178"/>
                  <a:gd name="connsiteX10" fmla="*/ 1248631 w 2969290"/>
                  <a:gd name="connsiteY10" fmla="*/ 2684178 h 2684178"/>
                  <a:gd name="connsiteX0" fmla="*/ 1248631 w 2969290"/>
                  <a:gd name="connsiteY0" fmla="*/ 2684178 h 2788669"/>
                  <a:gd name="connsiteX1" fmla="*/ 362850 w 2969290"/>
                  <a:gd name="connsiteY1" fmla="*/ 2630819 h 2788669"/>
                  <a:gd name="connsiteX2" fmla="*/ 0 w 2969290"/>
                  <a:gd name="connsiteY2" fmla="*/ 1542290 h 2788669"/>
                  <a:gd name="connsiteX3" fmla="*/ 138737 w 2969290"/>
                  <a:gd name="connsiteY3" fmla="*/ 933994 h 2788669"/>
                  <a:gd name="connsiteX4" fmla="*/ 875109 w 2969290"/>
                  <a:gd name="connsiteY4" fmla="*/ 293683 h 2788669"/>
                  <a:gd name="connsiteX5" fmla="*/ 1995675 w 2969290"/>
                  <a:gd name="connsiteY5" fmla="*/ 336370 h 2788669"/>
                  <a:gd name="connsiteX6" fmla="*/ 2411886 w 2969290"/>
                  <a:gd name="connsiteY6" fmla="*/ 720557 h 2788669"/>
                  <a:gd name="connsiteX7" fmla="*/ 2817424 w 2969290"/>
                  <a:gd name="connsiteY7" fmla="*/ 1488931 h 2788669"/>
                  <a:gd name="connsiteX8" fmla="*/ 2614655 w 2969290"/>
                  <a:gd name="connsiteY8" fmla="*/ 2449398 h 2788669"/>
                  <a:gd name="connsiteX9" fmla="*/ 2219789 w 2969290"/>
                  <a:gd name="connsiteY9" fmla="*/ 2662835 h 2788669"/>
                  <a:gd name="connsiteX10" fmla="*/ 1248631 w 2969290"/>
                  <a:gd name="connsiteY10" fmla="*/ 2684178 h 2788669"/>
                  <a:gd name="connsiteX0" fmla="*/ 1248631 w 2969290"/>
                  <a:gd name="connsiteY0" fmla="*/ 2684178 h 2817640"/>
                  <a:gd name="connsiteX1" fmla="*/ 362850 w 2969290"/>
                  <a:gd name="connsiteY1" fmla="*/ 2630819 h 2817640"/>
                  <a:gd name="connsiteX2" fmla="*/ 0 w 2969290"/>
                  <a:gd name="connsiteY2" fmla="*/ 1542290 h 2817640"/>
                  <a:gd name="connsiteX3" fmla="*/ 138737 w 2969290"/>
                  <a:gd name="connsiteY3" fmla="*/ 933994 h 2817640"/>
                  <a:gd name="connsiteX4" fmla="*/ 875109 w 2969290"/>
                  <a:gd name="connsiteY4" fmla="*/ 293683 h 2817640"/>
                  <a:gd name="connsiteX5" fmla="*/ 1995675 w 2969290"/>
                  <a:gd name="connsiteY5" fmla="*/ 336370 h 2817640"/>
                  <a:gd name="connsiteX6" fmla="*/ 2411886 w 2969290"/>
                  <a:gd name="connsiteY6" fmla="*/ 720557 h 2817640"/>
                  <a:gd name="connsiteX7" fmla="*/ 2817424 w 2969290"/>
                  <a:gd name="connsiteY7" fmla="*/ 1488931 h 2817640"/>
                  <a:gd name="connsiteX8" fmla="*/ 2614655 w 2969290"/>
                  <a:gd name="connsiteY8" fmla="*/ 2449398 h 2817640"/>
                  <a:gd name="connsiteX9" fmla="*/ 2219789 w 2969290"/>
                  <a:gd name="connsiteY9" fmla="*/ 2662835 h 2817640"/>
                  <a:gd name="connsiteX10" fmla="*/ 1248631 w 2969290"/>
                  <a:gd name="connsiteY10" fmla="*/ 2684178 h 2817640"/>
                  <a:gd name="connsiteX0" fmla="*/ 1248631 w 2969290"/>
                  <a:gd name="connsiteY0" fmla="*/ 2684178 h 2817640"/>
                  <a:gd name="connsiteX1" fmla="*/ 362850 w 2969290"/>
                  <a:gd name="connsiteY1" fmla="*/ 2630819 h 2817640"/>
                  <a:gd name="connsiteX2" fmla="*/ 0 w 2969290"/>
                  <a:gd name="connsiteY2" fmla="*/ 1542290 h 2817640"/>
                  <a:gd name="connsiteX3" fmla="*/ 138737 w 2969290"/>
                  <a:gd name="connsiteY3" fmla="*/ 933994 h 2817640"/>
                  <a:gd name="connsiteX4" fmla="*/ 875109 w 2969290"/>
                  <a:gd name="connsiteY4" fmla="*/ 293683 h 2817640"/>
                  <a:gd name="connsiteX5" fmla="*/ 1995675 w 2969290"/>
                  <a:gd name="connsiteY5" fmla="*/ 336370 h 2817640"/>
                  <a:gd name="connsiteX6" fmla="*/ 2411886 w 2969290"/>
                  <a:gd name="connsiteY6" fmla="*/ 720557 h 2817640"/>
                  <a:gd name="connsiteX7" fmla="*/ 2817424 w 2969290"/>
                  <a:gd name="connsiteY7" fmla="*/ 1488931 h 2817640"/>
                  <a:gd name="connsiteX8" fmla="*/ 2614655 w 2969290"/>
                  <a:gd name="connsiteY8" fmla="*/ 2449398 h 2817640"/>
                  <a:gd name="connsiteX9" fmla="*/ 2219789 w 2969290"/>
                  <a:gd name="connsiteY9" fmla="*/ 2662835 h 2817640"/>
                  <a:gd name="connsiteX10" fmla="*/ 1248631 w 2969290"/>
                  <a:gd name="connsiteY10" fmla="*/ 2684178 h 2817640"/>
                  <a:gd name="connsiteX0" fmla="*/ 1248631 w 2969290"/>
                  <a:gd name="connsiteY0" fmla="*/ 2684178 h 2817640"/>
                  <a:gd name="connsiteX1" fmla="*/ 362850 w 2969290"/>
                  <a:gd name="connsiteY1" fmla="*/ 2630819 h 2817640"/>
                  <a:gd name="connsiteX2" fmla="*/ 0 w 2969290"/>
                  <a:gd name="connsiteY2" fmla="*/ 1542290 h 2817640"/>
                  <a:gd name="connsiteX3" fmla="*/ 138737 w 2969290"/>
                  <a:gd name="connsiteY3" fmla="*/ 933994 h 2817640"/>
                  <a:gd name="connsiteX4" fmla="*/ 875109 w 2969290"/>
                  <a:gd name="connsiteY4" fmla="*/ 293683 h 2817640"/>
                  <a:gd name="connsiteX5" fmla="*/ 1995675 w 2969290"/>
                  <a:gd name="connsiteY5" fmla="*/ 336370 h 2817640"/>
                  <a:gd name="connsiteX6" fmla="*/ 2411886 w 2969290"/>
                  <a:gd name="connsiteY6" fmla="*/ 720557 h 2817640"/>
                  <a:gd name="connsiteX7" fmla="*/ 2817424 w 2969290"/>
                  <a:gd name="connsiteY7" fmla="*/ 1488931 h 2817640"/>
                  <a:gd name="connsiteX8" fmla="*/ 2614655 w 2969290"/>
                  <a:gd name="connsiteY8" fmla="*/ 2449398 h 2817640"/>
                  <a:gd name="connsiteX9" fmla="*/ 2219789 w 2969290"/>
                  <a:gd name="connsiteY9" fmla="*/ 2662835 h 2817640"/>
                  <a:gd name="connsiteX10" fmla="*/ 1248631 w 2969290"/>
                  <a:gd name="connsiteY10" fmla="*/ 2684178 h 2817640"/>
                  <a:gd name="connsiteX0" fmla="*/ 1263570 w 2984229"/>
                  <a:gd name="connsiteY0" fmla="*/ 2684178 h 2817640"/>
                  <a:gd name="connsiteX1" fmla="*/ 377789 w 2984229"/>
                  <a:gd name="connsiteY1" fmla="*/ 2630819 h 2817640"/>
                  <a:gd name="connsiteX2" fmla="*/ 14939 w 2984229"/>
                  <a:gd name="connsiteY2" fmla="*/ 1542290 h 2817640"/>
                  <a:gd name="connsiteX3" fmla="*/ 153676 w 2984229"/>
                  <a:gd name="connsiteY3" fmla="*/ 933994 h 2817640"/>
                  <a:gd name="connsiteX4" fmla="*/ 890048 w 2984229"/>
                  <a:gd name="connsiteY4" fmla="*/ 293683 h 2817640"/>
                  <a:gd name="connsiteX5" fmla="*/ 2010614 w 2984229"/>
                  <a:gd name="connsiteY5" fmla="*/ 336370 h 2817640"/>
                  <a:gd name="connsiteX6" fmla="*/ 2426825 w 2984229"/>
                  <a:gd name="connsiteY6" fmla="*/ 720557 h 2817640"/>
                  <a:gd name="connsiteX7" fmla="*/ 2832363 w 2984229"/>
                  <a:gd name="connsiteY7" fmla="*/ 1488931 h 2817640"/>
                  <a:gd name="connsiteX8" fmla="*/ 2629594 w 2984229"/>
                  <a:gd name="connsiteY8" fmla="*/ 2449398 h 2817640"/>
                  <a:gd name="connsiteX9" fmla="*/ 2234728 w 2984229"/>
                  <a:gd name="connsiteY9" fmla="*/ 2662835 h 2817640"/>
                  <a:gd name="connsiteX10" fmla="*/ 1263570 w 2984229"/>
                  <a:gd name="connsiteY10" fmla="*/ 2684178 h 2817640"/>
                  <a:gd name="connsiteX0" fmla="*/ 1415461 w 3136120"/>
                  <a:gd name="connsiteY0" fmla="*/ 2684178 h 2817640"/>
                  <a:gd name="connsiteX1" fmla="*/ 529680 w 3136120"/>
                  <a:gd name="connsiteY1" fmla="*/ 2630819 h 2817640"/>
                  <a:gd name="connsiteX2" fmla="*/ 166830 w 3136120"/>
                  <a:gd name="connsiteY2" fmla="*/ 1542290 h 2817640"/>
                  <a:gd name="connsiteX3" fmla="*/ 305567 w 3136120"/>
                  <a:gd name="connsiteY3" fmla="*/ 933994 h 2817640"/>
                  <a:gd name="connsiteX4" fmla="*/ 1041939 w 3136120"/>
                  <a:gd name="connsiteY4" fmla="*/ 293683 h 2817640"/>
                  <a:gd name="connsiteX5" fmla="*/ 2162505 w 3136120"/>
                  <a:gd name="connsiteY5" fmla="*/ 336370 h 2817640"/>
                  <a:gd name="connsiteX6" fmla="*/ 2578716 w 3136120"/>
                  <a:gd name="connsiteY6" fmla="*/ 720557 h 2817640"/>
                  <a:gd name="connsiteX7" fmla="*/ 2984254 w 3136120"/>
                  <a:gd name="connsiteY7" fmla="*/ 1488931 h 2817640"/>
                  <a:gd name="connsiteX8" fmla="*/ 2781485 w 3136120"/>
                  <a:gd name="connsiteY8" fmla="*/ 2449398 h 2817640"/>
                  <a:gd name="connsiteX9" fmla="*/ 2386619 w 3136120"/>
                  <a:gd name="connsiteY9" fmla="*/ 2662835 h 2817640"/>
                  <a:gd name="connsiteX10" fmla="*/ 1415461 w 3136120"/>
                  <a:gd name="connsiteY10" fmla="*/ 2684178 h 2817640"/>
                  <a:gd name="connsiteX0" fmla="*/ 1415461 w 3136120"/>
                  <a:gd name="connsiteY0" fmla="*/ 2684178 h 2817640"/>
                  <a:gd name="connsiteX1" fmla="*/ 529680 w 3136120"/>
                  <a:gd name="connsiteY1" fmla="*/ 2630819 h 2817640"/>
                  <a:gd name="connsiteX2" fmla="*/ 166830 w 3136120"/>
                  <a:gd name="connsiteY2" fmla="*/ 1542290 h 2817640"/>
                  <a:gd name="connsiteX3" fmla="*/ 305567 w 3136120"/>
                  <a:gd name="connsiteY3" fmla="*/ 933994 h 2817640"/>
                  <a:gd name="connsiteX4" fmla="*/ 1041939 w 3136120"/>
                  <a:gd name="connsiteY4" fmla="*/ 293683 h 2817640"/>
                  <a:gd name="connsiteX5" fmla="*/ 2162505 w 3136120"/>
                  <a:gd name="connsiteY5" fmla="*/ 336370 h 2817640"/>
                  <a:gd name="connsiteX6" fmla="*/ 2578716 w 3136120"/>
                  <a:gd name="connsiteY6" fmla="*/ 720557 h 2817640"/>
                  <a:gd name="connsiteX7" fmla="*/ 2984254 w 3136120"/>
                  <a:gd name="connsiteY7" fmla="*/ 1488931 h 2817640"/>
                  <a:gd name="connsiteX8" fmla="*/ 2781485 w 3136120"/>
                  <a:gd name="connsiteY8" fmla="*/ 2449398 h 2817640"/>
                  <a:gd name="connsiteX9" fmla="*/ 2386619 w 3136120"/>
                  <a:gd name="connsiteY9" fmla="*/ 2662835 h 2817640"/>
                  <a:gd name="connsiteX10" fmla="*/ 1415461 w 3136120"/>
                  <a:gd name="connsiteY10" fmla="*/ 2684178 h 2817640"/>
                  <a:gd name="connsiteX0" fmla="*/ 1415461 w 3136120"/>
                  <a:gd name="connsiteY0" fmla="*/ 2684178 h 2817640"/>
                  <a:gd name="connsiteX1" fmla="*/ 529680 w 3136120"/>
                  <a:gd name="connsiteY1" fmla="*/ 2630819 h 2817640"/>
                  <a:gd name="connsiteX2" fmla="*/ 166830 w 3136120"/>
                  <a:gd name="connsiteY2" fmla="*/ 1542290 h 2817640"/>
                  <a:gd name="connsiteX3" fmla="*/ 305567 w 3136120"/>
                  <a:gd name="connsiteY3" fmla="*/ 933994 h 2817640"/>
                  <a:gd name="connsiteX4" fmla="*/ 1041939 w 3136120"/>
                  <a:gd name="connsiteY4" fmla="*/ 293683 h 2817640"/>
                  <a:gd name="connsiteX5" fmla="*/ 2162505 w 3136120"/>
                  <a:gd name="connsiteY5" fmla="*/ 336370 h 2817640"/>
                  <a:gd name="connsiteX6" fmla="*/ 2578716 w 3136120"/>
                  <a:gd name="connsiteY6" fmla="*/ 720557 h 2817640"/>
                  <a:gd name="connsiteX7" fmla="*/ 2984254 w 3136120"/>
                  <a:gd name="connsiteY7" fmla="*/ 1488931 h 2817640"/>
                  <a:gd name="connsiteX8" fmla="*/ 2781485 w 3136120"/>
                  <a:gd name="connsiteY8" fmla="*/ 2449398 h 2817640"/>
                  <a:gd name="connsiteX9" fmla="*/ 2386619 w 3136120"/>
                  <a:gd name="connsiteY9" fmla="*/ 2662835 h 2817640"/>
                  <a:gd name="connsiteX10" fmla="*/ 1415461 w 3136120"/>
                  <a:gd name="connsiteY10" fmla="*/ 2684178 h 28176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136120" h="2817640">
                    <a:moveTo>
                      <a:pt x="1415461" y="2684178"/>
                    </a:moveTo>
                    <a:cubicBezTo>
                      <a:pt x="1088185" y="2890501"/>
                      <a:pt x="728891" y="2840698"/>
                      <a:pt x="529680" y="2630819"/>
                    </a:cubicBezTo>
                    <a:cubicBezTo>
                      <a:pt x="-114201" y="2396039"/>
                      <a:pt x="-85742" y="1894462"/>
                      <a:pt x="166830" y="1542290"/>
                    </a:cubicBezTo>
                    <a:cubicBezTo>
                      <a:pt x="-96414" y="1008698"/>
                      <a:pt x="205961" y="1040712"/>
                      <a:pt x="305567" y="933994"/>
                    </a:cubicBezTo>
                    <a:cubicBezTo>
                      <a:pt x="412288" y="283011"/>
                      <a:pt x="775138" y="304355"/>
                      <a:pt x="1041939" y="293683"/>
                    </a:cubicBezTo>
                    <a:cubicBezTo>
                      <a:pt x="1703607" y="-268368"/>
                      <a:pt x="2023768" y="108704"/>
                      <a:pt x="2162505" y="336370"/>
                    </a:cubicBezTo>
                    <a:cubicBezTo>
                      <a:pt x="2536027" y="336370"/>
                      <a:pt x="2589388" y="528464"/>
                      <a:pt x="2578716" y="720557"/>
                    </a:cubicBezTo>
                    <a:cubicBezTo>
                      <a:pt x="2970024" y="848619"/>
                      <a:pt x="3051844" y="1158103"/>
                      <a:pt x="2984254" y="1488931"/>
                    </a:cubicBezTo>
                    <a:cubicBezTo>
                      <a:pt x="3162121" y="1755727"/>
                      <a:pt x="3275958" y="2171930"/>
                      <a:pt x="2781485" y="2449398"/>
                    </a:cubicBezTo>
                    <a:cubicBezTo>
                      <a:pt x="2703223" y="2712637"/>
                      <a:pt x="2507569" y="2687735"/>
                      <a:pt x="2386619" y="2662835"/>
                    </a:cubicBezTo>
                    <a:cubicBezTo>
                      <a:pt x="2041555" y="2936746"/>
                      <a:pt x="1515067" y="2783782"/>
                      <a:pt x="1415461" y="2684178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accent5">
                      <a:lumMod val="40000"/>
                      <a:lumOff val="60000"/>
                    </a:schemeClr>
                  </a:gs>
                  <a:gs pos="100000">
                    <a:srgbClr val="55A61A"/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400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US" dirty="0">
                  <a:solidFill>
                    <a:prstClr val="white"/>
                  </a:solidFill>
                  <a:latin typeface="Arial Narrow" panose="020B0606020202030204" pitchFamily="34" charset="0"/>
                </a:endParaRPr>
              </a:p>
            </p:txBody>
          </p:sp>
          <p:sp>
            <p:nvSpPr>
              <p:cNvPr id="477" name="Freeform 476"/>
              <p:cNvSpPr/>
              <p:nvPr/>
            </p:nvSpPr>
            <p:spPr>
              <a:xfrm>
                <a:off x="5965681" y="3479025"/>
                <a:ext cx="371685" cy="949794"/>
              </a:xfrm>
              <a:custGeom>
                <a:avLst/>
                <a:gdLst>
                  <a:gd name="connsiteX0" fmla="*/ 96048 w 352178"/>
                  <a:gd name="connsiteY0" fmla="*/ 0 h 907107"/>
                  <a:gd name="connsiteX1" fmla="*/ 0 w 352178"/>
                  <a:gd name="connsiteY1" fmla="*/ 896435 h 907107"/>
                  <a:gd name="connsiteX2" fmla="*/ 352178 w 352178"/>
                  <a:gd name="connsiteY2" fmla="*/ 907107 h 907107"/>
                  <a:gd name="connsiteX3" fmla="*/ 330834 w 352178"/>
                  <a:gd name="connsiteY3" fmla="*/ 74703 h 907107"/>
                  <a:gd name="connsiteX4" fmla="*/ 96048 w 352178"/>
                  <a:gd name="connsiteY4" fmla="*/ 0 h 907107"/>
                  <a:gd name="connsiteX0" fmla="*/ 96048 w 352178"/>
                  <a:gd name="connsiteY0" fmla="*/ 0 h 907107"/>
                  <a:gd name="connsiteX1" fmla="*/ 0 w 352178"/>
                  <a:gd name="connsiteY1" fmla="*/ 896435 h 907107"/>
                  <a:gd name="connsiteX2" fmla="*/ 352178 w 352178"/>
                  <a:gd name="connsiteY2" fmla="*/ 907107 h 907107"/>
                  <a:gd name="connsiteX3" fmla="*/ 330834 w 352178"/>
                  <a:gd name="connsiteY3" fmla="*/ 74703 h 907107"/>
                  <a:gd name="connsiteX4" fmla="*/ 96048 w 352178"/>
                  <a:gd name="connsiteY4" fmla="*/ 0 h 907107"/>
                  <a:gd name="connsiteX0" fmla="*/ 96048 w 352178"/>
                  <a:gd name="connsiteY0" fmla="*/ 0 h 907107"/>
                  <a:gd name="connsiteX1" fmla="*/ 0 w 352178"/>
                  <a:gd name="connsiteY1" fmla="*/ 896435 h 907107"/>
                  <a:gd name="connsiteX2" fmla="*/ 352178 w 352178"/>
                  <a:gd name="connsiteY2" fmla="*/ 907107 h 907107"/>
                  <a:gd name="connsiteX3" fmla="*/ 330834 w 352178"/>
                  <a:gd name="connsiteY3" fmla="*/ 74703 h 907107"/>
                  <a:gd name="connsiteX4" fmla="*/ 96048 w 352178"/>
                  <a:gd name="connsiteY4" fmla="*/ 0 h 907107"/>
                  <a:gd name="connsiteX0" fmla="*/ 96048 w 371685"/>
                  <a:gd name="connsiteY0" fmla="*/ 0 h 907107"/>
                  <a:gd name="connsiteX1" fmla="*/ 0 w 371685"/>
                  <a:gd name="connsiteY1" fmla="*/ 896435 h 907107"/>
                  <a:gd name="connsiteX2" fmla="*/ 352178 w 371685"/>
                  <a:gd name="connsiteY2" fmla="*/ 907107 h 907107"/>
                  <a:gd name="connsiteX3" fmla="*/ 330834 w 371685"/>
                  <a:gd name="connsiteY3" fmla="*/ 74703 h 907107"/>
                  <a:gd name="connsiteX4" fmla="*/ 96048 w 371685"/>
                  <a:gd name="connsiteY4" fmla="*/ 0 h 907107"/>
                  <a:gd name="connsiteX0" fmla="*/ 96048 w 371685"/>
                  <a:gd name="connsiteY0" fmla="*/ 0 h 949794"/>
                  <a:gd name="connsiteX1" fmla="*/ 0 w 371685"/>
                  <a:gd name="connsiteY1" fmla="*/ 939122 h 949794"/>
                  <a:gd name="connsiteX2" fmla="*/ 352178 w 371685"/>
                  <a:gd name="connsiteY2" fmla="*/ 949794 h 949794"/>
                  <a:gd name="connsiteX3" fmla="*/ 330834 w 371685"/>
                  <a:gd name="connsiteY3" fmla="*/ 117390 h 949794"/>
                  <a:gd name="connsiteX4" fmla="*/ 96048 w 371685"/>
                  <a:gd name="connsiteY4" fmla="*/ 0 h 9497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71685" h="949794">
                    <a:moveTo>
                      <a:pt x="96048" y="0"/>
                    </a:moveTo>
                    <a:cubicBezTo>
                      <a:pt x="160081" y="426874"/>
                      <a:pt x="117392" y="853747"/>
                      <a:pt x="0" y="939122"/>
                    </a:cubicBezTo>
                    <a:lnTo>
                      <a:pt x="352178" y="949794"/>
                    </a:lnTo>
                    <a:cubicBezTo>
                      <a:pt x="345063" y="672326"/>
                      <a:pt x="412653" y="362842"/>
                      <a:pt x="330834" y="117390"/>
                    </a:cubicBezTo>
                    <a:lnTo>
                      <a:pt x="96048" y="0"/>
                    </a:lnTo>
                    <a:close/>
                  </a:path>
                </a:pathLst>
              </a:custGeom>
              <a:solidFill>
                <a:srgbClr val="99663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400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US" dirty="0">
                  <a:solidFill>
                    <a:prstClr val="white"/>
                  </a:solidFill>
                  <a:latin typeface="Arial Narrow" panose="020B0606020202030204" pitchFamily="34" charset="0"/>
                </a:endParaRPr>
              </a:p>
            </p:txBody>
          </p:sp>
        </p:grpSp>
        <p:grpSp>
          <p:nvGrpSpPr>
            <p:cNvPr id="450" name="Group 449"/>
            <p:cNvGrpSpPr/>
            <p:nvPr/>
          </p:nvGrpSpPr>
          <p:grpSpPr>
            <a:xfrm>
              <a:off x="7905966" y="1679440"/>
              <a:ext cx="882157" cy="812668"/>
              <a:chOff x="4249734" y="3827728"/>
              <a:chExt cx="2206985" cy="2033137"/>
            </a:xfrm>
          </p:grpSpPr>
          <p:grpSp>
            <p:nvGrpSpPr>
              <p:cNvPr id="464" name="Group 463"/>
              <p:cNvGrpSpPr/>
              <p:nvPr/>
            </p:nvGrpSpPr>
            <p:grpSpPr>
              <a:xfrm>
                <a:off x="4249734" y="3827728"/>
                <a:ext cx="2206985" cy="2033137"/>
                <a:chOff x="4311852" y="2664721"/>
                <a:chExt cx="3245649" cy="2989984"/>
              </a:xfrm>
            </p:grpSpPr>
            <p:grpSp>
              <p:nvGrpSpPr>
                <p:cNvPr id="469" name="Group 468"/>
                <p:cNvGrpSpPr/>
                <p:nvPr/>
              </p:nvGrpSpPr>
              <p:grpSpPr>
                <a:xfrm>
                  <a:off x="4311852" y="2664721"/>
                  <a:ext cx="3245649" cy="2989984"/>
                  <a:chOff x="-3637637" y="1692566"/>
                  <a:chExt cx="3245649" cy="2989984"/>
                </a:xfrm>
              </p:grpSpPr>
              <p:grpSp>
                <p:nvGrpSpPr>
                  <p:cNvPr id="471" name="Group 470"/>
                  <p:cNvGrpSpPr/>
                  <p:nvPr/>
                </p:nvGrpSpPr>
                <p:grpSpPr>
                  <a:xfrm>
                    <a:off x="-3637637" y="1692566"/>
                    <a:ext cx="3245649" cy="2933005"/>
                    <a:chOff x="-2132407" y="893755"/>
                    <a:chExt cx="6820567" cy="6163562"/>
                  </a:xfrm>
                </p:grpSpPr>
                <p:sp>
                  <p:nvSpPr>
                    <p:cNvPr id="473" name="Rectangle 472"/>
                    <p:cNvSpPr/>
                    <p:nvPr/>
                  </p:nvSpPr>
                  <p:spPr>
                    <a:xfrm>
                      <a:off x="2885022" y="1709110"/>
                      <a:ext cx="768294" cy="1207353"/>
                    </a:xfrm>
                    <a:prstGeom prst="rect">
                      <a:avLst/>
                    </a:prstGeom>
                    <a:gradFill flip="none" rotWithShape="1">
                      <a:gsLst>
                        <a:gs pos="0">
                          <a:schemeClr val="tx1">
                            <a:lumMod val="65000"/>
                            <a:lumOff val="35000"/>
                          </a:schemeClr>
                        </a:gs>
                        <a:gs pos="100000">
                          <a:schemeClr val="bg1">
                            <a:lumMod val="85000"/>
                          </a:schemeClr>
                        </a:gs>
                      </a:gsLst>
                      <a:lin ang="16200000" scaled="0"/>
                      <a:tileRect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 defTabSz="914400" fontAlgn="auto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dirty="0">
                        <a:solidFill>
                          <a:prstClr val="white"/>
                        </a:solidFill>
                        <a:latin typeface="Arial Narrow" panose="020B0606020202030204" pitchFamily="34" charset="0"/>
                      </a:endParaRPr>
                    </a:p>
                  </p:txBody>
                </p:sp>
                <p:sp>
                  <p:nvSpPr>
                    <p:cNvPr id="474" name="Up Arrow 473"/>
                    <p:cNvSpPr/>
                    <p:nvPr/>
                  </p:nvSpPr>
                  <p:spPr>
                    <a:xfrm>
                      <a:off x="-2132407" y="893755"/>
                      <a:ext cx="6820567" cy="6163562"/>
                    </a:xfrm>
                    <a:prstGeom prst="upArrow">
                      <a:avLst>
                        <a:gd name="adj1" fmla="val 70690"/>
                        <a:gd name="adj2" fmla="val 41411"/>
                      </a:avLst>
                    </a:prstGeom>
                    <a:gradFill flip="none" rotWithShape="1">
                      <a:gsLst>
                        <a:gs pos="0">
                          <a:schemeClr val="bg1">
                            <a:lumMod val="85000"/>
                          </a:schemeClr>
                        </a:gs>
                        <a:gs pos="100000">
                          <a:schemeClr val="bg1">
                            <a:lumMod val="85000"/>
                          </a:schemeClr>
                        </a:gs>
                      </a:gsLst>
                      <a:lin ang="13500000" scaled="0"/>
                      <a:tileRect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 defTabSz="914400" fontAlgn="auto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dirty="0">
                        <a:solidFill>
                          <a:prstClr val="white"/>
                        </a:solidFill>
                        <a:latin typeface="Arial Narrow" panose="020B0606020202030204" pitchFamily="34" charset="0"/>
                      </a:endParaRPr>
                    </a:p>
                  </p:txBody>
                </p:sp>
                <p:sp>
                  <p:nvSpPr>
                    <p:cNvPr id="475" name="Up Arrow 474"/>
                    <p:cNvSpPr/>
                    <p:nvPr/>
                  </p:nvSpPr>
                  <p:spPr>
                    <a:xfrm>
                      <a:off x="-1572339" y="1285755"/>
                      <a:ext cx="5665915" cy="3926336"/>
                    </a:xfrm>
                    <a:prstGeom prst="upArrow">
                      <a:avLst>
                        <a:gd name="adj1" fmla="val 70690"/>
                        <a:gd name="adj2" fmla="val 53995"/>
                      </a:avLst>
                    </a:prstGeom>
                    <a:gradFill flip="none" rotWithShape="1">
                      <a:gsLst>
                        <a:gs pos="100000">
                          <a:schemeClr val="bg1">
                            <a:lumMod val="65000"/>
                          </a:schemeClr>
                        </a:gs>
                        <a:gs pos="45000">
                          <a:srgbClr val="FFFFFF">
                            <a:alpha val="0"/>
                          </a:srgbClr>
                        </a:gs>
                      </a:gsLst>
                      <a:lin ang="16200000" scaled="0"/>
                      <a:tileRect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 defTabSz="914400" fontAlgn="auto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dirty="0">
                        <a:solidFill>
                          <a:prstClr val="white"/>
                        </a:solidFill>
                        <a:latin typeface="Arial Narrow" panose="020B0606020202030204" pitchFamily="34" charset="0"/>
                      </a:endParaRPr>
                    </a:p>
                  </p:txBody>
                </p:sp>
              </p:grpSp>
              <p:sp>
                <p:nvSpPr>
                  <p:cNvPr id="472" name="Freeform 471"/>
                  <p:cNvSpPr/>
                  <p:nvPr/>
                </p:nvSpPr>
                <p:spPr>
                  <a:xfrm>
                    <a:off x="-3615555" y="4076776"/>
                    <a:ext cx="1106649" cy="605774"/>
                  </a:xfrm>
                  <a:custGeom>
                    <a:avLst/>
                    <a:gdLst>
                      <a:gd name="connsiteX0" fmla="*/ 0 w 1157492"/>
                      <a:gd name="connsiteY0" fmla="*/ 409913 h 409913"/>
                      <a:gd name="connsiteX1" fmla="*/ 1157492 w 1157492"/>
                      <a:gd name="connsiteY1" fmla="*/ 401875 h 409913"/>
                      <a:gd name="connsiteX2" fmla="*/ 1141415 w 1157492"/>
                      <a:gd name="connsiteY2" fmla="*/ 136638 h 409913"/>
                      <a:gd name="connsiteX3" fmla="*/ 860081 w 1157492"/>
                      <a:gd name="connsiteY3" fmla="*/ 40188 h 409913"/>
                      <a:gd name="connsiteX4" fmla="*/ 361716 w 1157492"/>
                      <a:gd name="connsiteY4" fmla="*/ 0 h 409913"/>
                      <a:gd name="connsiteX5" fmla="*/ 48229 w 1157492"/>
                      <a:gd name="connsiteY5" fmla="*/ 144675 h 409913"/>
                      <a:gd name="connsiteX6" fmla="*/ 0 w 1157492"/>
                      <a:gd name="connsiteY6" fmla="*/ 409913 h 409913"/>
                      <a:gd name="connsiteX0" fmla="*/ 100700 w 1258192"/>
                      <a:gd name="connsiteY0" fmla="*/ 409913 h 409913"/>
                      <a:gd name="connsiteX1" fmla="*/ 1258192 w 1258192"/>
                      <a:gd name="connsiteY1" fmla="*/ 401875 h 409913"/>
                      <a:gd name="connsiteX2" fmla="*/ 1242115 w 1258192"/>
                      <a:gd name="connsiteY2" fmla="*/ 136638 h 409913"/>
                      <a:gd name="connsiteX3" fmla="*/ 960781 w 1258192"/>
                      <a:gd name="connsiteY3" fmla="*/ 40188 h 409913"/>
                      <a:gd name="connsiteX4" fmla="*/ 462416 w 1258192"/>
                      <a:gd name="connsiteY4" fmla="*/ 0 h 409913"/>
                      <a:gd name="connsiteX5" fmla="*/ 148929 w 1258192"/>
                      <a:gd name="connsiteY5" fmla="*/ 144675 h 409913"/>
                      <a:gd name="connsiteX6" fmla="*/ 100700 w 1258192"/>
                      <a:gd name="connsiteY6" fmla="*/ 409913 h 409913"/>
                      <a:gd name="connsiteX0" fmla="*/ 132746 w 1290238"/>
                      <a:gd name="connsiteY0" fmla="*/ 409913 h 414844"/>
                      <a:gd name="connsiteX1" fmla="*/ 1290238 w 1290238"/>
                      <a:gd name="connsiteY1" fmla="*/ 401875 h 414844"/>
                      <a:gd name="connsiteX2" fmla="*/ 1274161 w 1290238"/>
                      <a:gd name="connsiteY2" fmla="*/ 136638 h 414844"/>
                      <a:gd name="connsiteX3" fmla="*/ 992827 w 1290238"/>
                      <a:gd name="connsiteY3" fmla="*/ 40188 h 414844"/>
                      <a:gd name="connsiteX4" fmla="*/ 494462 w 1290238"/>
                      <a:gd name="connsiteY4" fmla="*/ 0 h 414844"/>
                      <a:gd name="connsiteX5" fmla="*/ 180975 w 1290238"/>
                      <a:gd name="connsiteY5" fmla="*/ 144675 h 414844"/>
                      <a:gd name="connsiteX6" fmla="*/ 132746 w 1290238"/>
                      <a:gd name="connsiteY6" fmla="*/ 409913 h 414844"/>
                      <a:gd name="connsiteX0" fmla="*/ 119415 w 1276907"/>
                      <a:gd name="connsiteY0" fmla="*/ 409913 h 415598"/>
                      <a:gd name="connsiteX1" fmla="*/ 1276907 w 1276907"/>
                      <a:gd name="connsiteY1" fmla="*/ 401875 h 415598"/>
                      <a:gd name="connsiteX2" fmla="*/ 1260830 w 1276907"/>
                      <a:gd name="connsiteY2" fmla="*/ 136638 h 415598"/>
                      <a:gd name="connsiteX3" fmla="*/ 979496 w 1276907"/>
                      <a:gd name="connsiteY3" fmla="*/ 40188 h 415598"/>
                      <a:gd name="connsiteX4" fmla="*/ 481131 w 1276907"/>
                      <a:gd name="connsiteY4" fmla="*/ 0 h 415598"/>
                      <a:gd name="connsiteX5" fmla="*/ 167644 w 1276907"/>
                      <a:gd name="connsiteY5" fmla="*/ 144675 h 415598"/>
                      <a:gd name="connsiteX6" fmla="*/ 119415 w 1276907"/>
                      <a:gd name="connsiteY6" fmla="*/ 409913 h 415598"/>
                      <a:gd name="connsiteX0" fmla="*/ 119415 w 1276907"/>
                      <a:gd name="connsiteY0" fmla="*/ 435383 h 441068"/>
                      <a:gd name="connsiteX1" fmla="*/ 1276907 w 1276907"/>
                      <a:gd name="connsiteY1" fmla="*/ 427345 h 441068"/>
                      <a:gd name="connsiteX2" fmla="*/ 1260830 w 1276907"/>
                      <a:gd name="connsiteY2" fmla="*/ 162108 h 441068"/>
                      <a:gd name="connsiteX3" fmla="*/ 979496 w 1276907"/>
                      <a:gd name="connsiteY3" fmla="*/ 65658 h 441068"/>
                      <a:gd name="connsiteX4" fmla="*/ 481131 w 1276907"/>
                      <a:gd name="connsiteY4" fmla="*/ 25470 h 441068"/>
                      <a:gd name="connsiteX5" fmla="*/ 167644 w 1276907"/>
                      <a:gd name="connsiteY5" fmla="*/ 170145 h 441068"/>
                      <a:gd name="connsiteX6" fmla="*/ 119415 w 1276907"/>
                      <a:gd name="connsiteY6" fmla="*/ 435383 h 441068"/>
                      <a:gd name="connsiteX0" fmla="*/ 119415 w 1276907"/>
                      <a:gd name="connsiteY0" fmla="*/ 464238 h 469923"/>
                      <a:gd name="connsiteX1" fmla="*/ 1276907 w 1276907"/>
                      <a:gd name="connsiteY1" fmla="*/ 456200 h 469923"/>
                      <a:gd name="connsiteX2" fmla="*/ 1260830 w 1276907"/>
                      <a:gd name="connsiteY2" fmla="*/ 190963 h 469923"/>
                      <a:gd name="connsiteX3" fmla="*/ 979496 w 1276907"/>
                      <a:gd name="connsiteY3" fmla="*/ 94513 h 469923"/>
                      <a:gd name="connsiteX4" fmla="*/ 481131 w 1276907"/>
                      <a:gd name="connsiteY4" fmla="*/ 54325 h 469923"/>
                      <a:gd name="connsiteX5" fmla="*/ 167644 w 1276907"/>
                      <a:gd name="connsiteY5" fmla="*/ 199000 h 469923"/>
                      <a:gd name="connsiteX6" fmla="*/ 119415 w 1276907"/>
                      <a:gd name="connsiteY6" fmla="*/ 464238 h 469923"/>
                      <a:gd name="connsiteX0" fmla="*/ 119415 w 1276907"/>
                      <a:gd name="connsiteY0" fmla="*/ 543378 h 549063"/>
                      <a:gd name="connsiteX1" fmla="*/ 1276907 w 1276907"/>
                      <a:gd name="connsiteY1" fmla="*/ 535340 h 549063"/>
                      <a:gd name="connsiteX2" fmla="*/ 1260830 w 1276907"/>
                      <a:gd name="connsiteY2" fmla="*/ 270103 h 549063"/>
                      <a:gd name="connsiteX3" fmla="*/ 979496 w 1276907"/>
                      <a:gd name="connsiteY3" fmla="*/ 173653 h 549063"/>
                      <a:gd name="connsiteX4" fmla="*/ 481131 w 1276907"/>
                      <a:gd name="connsiteY4" fmla="*/ 133465 h 549063"/>
                      <a:gd name="connsiteX5" fmla="*/ 167644 w 1276907"/>
                      <a:gd name="connsiteY5" fmla="*/ 278140 h 549063"/>
                      <a:gd name="connsiteX6" fmla="*/ 119415 w 1276907"/>
                      <a:gd name="connsiteY6" fmla="*/ 543378 h 549063"/>
                      <a:gd name="connsiteX0" fmla="*/ 119415 w 1276907"/>
                      <a:gd name="connsiteY0" fmla="*/ 561254 h 566939"/>
                      <a:gd name="connsiteX1" fmla="*/ 1276907 w 1276907"/>
                      <a:gd name="connsiteY1" fmla="*/ 553216 h 566939"/>
                      <a:gd name="connsiteX2" fmla="*/ 1260830 w 1276907"/>
                      <a:gd name="connsiteY2" fmla="*/ 287979 h 566939"/>
                      <a:gd name="connsiteX3" fmla="*/ 979496 w 1276907"/>
                      <a:gd name="connsiteY3" fmla="*/ 191529 h 566939"/>
                      <a:gd name="connsiteX4" fmla="*/ 481131 w 1276907"/>
                      <a:gd name="connsiteY4" fmla="*/ 151341 h 566939"/>
                      <a:gd name="connsiteX5" fmla="*/ 167644 w 1276907"/>
                      <a:gd name="connsiteY5" fmla="*/ 296016 h 566939"/>
                      <a:gd name="connsiteX6" fmla="*/ 119415 w 1276907"/>
                      <a:gd name="connsiteY6" fmla="*/ 561254 h 566939"/>
                      <a:gd name="connsiteX0" fmla="*/ 119415 w 1276907"/>
                      <a:gd name="connsiteY0" fmla="*/ 561254 h 566939"/>
                      <a:gd name="connsiteX1" fmla="*/ 1276907 w 1276907"/>
                      <a:gd name="connsiteY1" fmla="*/ 553216 h 566939"/>
                      <a:gd name="connsiteX2" fmla="*/ 1260830 w 1276907"/>
                      <a:gd name="connsiteY2" fmla="*/ 287979 h 566939"/>
                      <a:gd name="connsiteX3" fmla="*/ 979496 w 1276907"/>
                      <a:gd name="connsiteY3" fmla="*/ 191529 h 566939"/>
                      <a:gd name="connsiteX4" fmla="*/ 481131 w 1276907"/>
                      <a:gd name="connsiteY4" fmla="*/ 151341 h 566939"/>
                      <a:gd name="connsiteX5" fmla="*/ 167644 w 1276907"/>
                      <a:gd name="connsiteY5" fmla="*/ 296016 h 566939"/>
                      <a:gd name="connsiteX6" fmla="*/ 119415 w 1276907"/>
                      <a:gd name="connsiteY6" fmla="*/ 561254 h 566939"/>
                      <a:gd name="connsiteX0" fmla="*/ 119415 w 1276907"/>
                      <a:gd name="connsiteY0" fmla="*/ 561254 h 566939"/>
                      <a:gd name="connsiteX1" fmla="*/ 1276907 w 1276907"/>
                      <a:gd name="connsiteY1" fmla="*/ 553216 h 566939"/>
                      <a:gd name="connsiteX2" fmla="*/ 1260830 w 1276907"/>
                      <a:gd name="connsiteY2" fmla="*/ 287979 h 566939"/>
                      <a:gd name="connsiteX3" fmla="*/ 979496 w 1276907"/>
                      <a:gd name="connsiteY3" fmla="*/ 191529 h 566939"/>
                      <a:gd name="connsiteX4" fmla="*/ 481131 w 1276907"/>
                      <a:gd name="connsiteY4" fmla="*/ 151341 h 566939"/>
                      <a:gd name="connsiteX5" fmla="*/ 167644 w 1276907"/>
                      <a:gd name="connsiteY5" fmla="*/ 296016 h 566939"/>
                      <a:gd name="connsiteX6" fmla="*/ 119415 w 1276907"/>
                      <a:gd name="connsiteY6" fmla="*/ 561254 h 566939"/>
                      <a:gd name="connsiteX0" fmla="*/ 119415 w 1398444"/>
                      <a:gd name="connsiteY0" fmla="*/ 561254 h 566939"/>
                      <a:gd name="connsiteX1" fmla="*/ 1276907 w 1398444"/>
                      <a:gd name="connsiteY1" fmla="*/ 553216 h 566939"/>
                      <a:gd name="connsiteX2" fmla="*/ 1260830 w 1398444"/>
                      <a:gd name="connsiteY2" fmla="*/ 287979 h 566939"/>
                      <a:gd name="connsiteX3" fmla="*/ 979496 w 1398444"/>
                      <a:gd name="connsiteY3" fmla="*/ 191529 h 566939"/>
                      <a:gd name="connsiteX4" fmla="*/ 481131 w 1398444"/>
                      <a:gd name="connsiteY4" fmla="*/ 151341 h 566939"/>
                      <a:gd name="connsiteX5" fmla="*/ 167644 w 1398444"/>
                      <a:gd name="connsiteY5" fmla="*/ 296016 h 566939"/>
                      <a:gd name="connsiteX6" fmla="*/ 119415 w 1398444"/>
                      <a:gd name="connsiteY6" fmla="*/ 561254 h 566939"/>
                      <a:gd name="connsiteX0" fmla="*/ 119415 w 1438141"/>
                      <a:gd name="connsiteY0" fmla="*/ 561254 h 566939"/>
                      <a:gd name="connsiteX1" fmla="*/ 1276907 w 1438141"/>
                      <a:gd name="connsiteY1" fmla="*/ 553216 h 566939"/>
                      <a:gd name="connsiteX2" fmla="*/ 1260830 w 1438141"/>
                      <a:gd name="connsiteY2" fmla="*/ 287979 h 566939"/>
                      <a:gd name="connsiteX3" fmla="*/ 979496 w 1438141"/>
                      <a:gd name="connsiteY3" fmla="*/ 191529 h 566939"/>
                      <a:gd name="connsiteX4" fmla="*/ 481131 w 1438141"/>
                      <a:gd name="connsiteY4" fmla="*/ 151341 h 566939"/>
                      <a:gd name="connsiteX5" fmla="*/ 167644 w 1438141"/>
                      <a:gd name="connsiteY5" fmla="*/ 296016 h 566939"/>
                      <a:gd name="connsiteX6" fmla="*/ 119415 w 1438141"/>
                      <a:gd name="connsiteY6" fmla="*/ 561254 h 566939"/>
                      <a:gd name="connsiteX0" fmla="*/ 133143 w 1451869"/>
                      <a:gd name="connsiteY0" fmla="*/ 561254 h 561456"/>
                      <a:gd name="connsiteX1" fmla="*/ 1290635 w 1451869"/>
                      <a:gd name="connsiteY1" fmla="*/ 553216 h 561456"/>
                      <a:gd name="connsiteX2" fmla="*/ 1274558 w 1451869"/>
                      <a:gd name="connsiteY2" fmla="*/ 287979 h 561456"/>
                      <a:gd name="connsiteX3" fmla="*/ 993224 w 1451869"/>
                      <a:gd name="connsiteY3" fmla="*/ 191529 h 561456"/>
                      <a:gd name="connsiteX4" fmla="*/ 494859 w 1451869"/>
                      <a:gd name="connsiteY4" fmla="*/ 151341 h 561456"/>
                      <a:gd name="connsiteX5" fmla="*/ 181372 w 1451869"/>
                      <a:gd name="connsiteY5" fmla="*/ 296016 h 561456"/>
                      <a:gd name="connsiteX6" fmla="*/ 133143 w 1451869"/>
                      <a:gd name="connsiteY6" fmla="*/ 561254 h 561456"/>
                      <a:gd name="connsiteX0" fmla="*/ 133143 w 1446847"/>
                      <a:gd name="connsiteY0" fmla="*/ 561254 h 561456"/>
                      <a:gd name="connsiteX1" fmla="*/ 1290635 w 1446847"/>
                      <a:gd name="connsiteY1" fmla="*/ 553216 h 561456"/>
                      <a:gd name="connsiteX2" fmla="*/ 1274558 w 1446847"/>
                      <a:gd name="connsiteY2" fmla="*/ 287979 h 561456"/>
                      <a:gd name="connsiteX3" fmla="*/ 993224 w 1446847"/>
                      <a:gd name="connsiteY3" fmla="*/ 191529 h 561456"/>
                      <a:gd name="connsiteX4" fmla="*/ 494859 w 1446847"/>
                      <a:gd name="connsiteY4" fmla="*/ 151341 h 561456"/>
                      <a:gd name="connsiteX5" fmla="*/ 181372 w 1446847"/>
                      <a:gd name="connsiteY5" fmla="*/ 296016 h 561456"/>
                      <a:gd name="connsiteX6" fmla="*/ 133143 w 1446847"/>
                      <a:gd name="connsiteY6" fmla="*/ 561254 h 561456"/>
                      <a:gd name="connsiteX0" fmla="*/ 133143 w 1446847"/>
                      <a:gd name="connsiteY0" fmla="*/ 561254 h 561456"/>
                      <a:gd name="connsiteX1" fmla="*/ 1290635 w 1446847"/>
                      <a:gd name="connsiteY1" fmla="*/ 553216 h 561456"/>
                      <a:gd name="connsiteX2" fmla="*/ 1274558 w 1446847"/>
                      <a:gd name="connsiteY2" fmla="*/ 287979 h 561456"/>
                      <a:gd name="connsiteX3" fmla="*/ 993224 w 1446847"/>
                      <a:gd name="connsiteY3" fmla="*/ 191529 h 561456"/>
                      <a:gd name="connsiteX4" fmla="*/ 494859 w 1446847"/>
                      <a:gd name="connsiteY4" fmla="*/ 151341 h 561456"/>
                      <a:gd name="connsiteX5" fmla="*/ 181372 w 1446847"/>
                      <a:gd name="connsiteY5" fmla="*/ 296016 h 561456"/>
                      <a:gd name="connsiteX6" fmla="*/ 133143 w 1446847"/>
                      <a:gd name="connsiteY6" fmla="*/ 561254 h 561456"/>
                      <a:gd name="connsiteX0" fmla="*/ 133143 w 1446847"/>
                      <a:gd name="connsiteY0" fmla="*/ 561254 h 561456"/>
                      <a:gd name="connsiteX1" fmla="*/ 1290635 w 1446847"/>
                      <a:gd name="connsiteY1" fmla="*/ 553216 h 561456"/>
                      <a:gd name="connsiteX2" fmla="*/ 1274558 w 1446847"/>
                      <a:gd name="connsiteY2" fmla="*/ 287979 h 561456"/>
                      <a:gd name="connsiteX3" fmla="*/ 993224 w 1446847"/>
                      <a:gd name="connsiteY3" fmla="*/ 191529 h 561456"/>
                      <a:gd name="connsiteX4" fmla="*/ 494859 w 1446847"/>
                      <a:gd name="connsiteY4" fmla="*/ 151341 h 561456"/>
                      <a:gd name="connsiteX5" fmla="*/ 181372 w 1446847"/>
                      <a:gd name="connsiteY5" fmla="*/ 296016 h 561456"/>
                      <a:gd name="connsiteX6" fmla="*/ 133143 w 1446847"/>
                      <a:gd name="connsiteY6" fmla="*/ 561254 h 561456"/>
                      <a:gd name="connsiteX0" fmla="*/ 133143 w 1413399"/>
                      <a:gd name="connsiteY0" fmla="*/ 561254 h 561456"/>
                      <a:gd name="connsiteX1" fmla="*/ 1290635 w 1413399"/>
                      <a:gd name="connsiteY1" fmla="*/ 553216 h 561456"/>
                      <a:gd name="connsiteX2" fmla="*/ 1274558 w 1413399"/>
                      <a:gd name="connsiteY2" fmla="*/ 287979 h 561456"/>
                      <a:gd name="connsiteX3" fmla="*/ 993224 w 1413399"/>
                      <a:gd name="connsiteY3" fmla="*/ 191529 h 561456"/>
                      <a:gd name="connsiteX4" fmla="*/ 494859 w 1413399"/>
                      <a:gd name="connsiteY4" fmla="*/ 151341 h 561456"/>
                      <a:gd name="connsiteX5" fmla="*/ 181372 w 1413399"/>
                      <a:gd name="connsiteY5" fmla="*/ 296016 h 561456"/>
                      <a:gd name="connsiteX6" fmla="*/ 133143 w 1413399"/>
                      <a:gd name="connsiteY6" fmla="*/ 561254 h 561456"/>
                      <a:gd name="connsiteX0" fmla="*/ 133143 w 1403697"/>
                      <a:gd name="connsiteY0" fmla="*/ 561254 h 561456"/>
                      <a:gd name="connsiteX1" fmla="*/ 1290635 w 1403697"/>
                      <a:gd name="connsiteY1" fmla="*/ 553216 h 561456"/>
                      <a:gd name="connsiteX2" fmla="*/ 1274558 w 1403697"/>
                      <a:gd name="connsiteY2" fmla="*/ 287979 h 561456"/>
                      <a:gd name="connsiteX3" fmla="*/ 993224 w 1403697"/>
                      <a:gd name="connsiteY3" fmla="*/ 191529 h 561456"/>
                      <a:gd name="connsiteX4" fmla="*/ 494859 w 1403697"/>
                      <a:gd name="connsiteY4" fmla="*/ 151341 h 561456"/>
                      <a:gd name="connsiteX5" fmla="*/ 181372 w 1403697"/>
                      <a:gd name="connsiteY5" fmla="*/ 296016 h 561456"/>
                      <a:gd name="connsiteX6" fmla="*/ 133143 w 1403697"/>
                      <a:gd name="connsiteY6" fmla="*/ 561254 h 561456"/>
                      <a:gd name="connsiteX0" fmla="*/ 133143 w 1415256"/>
                      <a:gd name="connsiteY0" fmla="*/ 561254 h 561456"/>
                      <a:gd name="connsiteX1" fmla="*/ 1290635 w 1415256"/>
                      <a:gd name="connsiteY1" fmla="*/ 553216 h 561456"/>
                      <a:gd name="connsiteX2" fmla="*/ 1274558 w 1415256"/>
                      <a:gd name="connsiteY2" fmla="*/ 287979 h 561456"/>
                      <a:gd name="connsiteX3" fmla="*/ 993224 w 1415256"/>
                      <a:gd name="connsiteY3" fmla="*/ 191529 h 561456"/>
                      <a:gd name="connsiteX4" fmla="*/ 494859 w 1415256"/>
                      <a:gd name="connsiteY4" fmla="*/ 151341 h 561456"/>
                      <a:gd name="connsiteX5" fmla="*/ 181372 w 1415256"/>
                      <a:gd name="connsiteY5" fmla="*/ 296016 h 561456"/>
                      <a:gd name="connsiteX6" fmla="*/ 133143 w 1415256"/>
                      <a:gd name="connsiteY6" fmla="*/ 561254 h 56145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415256" h="561456">
                        <a:moveTo>
                          <a:pt x="133143" y="561254"/>
                        </a:moveTo>
                        <a:lnTo>
                          <a:pt x="1290635" y="553216"/>
                        </a:lnTo>
                        <a:cubicBezTo>
                          <a:pt x="1446039" y="561254"/>
                          <a:pt x="1472832" y="296016"/>
                          <a:pt x="1274558" y="287979"/>
                        </a:cubicBezTo>
                        <a:cubicBezTo>
                          <a:pt x="1237048" y="175454"/>
                          <a:pt x="1127193" y="95079"/>
                          <a:pt x="993224" y="191529"/>
                        </a:cubicBezTo>
                        <a:cubicBezTo>
                          <a:pt x="979826" y="97758"/>
                          <a:pt x="717248" y="-164801"/>
                          <a:pt x="494859" y="151341"/>
                        </a:cubicBezTo>
                        <a:cubicBezTo>
                          <a:pt x="510935" y="119191"/>
                          <a:pt x="213525" y="-9409"/>
                          <a:pt x="181372" y="296016"/>
                        </a:cubicBezTo>
                        <a:cubicBezTo>
                          <a:pt x="-99963" y="336204"/>
                          <a:pt x="-3505" y="569291"/>
                          <a:pt x="133143" y="561254"/>
                        </a:cubicBezTo>
                        <a:close/>
                      </a:path>
                    </a:pathLst>
                  </a:custGeom>
                  <a:gradFill flip="none" rotWithShape="1">
                    <a:gsLst>
                      <a:gs pos="0">
                        <a:srgbClr val="88A642"/>
                      </a:gs>
                      <a:gs pos="100000">
                        <a:srgbClr val="56AD37"/>
                      </a:gs>
                    </a:gsLst>
                    <a:lin ang="16200000" scaled="0"/>
                    <a:tileRect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defTabSz="914400" fontAlgn="auto">
                      <a:spcBef>
                        <a:spcPts val="0"/>
                      </a:spcBef>
                      <a:spcAft>
                        <a:spcPts val="0"/>
                      </a:spcAft>
                    </a:pPr>
                    <a:endParaRPr lang="en-US" dirty="0">
                      <a:solidFill>
                        <a:prstClr val="white"/>
                      </a:solidFill>
                      <a:latin typeface="Arial Narrow" panose="020B0606020202030204" pitchFamily="34" charset="0"/>
                    </a:endParaRPr>
                  </a:p>
                </p:txBody>
              </p:sp>
            </p:grpSp>
            <p:sp>
              <p:nvSpPr>
                <p:cNvPr id="470" name="Freeform 469"/>
                <p:cNvSpPr/>
                <p:nvPr/>
              </p:nvSpPr>
              <p:spPr>
                <a:xfrm>
                  <a:off x="6697140" y="5260201"/>
                  <a:ext cx="546774" cy="343066"/>
                </a:xfrm>
                <a:custGeom>
                  <a:avLst/>
                  <a:gdLst>
                    <a:gd name="connsiteX0" fmla="*/ 0 w 1157492"/>
                    <a:gd name="connsiteY0" fmla="*/ 409913 h 409913"/>
                    <a:gd name="connsiteX1" fmla="*/ 1157492 w 1157492"/>
                    <a:gd name="connsiteY1" fmla="*/ 401875 h 409913"/>
                    <a:gd name="connsiteX2" fmla="*/ 1141415 w 1157492"/>
                    <a:gd name="connsiteY2" fmla="*/ 136638 h 409913"/>
                    <a:gd name="connsiteX3" fmla="*/ 860081 w 1157492"/>
                    <a:gd name="connsiteY3" fmla="*/ 40188 h 409913"/>
                    <a:gd name="connsiteX4" fmla="*/ 361716 w 1157492"/>
                    <a:gd name="connsiteY4" fmla="*/ 0 h 409913"/>
                    <a:gd name="connsiteX5" fmla="*/ 48229 w 1157492"/>
                    <a:gd name="connsiteY5" fmla="*/ 144675 h 409913"/>
                    <a:gd name="connsiteX6" fmla="*/ 0 w 1157492"/>
                    <a:gd name="connsiteY6" fmla="*/ 409913 h 409913"/>
                    <a:gd name="connsiteX0" fmla="*/ 100700 w 1258192"/>
                    <a:gd name="connsiteY0" fmla="*/ 409913 h 409913"/>
                    <a:gd name="connsiteX1" fmla="*/ 1258192 w 1258192"/>
                    <a:gd name="connsiteY1" fmla="*/ 401875 h 409913"/>
                    <a:gd name="connsiteX2" fmla="*/ 1242115 w 1258192"/>
                    <a:gd name="connsiteY2" fmla="*/ 136638 h 409913"/>
                    <a:gd name="connsiteX3" fmla="*/ 960781 w 1258192"/>
                    <a:gd name="connsiteY3" fmla="*/ 40188 h 409913"/>
                    <a:gd name="connsiteX4" fmla="*/ 462416 w 1258192"/>
                    <a:gd name="connsiteY4" fmla="*/ 0 h 409913"/>
                    <a:gd name="connsiteX5" fmla="*/ 148929 w 1258192"/>
                    <a:gd name="connsiteY5" fmla="*/ 144675 h 409913"/>
                    <a:gd name="connsiteX6" fmla="*/ 100700 w 1258192"/>
                    <a:gd name="connsiteY6" fmla="*/ 409913 h 409913"/>
                    <a:gd name="connsiteX0" fmla="*/ 132746 w 1290238"/>
                    <a:gd name="connsiteY0" fmla="*/ 409913 h 414844"/>
                    <a:gd name="connsiteX1" fmla="*/ 1290238 w 1290238"/>
                    <a:gd name="connsiteY1" fmla="*/ 401875 h 414844"/>
                    <a:gd name="connsiteX2" fmla="*/ 1274161 w 1290238"/>
                    <a:gd name="connsiteY2" fmla="*/ 136638 h 414844"/>
                    <a:gd name="connsiteX3" fmla="*/ 992827 w 1290238"/>
                    <a:gd name="connsiteY3" fmla="*/ 40188 h 414844"/>
                    <a:gd name="connsiteX4" fmla="*/ 494462 w 1290238"/>
                    <a:gd name="connsiteY4" fmla="*/ 0 h 414844"/>
                    <a:gd name="connsiteX5" fmla="*/ 180975 w 1290238"/>
                    <a:gd name="connsiteY5" fmla="*/ 144675 h 414844"/>
                    <a:gd name="connsiteX6" fmla="*/ 132746 w 1290238"/>
                    <a:gd name="connsiteY6" fmla="*/ 409913 h 414844"/>
                    <a:gd name="connsiteX0" fmla="*/ 119415 w 1276907"/>
                    <a:gd name="connsiteY0" fmla="*/ 409913 h 415598"/>
                    <a:gd name="connsiteX1" fmla="*/ 1276907 w 1276907"/>
                    <a:gd name="connsiteY1" fmla="*/ 401875 h 415598"/>
                    <a:gd name="connsiteX2" fmla="*/ 1260830 w 1276907"/>
                    <a:gd name="connsiteY2" fmla="*/ 136638 h 415598"/>
                    <a:gd name="connsiteX3" fmla="*/ 979496 w 1276907"/>
                    <a:gd name="connsiteY3" fmla="*/ 40188 h 415598"/>
                    <a:gd name="connsiteX4" fmla="*/ 481131 w 1276907"/>
                    <a:gd name="connsiteY4" fmla="*/ 0 h 415598"/>
                    <a:gd name="connsiteX5" fmla="*/ 167644 w 1276907"/>
                    <a:gd name="connsiteY5" fmla="*/ 144675 h 415598"/>
                    <a:gd name="connsiteX6" fmla="*/ 119415 w 1276907"/>
                    <a:gd name="connsiteY6" fmla="*/ 409913 h 415598"/>
                    <a:gd name="connsiteX0" fmla="*/ 119415 w 1276907"/>
                    <a:gd name="connsiteY0" fmla="*/ 435383 h 441068"/>
                    <a:gd name="connsiteX1" fmla="*/ 1276907 w 1276907"/>
                    <a:gd name="connsiteY1" fmla="*/ 427345 h 441068"/>
                    <a:gd name="connsiteX2" fmla="*/ 1260830 w 1276907"/>
                    <a:gd name="connsiteY2" fmla="*/ 162108 h 441068"/>
                    <a:gd name="connsiteX3" fmla="*/ 979496 w 1276907"/>
                    <a:gd name="connsiteY3" fmla="*/ 65658 h 441068"/>
                    <a:gd name="connsiteX4" fmla="*/ 481131 w 1276907"/>
                    <a:gd name="connsiteY4" fmla="*/ 25470 h 441068"/>
                    <a:gd name="connsiteX5" fmla="*/ 167644 w 1276907"/>
                    <a:gd name="connsiteY5" fmla="*/ 170145 h 441068"/>
                    <a:gd name="connsiteX6" fmla="*/ 119415 w 1276907"/>
                    <a:gd name="connsiteY6" fmla="*/ 435383 h 441068"/>
                    <a:gd name="connsiteX0" fmla="*/ 119415 w 1276907"/>
                    <a:gd name="connsiteY0" fmla="*/ 464238 h 469923"/>
                    <a:gd name="connsiteX1" fmla="*/ 1276907 w 1276907"/>
                    <a:gd name="connsiteY1" fmla="*/ 456200 h 469923"/>
                    <a:gd name="connsiteX2" fmla="*/ 1260830 w 1276907"/>
                    <a:gd name="connsiteY2" fmla="*/ 190963 h 469923"/>
                    <a:gd name="connsiteX3" fmla="*/ 979496 w 1276907"/>
                    <a:gd name="connsiteY3" fmla="*/ 94513 h 469923"/>
                    <a:gd name="connsiteX4" fmla="*/ 481131 w 1276907"/>
                    <a:gd name="connsiteY4" fmla="*/ 54325 h 469923"/>
                    <a:gd name="connsiteX5" fmla="*/ 167644 w 1276907"/>
                    <a:gd name="connsiteY5" fmla="*/ 199000 h 469923"/>
                    <a:gd name="connsiteX6" fmla="*/ 119415 w 1276907"/>
                    <a:gd name="connsiteY6" fmla="*/ 464238 h 469923"/>
                    <a:gd name="connsiteX0" fmla="*/ 119415 w 1276907"/>
                    <a:gd name="connsiteY0" fmla="*/ 543378 h 549063"/>
                    <a:gd name="connsiteX1" fmla="*/ 1276907 w 1276907"/>
                    <a:gd name="connsiteY1" fmla="*/ 535340 h 549063"/>
                    <a:gd name="connsiteX2" fmla="*/ 1260830 w 1276907"/>
                    <a:gd name="connsiteY2" fmla="*/ 270103 h 549063"/>
                    <a:gd name="connsiteX3" fmla="*/ 979496 w 1276907"/>
                    <a:gd name="connsiteY3" fmla="*/ 173653 h 549063"/>
                    <a:gd name="connsiteX4" fmla="*/ 481131 w 1276907"/>
                    <a:gd name="connsiteY4" fmla="*/ 133465 h 549063"/>
                    <a:gd name="connsiteX5" fmla="*/ 167644 w 1276907"/>
                    <a:gd name="connsiteY5" fmla="*/ 278140 h 549063"/>
                    <a:gd name="connsiteX6" fmla="*/ 119415 w 1276907"/>
                    <a:gd name="connsiteY6" fmla="*/ 543378 h 549063"/>
                    <a:gd name="connsiteX0" fmla="*/ 119415 w 1276907"/>
                    <a:gd name="connsiteY0" fmla="*/ 561254 h 566939"/>
                    <a:gd name="connsiteX1" fmla="*/ 1276907 w 1276907"/>
                    <a:gd name="connsiteY1" fmla="*/ 553216 h 566939"/>
                    <a:gd name="connsiteX2" fmla="*/ 1260830 w 1276907"/>
                    <a:gd name="connsiteY2" fmla="*/ 287979 h 566939"/>
                    <a:gd name="connsiteX3" fmla="*/ 979496 w 1276907"/>
                    <a:gd name="connsiteY3" fmla="*/ 191529 h 566939"/>
                    <a:gd name="connsiteX4" fmla="*/ 481131 w 1276907"/>
                    <a:gd name="connsiteY4" fmla="*/ 151341 h 566939"/>
                    <a:gd name="connsiteX5" fmla="*/ 167644 w 1276907"/>
                    <a:gd name="connsiteY5" fmla="*/ 296016 h 566939"/>
                    <a:gd name="connsiteX6" fmla="*/ 119415 w 1276907"/>
                    <a:gd name="connsiteY6" fmla="*/ 561254 h 566939"/>
                    <a:gd name="connsiteX0" fmla="*/ 119415 w 1276907"/>
                    <a:gd name="connsiteY0" fmla="*/ 561254 h 566939"/>
                    <a:gd name="connsiteX1" fmla="*/ 1276907 w 1276907"/>
                    <a:gd name="connsiteY1" fmla="*/ 553216 h 566939"/>
                    <a:gd name="connsiteX2" fmla="*/ 1260830 w 1276907"/>
                    <a:gd name="connsiteY2" fmla="*/ 287979 h 566939"/>
                    <a:gd name="connsiteX3" fmla="*/ 979496 w 1276907"/>
                    <a:gd name="connsiteY3" fmla="*/ 191529 h 566939"/>
                    <a:gd name="connsiteX4" fmla="*/ 481131 w 1276907"/>
                    <a:gd name="connsiteY4" fmla="*/ 151341 h 566939"/>
                    <a:gd name="connsiteX5" fmla="*/ 167644 w 1276907"/>
                    <a:gd name="connsiteY5" fmla="*/ 296016 h 566939"/>
                    <a:gd name="connsiteX6" fmla="*/ 119415 w 1276907"/>
                    <a:gd name="connsiteY6" fmla="*/ 561254 h 566939"/>
                    <a:gd name="connsiteX0" fmla="*/ 119415 w 1276907"/>
                    <a:gd name="connsiteY0" fmla="*/ 561254 h 566939"/>
                    <a:gd name="connsiteX1" fmla="*/ 1276907 w 1276907"/>
                    <a:gd name="connsiteY1" fmla="*/ 553216 h 566939"/>
                    <a:gd name="connsiteX2" fmla="*/ 1260830 w 1276907"/>
                    <a:gd name="connsiteY2" fmla="*/ 287979 h 566939"/>
                    <a:gd name="connsiteX3" fmla="*/ 979496 w 1276907"/>
                    <a:gd name="connsiteY3" fmla="*/ 191529 h 566939"/>
                    <a:gd name="connsiteX4" fmla="*/ 481131 w 1276907"/>
                    <a:gd name="connsiteY4" fmla="*/ 151341 h 566939"/>
                    <a:gd name="connsiteX5" fmla="*/ 167644 w 1276907"/>
                    <a:gd name="connsiteY5" fmla="*/ 296016 h 566939"/>
                    <a:gd name="connsiteX6" fmla="*/ 119415 w 1276907"/>
                    <a:gd name="connsiteY6" fmla="*/ 561254 h 566939"/>
                    <a:gd name="connsiteX0" fmla="*/ 119415 w 1398444"/>
                    <a:gd name="connsiteY0" fmla="*/ 561254 h 566939"/>
                    <a:gd name="connsiteX1" fmla="*/ 1276907 w 1398444"/>
                    <a:gd name="connsiteY1" fmla="*/ 553216 h 566939"/>
                    <a:gd name="connsiteX2" fmla="*/ 1260830 w 1398444"/>
                    <a:gd name="connsiteY2" fmla="*/ 287979 h 566939"/>
                    <a:gd name="connsiteX3" fmla="*/ 979496 w 1398444"/>
                    <a:gd name="connsiteY3" fmla="*/ 191529 h 566939"/>
                    <a:gd name="connsiteX4" fmla="*/ 481131 w 1398444"/>
                    <a:gd name="connsiteY4" fmla="*/ 151341 h 566939"/>
                    <a:gd name="connsiteX5" fmla="*/ 167644 w 1398444"/>
                    <a:gd name="connsiteY5" fmla="*/ 296016 h 566939"/>
                    <a:gd name="connsiteX6" fmla="*/ 119415 w 1398444"/>
                    <a:gd name="connsiteY6" fmla="*/ 561254 h 566939"/>
                    <a:gd name="connsiteX0" fmla="*/ 119415 w 1438141"/>
                    <a:gd name="connsiteY0" fmla="*/ 561254 h 566939"/>
                    <a:gd name="connsiteX1" fmla="*/ 1276907 w 1438141"/>
                    <a:gd name="connsiteY1" fmla="*/ 553216 h 566939"/>
                    <a:gd name="connsiteX2" fmla="*/ 1260830 w 1438141"/>
                    <a:gd name="connsiteY2" fmla="*/ 287979 h 566939"/>
                    <a:gd name="connsiteX3" fmla="*/ 979496 w 1438141"/>
                    <a:gd name="connsiteY3" fmla="*/ 191529 h 566939"/>
                    <a:gd name="connsiteX4" fmla="*/ 481131 w 1438141"/>
                    <a:gd name="connsiteY4" fmla="*/ 151341 h 566939"/>
                    <a:gd name="connsiteX5" fmla="*/ 167644 w 1438141"/>
                    <a:gd name="connsiteY5" fmla="*/ 296016 h 566939"/>
                    <a:gd name="connsiteX6" fmla="*/ 119415 w 1438141"/>
                    <a:gd name="connsiteY6" fmla="*/ 561254 h 566939"/>
                    <a:gd name="connsiteX0" fmla="*/ 133143 w 1451869"/>
                    <a:gd name="connsiteY0" fmla="*/ 561254 h 561456"/>
                    <a:gd name="connsiteX1" fmla="*/ 1290635 w 1451869"/>
                    <a:gd name="connsiteY1" fmla="*/ 553216 h 561456"/>
                    <a:gd name="connsiteX2" fmla="*/ 1274558 w 1451869"/>
                    <a:gd name="connsiteY2" fmla="*/ 287979 h 561456"/>
                    <a:gd name="connsiteX3" fmla="*/ 993224 w 1451869"/>
                    <a:gd name="connsiteY3" fmla="*/ 191529 h 561456"/>
                    <a:gd name="connsiteX4" fmla="*/ 494859 w 1451869"/>
                    <a:gd name="connsiteY4" fmla="*/ 151341 h 561456"/>
                    <a:gd name="connsiteX5" fmla="*/ 181372 w 1451869"/>
                    <a:gd name="connsiteY5" fmla="*/ 296016 h 561456"/>
                    <a:gd name="connsiteX6" fmla="*/ 133143 w 1451869"/>
                    <a:gd name="connsiteY6" fmla="*/ 561254 h 561456"/>
                    <a:gd name="connsiteX0" fmla="*/ 133143 w 1446847"/>
                    <a:gd name="connsiteY0" fmla="*/ 561254 h 561456"/>
                    <a:gd name="connsiteX1" fmla="*/ 1290635 w 1446847"/>
                    <a:gd name="connsiteY1" fmla="*/ 553216 h 561456"/>
                    <a:gd name="connsiteX2" fmla="*/ 1274558 w 1446847"/>
                    <a:gd name="connsiteY2" fmla="*/ 287979 h 561456"/>
                    <a:gd name="connsiteX3" fmla="*/ 993224 w 1446847"/>
                    <a:gd name="connsiteY3" fmla="*/ 191529 h 561456"/>
                    <a:gd name="connsiteX4" fmla="*/ 494859 w 1446847"/>
                    <a:gd name="connsiteY4" fmla="*/ 151341 h 561456"/>
                    <a:gd name="connsiteX5" fmla="*/ 181372 w 1446847"/>
                    <a:gd name="connsiteY5" fmla="*/ 296016 h 561456"/>
                    <a:gd name="connsiteX6" fmla="*/ 133143 w 1446847"/>
                    <a:gd name="connsiteY6" fmla="*/ 561254 h 561456"/>
                    <a:gd name="connsiteX0" fmla="*/ 133143 w 1446847"/>
                    <a:gd name="connsiteY0" fmla="*/ 561254 h 561456"/>
                    <a:gd name="connsiteX1" fmla="*/ 1290635 w 1446847"/>
                    <a:gd name="connsiteY1" fmla="*/ 553216 h 561456"/>
                    <a:gd name="connsiteX2" fmla="*/ 1274558 w 1446847"/>
                    <a:gd name="connsiteY2" fmla="*/ 287979 h 561456"/>
                    <a:gd name="connsiteX3" fmla="*/ 993224 w 1446847"/>
                    <a:gd name="connsiteY3" fmla="*/ 191529 h 561456"/>
                    <a:gd name="connsiteX4" fmla="*/ 494859 w 1446847"/>
                    <a:gd name="connsiteY4" fmla="*/ 151341 h 561456"/>
                    <a:gd name="connsiteX5" fmla="*/ 181372 w 1446847"/>
                    <a:gd name="connsiteY5" fmla="*/ 296016 h 561456"/>
                    <a:gd name="connsiteX6" fmla="*/ 133143 w 1446847"/>
                    <a:gd name="connsiteY6" fmla="*/ 561254 h 561456"/>
                    <a:gd name="connsiteX0" fmla="*/ 133143 w 1446847"/>
                    <a:gd name="connsiteY0" fmla="*/ 561254 h 561456"/>
                    <a:gd name="connsiteX1" fmla="*/ 1290635 w 1446847"/>
                    <a:gd name="connsiteY1" fmla="*/ 553216 h 561456"/>
                    <a:gd name="connsiteX2" fmla="*/ 1274558 w 1446847"/>
                    <a:gd name="connsiteY2" fmla="*/ 287979 h 561456"/>
                    <a:gd name="connsiteX3" fmla="*/ 993224 w 1446847"/>
                    <a:gd name="connsiteY3" fmla="*/ 191529 h 561456"/>
                    <a:gd name="connsiteX4" fmla="*/ 494859 w 1446847"/>
                    <a:gd name="connsiteY4" fmla="*/ 151341 h 561456"/>
                    <a:gd name="connsiteX5" fmla="*/ 181372 w 1446847"/>
                    <a:gd name="connsiteY5" fmla="*/ 296016 h 561456"/>
                    <a:gd name="connsiteX6" fmla="*/ 133143 w 1446847"/>
                    <a:gd name="connsiteY6" fmla="*/ 561254 h 561456"/>
                    <a:gd name="connsiteX0" fmla="*/ 133143 w 1413399"/>
                    <a:gd name="connsiteY0" fmla="*/ 561254 h 561456"/>
                    <a:gd name="connsiteX1" fmla="*/ 1290635 w 1413399"/>
                    <a:gd name="connsiteY1" fmla="*/ 553216 h 561456"/>
                    <a:gd name="connsiteX2" fmla="*/ 1274558 w 1413399"/>
                    <a:gd name="connsiteY2" fmla="*/ 287979 h 561456"/>
                    <a:gd name="connsiteX3" fmla="*/ 993224 w 1413399"/>
                    <a:gd name="connsiteY3" fmla="*/ 191529 h 561456"/>
                    <a:gd name="connsiteX4" fmla="*/ 494859 w 1413399"/>
                    <a:gd name="connsiteY4" fmla="*/ 151341 h 561456"/>
                    <a:gd name="connsiteX5" fmla="*/ 181372 w 1413399"/>
                    <a:gd name="connsiteY5" fmla="*/ 296016 h 561456"/>
                    <a:gd name="connsiteX6" fmla="*/ 133143 w 1413399"/>
                    <a:gd name="connsiteY6" fmla="*/ 561254 h 561456"/>
                    <a:gd name="connsiteX0" fmla="*/ 133143 w 1403697"/>
                    <a:gd name="connsiteY0" fmla="*/ 561254 h 561456"/>
                    <a:gd name="connsiteX1" fmla="*/ 1290635 w 1403697"/>
                    <a:gd name="connsiteY1" fmla="*/ 553216 h 561456"/>
                    <a:gd name="connsiteX2" fmla="*/ 1274558 w 1403697"/>
                    <a:gd name="connsiteY2" fmla="*/ 287979 h 561456"/>
                    <a:gd name="connsiteX3" fmla="*/ 993224 w 1403697"/>
                    <a:gd name="connsiteY3" fmla="*/ 191529 h 561456"/>
                    <a:gd name="connsiteX4" fmla="*/ 494859 w 1403697"/>
                    <a:gd name="connsiteY4" fmla="*/ 151341 h 561456"/>
                    <a:gd name="connsiteX5" fmla="*/ 181372 w 1403697"/>
                    <a:gd name="connsiteY5" fmla="*/ 296016 h 561456"/>
                    <a:gd name="connsiteX6" fmla="*/ 133143 w 1403697"/>
                    <a:gd name="connsiteY6" fmla="*/ 561254 h 561456"/>
                    <a:gd name="connsiteX0" fmla="*/ 133143 w 1415256"/>
                    <a:gd name="connsiteY0" fmla="*/ 561254 h 561456"/>
                    <a:gd name="connsiteX1" fmla="*/ 1290635 w 1415256"/>
                    <a:gd name="connsiteY1" fmla="*/ 553216 h 561456"/>
                    <a:gd name="connsiteX2" fmla="*/ 1274558 w 1415256"/>
                    <a:gd name="connsiteY2" fmla="*/ 287979 h 561456"/>
                    <a:gd name="connsiteX3" fmla="*/ 993224 w 1415256"/>
                    <a:gd name="connsiteY3" fmla="*/ 191529 h 561456"/>
                    <a:gd name="connsiteX4" fmla="*/ 494859 w 1415256"/>
                    <a:gd name="connsiteY4" fmla="*/ 151341 h 561456"/>
                    <a:gd name="connsiteX5" fmla="*/ 181372 w 1415256"/>
                    <a:gd name="connsiteY5" fmla="*/ 296016 h 561456"/>
                    <a:gd name="connsiteX6" fmla="*/ 133143 w 1415256"/>
                    <a:gd name="connsiteY6" fmla="*/ 561254 h 5614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415256" h="561456">
                      <a:moveTo>
                        <a:pt x="133143" y="561254"/>
                      </a:moveTo>
                      <a:lnTo>
                        <a:pt x="1290635" y="553216"/>
                      </a:lnTo>
                      <a:cubicBezTo>
                        <a:pt x="1446039" y="561254"/>
                        <a:pt x="1472832" y="296016"/>
                        <a:pt x="1274558" y="287979"/>
                      </a:cubicBezTo>
                      <a:cubicBezTo>
                        <a:pt x="1237048" y="175454"/>
                        <a:pt x="1127193" y="95079"/>
                        <a:pt x="993224" y="191529"/>
                      </a:cubicBezTo>
                      <a:cubicBezTo>
                        <a:pt x="979826" y="97758"/>
                        <a:pt x="717248" y="-164801"/>
                        <a:pt x="494859" y="151341"/>
                      </a:cubicBezTo>
                      <a:cubicBezTo>
                        <a:pt x="510935" y="119191"/>
                        <a:pt x="213525" y="-9409"/>
                        <a:pt x="181372" y="296016"/>
                      </a:cubicBezTo>
                      <a:cubicBezTo>
                        <a:pt x="-99963" y="336204"/>
                        <a:pt x="-3505" y="569291"/>
                        <a:pt x="133143" y="561254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88A642"/>
                    </a:gs>
                    <a:gs pos="100000">
                      <a:srgbClr val="56AD37"/>
                    </a:gs>
                  </a:gsLst>
                  <a:lin ang="16200000" scaled="0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914400" fontAlgn="auto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dirty="0">
                    <a:solidFill>
                      <a:prstClr val="white"/>
                    </a:solidFill>
                    <a:latin typeface="Arial Narrow" panose="020B0606020202030204" pitchFamily="34" charset="0"/>
                  </a:endParaRPr>
                </a:p>
              </p:txBody>
            </p:sp>
          </p:grpSp>
          <p:grpSp>
            <p:nvGrpSpPr>
              <p:cNvPr id="465" name="Group 464"/>
              <p:cNvGrpSpPr/>
              <p:nvPr/>
            </p:nvGrpSpPr>
            <p:grpSpPr>
              <a:xfrm>
                <a:off x="5192157" y="4233600"/>
                <a:ext cx="328289" cy="328320"/>
                <a:chOff x="5019373" y="4233600"/>
                <a:chExt cx="665218" cy="665280"/>
              </a:xfrm>
            </p:grpSpPr>
            <p:sp>
              <p:nvSpPr>
                <p:cNvPr id="466" name="Octagon 465"/>
                <p:cNvSpPr/>
                <p:nvPr/>
              </p:nvSpPr>
              <p:spPr>
                <a:xfrm>
                  <a:off x="5019373" y="4233600"/>
                  <a:ext cx="655200" cy="655200"/>
                </a:xfrm>
                <a:prstGeom prst="octagon">
                  <a:avLst/>
                </a:prstGeom>
                <a:solidFill>
                  <a:schemeClr val="tx1">
                    <a:lumMod val="50000"/>
                    <a:lumOff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914400" fontAlgn="auto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dirty="0">
                    <a:solidFill>
                      <a:prstClr val="white"/>
                    </a:solidFill>
                    <a:latin typeface="Arial Narrow" panose="020B0606020202030204" pitchFamily="34" charset="0"/>
                  </a:endParaRPr>
                </a:p>
              </p:txBody>
            </p:sp>
            <p:cxnSp>
              <p:nvCxnSpPr>
                <p:cNvPr id="467" name="Straight Connector 466"/>
                <p:cNvCxnSpPr/>
                <p:nvPr/>
              </p:nvCxnSpPr>
              <p:spPr>
                <a:xfrm>
                  <a:off x="5339023" y="4233600"/>
                  <a:ext cx="8639" cy="665280"/>
                </a:xfrm>
                <a:prstGeom prst="line">
                  <a:avLst/>
                </a:prstGeom>
                <a:ln w="19050">
                  <a:solidFill>
                    <a:schemeClr val="bg1"/>
                  </a:solidFill>
                  <a:headEnd type="none" w="lg" len="lg"/>
                  <a:tailEnd type="none"/>
                </a:ln>
                <a:effectLst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68" name="Straight Connector 467"/>
                <p:cNvCxnSpPr/>
                <p:nvPr/>
              </p:nvCxnSpPr>
              <p:spPr>
                <a:xfrm>
                  <a:off x="5019373" y="4570560"/>
                  <a:ext cx="665218" cy="0"/>
                </a:xfrm>
                <a:prstGeom prst="line">
                  <a:avLst/>
                </a:prstGeom>
                <a:ln w="19050">
                  <a:solidFill>
                    <a:schemeClr val="bg1"/>
                  </a:solidFill>
                  <a:headEnd type="none" w="lg" len="lg"/>
                  <a:tailEnd type="none"/>
                </a:ln>
                <a:effectLst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451" name="Group 450"/>
            <p:cNvGrpSpPr/>
            <p:nvPr/>
          </p:nvGrpSpPr>
          <p:grpSpPr>
            <a:xfrm>
              <a:off x="8726984" y="1689499"/>
              <a:ext cx="882157" cy="812668"/>
              <a:chOff x="4249734" y="3827728"/>
              <a:chExt cx="2206985" cy="2033137"/>
            </a:xfrm>
          </p:grpSpPr>
          <p:grpSp>
            <p:nvGrpSpPr>
              <p:cNvPr id="452" name="Group 451"/>
              <p:cNvGrpSpPr/>
              <p:nvPr/>
            </p:nvGrpSpPr>
            <p:grpSpPr>
              <a:xfrm>
                <a:off x="4249734" y="3827728"/>
                <a:ext cx="2206985" cy="2033137"/>
                <a:chOff x="4311852" y="2664721"/>
                <a:chExt cx="3245649" cy="2989984"/>
              </a:xfrm>
            </p:grpSpPr>
            <p:grpSp>
              <p:nvGrpSpPr>
                <p:cNvPr id="457" name="Group 456"/>
                <p:cNvGrpSpPr/>
                <p:nvPr/>
              </p:nvGrpSpPr>
              <p:grpSpPr>
                <a:xfrm>
                  <a:off x="4311852" y="2664721"/>
                  <a:ext cx="3245649" cy="2989984"/>
                  <a:chOff x="-3637637" y="1692566"/>
                  <a:chExt cx="3245649" cy="2989984"/>
                </a:xfrm>
              </p:grpSpPr>
              <p:grpSp>
                <p:nvGrpSpPr>
                  <p:cNvPr id="459" name="Group 458"/>
                  <p:cNvGrpSpPr/>
                  <p:nvPr/>
                </p:nvGrpSpPr>
                <p:grpSpPr>
                  <a:xfrm>
                    <a:off x="-3637637" y="1692566"/>
                    <a:ext cx="3245649" cy="2933005"/>
                    <a:chOff x="-2132407" y="893755"/>
                    <a:chExt cx="6820567" cy="6163562"/>
                  </a:xfrm>
                </p:grpSpPr>
                <p:sp>
                  <p:nvSpPr>
                    <p:cNvPr id="461" name="Rectangle 460"/>
                    <p:cNvSpPr/>
                    <p:nvPr/>
                  </p:nvSpPr>
                  <p:spPr>
                    <a:xfrm>
                      <a:off x="2885022" y="1709110"/>
                      <a:ext cx="768294" cy="1207353"/>
                    </a:xfrm>
                    <a:prstGeom prst="rect">
                      <a:avLst/>
                    </a:prstGeom>
                    <a:gradFill flip="none" rotWithShape="1">
                      <a:gsLst>
                        <a:gs pos="0">
                          <a:schemeClr val="tx1">
                            <a:lumMod val="65000"/>
                            <a:lumOff val="35000"/>
                          </a:schemeClr>
                        </a:gs>
                        <a:gs pos="100000">
                          <a:schemeClr val="bg1">
                            <a:lumMod val="85000"/>
                          </a:schemeClr>
                        </a:gs>
                      </a:gsLst>
                      <a:lin ang="16200000" scaled="0"/>
                      <a:tileRect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 defTabSz="914400" fontAlgn="auto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dirty="0">
                        <a:solidFill>
                          <a:prstClr val="white"/>
                        </a:solidFill>
                        <a:latin typeface="Arial Narrow" panose="020B0606020202030204" pitchFamily="34" charset="0"/>
                      </a:endParaRPr>
                    </a:p>
                  </p:txBody>
                </p:sp>
                <p:sp>
                  <p:nvSpPr>
                    <p:cNvPr id="462" name="Up Arrow 461"/>
                    <p:cNvSpPr/>
                    <p:nvPr/>
                  </p:nvSpPr>
                  <p:spPr>
                    <a:xfrm>
                      <a:off x="-2132407" y="893755"/>
                      <a:ext cx="6820567" cy="6163562"/>
                    </a:xfrm>
                    <a:prstGeom prst="upArrow">
                      <a:avLst>
                        <a:gd name="adj1" fmla="val 70690"/>
                        <a:gd name="adj2" fmla="val 41411"/>
                      </a:avLst>
                    </a:prstGeom>
                    <a:gradFill flip="none" rotWithShape="1">
                      <a:gsLst>
                        <a:gs pos="0">
                          <a:schemeClr val="bg1">
                            <a:lumMod val="85000"/>
                          </a:schemeClr>
                        </a:gs>
                        <a:gs pos="100000">
                          <a:schemeClr val="bg1">
                            <a:lumMod val="85000"/>
                          </a:schemeClr>
                        </a:gs>
                      </a:gsLst>
                      <a:lin ang="13500000" scaled="0"/>
                      <a:tileRect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 defTabSz="914400" fontAlgn="auto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dirty="0">
                        <a:solidFill>
                          <a:prstClr val="white"/>
                        </a:solidFill>
                        <a:latin typeface="Arial Narrow" panose="020B0606020202030204" pitchFamily="34" charset="0"/>
                      </a:endParaRPr>
                    </a:p>
                  </p:txBody>
                </p:sp>
                <p:sp>
                  <p:nvSpPr>
                    <p:cNvPr id="463" name="Up Arrow 462"/>
                    <p:cNvSpPr/>
                    <p:nvPr/>
                  </p:nvSpPr>
                  <p:spPr>
                    <a:xfrm>
                      <a:off x="-1572339" y="1285755"/>
                      <a:ext cx="5665915" cy="3926336"/>
                    </a:xfrm>
                    <a:prstGeom prst="upArrow">
                      <a:avLst>
                        <a:gd name="adj1" fmla="val 70690"/>
                        <a:gd name="adj2" fmla="val 53995"/>
                      </a:avLst>
                    </a:prstGeom>
                    <a:gradFill flip="none" rotWithShape="1">
                      <a:gsLst>
                        <a:gs pos="100000">
                          <a:schemeClr val="bg1">
                            <a:lumMod val="65000"/>
                          </a:schemeClr>
                        </a:gs>
                        <a:gs pos="45000">
                          <a:srgbClr val="FFFFFF">
                            <a:alpha val="0"/>
                          </a:srgbClr>
                        </a:gs>
                      </a:gsLst>
                      <a:lin ang="16200000" scaled="0"/>
                      <a:tileRect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 defTabSz="914400" fontAlgn="auto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dirty="0">
                        <a:solidFill>
                          <a:prstClr val="white"/>
                        </a:solidFill>
                        <a:latin typeface="Arial Narrow" panose="020B0606020202030204" pitchFamily="34" charset="0"/>
                      </a:endParaRPr>
                    </a:p>
                  </p:txBody>
                </p:sp>
              </p:grpSp>
              <p:sp>
                <p:nvSpPr>
                  <p:cNvPr id="460" name="Freeform 459"/>
                  <p:cNvSpPr/>
                  <p:nvPr/>
                </p:nvSpPr>
                <p:spPr>
                  <a:xfrm>
                    <a:off x="-3615555" y="4076776"/>
                    <a:ext cx="1106649" cy="605774"/>
                  </a:xfrm>
                  <a:custGeom>
                    <a:avLst/>
                    <a:gdLst>
                      <a:gd name="connsiteX0" fmla="*/ 0 w 1157492"/>
                      <a:gd name="connsiteY0" fmla="*/ 409913 h 409913"/>
                      <a:gd name="connsiteX1" fmla="*/ 1157492 w 1157492"/>
                      <a:gd name="connsiteY1" fmla="*/ 401875 h 409913"/>
                      <a:gd name="connsiteX2" fmla="*/ 1141415 w 1157492"/>
                      <a:gd name="connsiteY2" fmla="*/ 136638 h 409913"/>
                      <a:gd name="connsiteX3" fmla="*/ 860081 w 1157492"/>
                      <a:gd name="connsiteY3" fmla="*/ 40188 h 409913"/>
                      <a:gd name="connsiteX4" fmla="*/ 361716 w 1157492"/>
                      <a:gd name="connsiteY4" fmla="*/ 0 h 409913"/>
                      <a:gd name="connsiteX5" fmla="*/ 48229 w 1157492"/>
                      <a:gd name="connsiteY5" fmla="*/ 144675 h 409913"/>
                      <a:gd name="connsiteX6" fmla="*/ 0 w 1157492"/>
                      <a:gd name="connsiteY6" fmla="*/ 409913 h 409913"/>
                      <a:gd name="connsiteX0" fmla="*/ 100700 w 1258192"/>
                      <a:gd name="connsiteY0" fmla="*/ 409913 h 409913"/>
                      <a:gd name="connsiteX1" fmla="*/ 1258192 w 1258192"/>
                      <a:gd name="connsiteY1" fmla="*/ 401875 h 409913"/>
                      <a:gd name="connsiteX2" fmla="*/ 1242115 w 1258192"/>
                      <a:gd name="connsiteY2" fmla="*/ 136638 h 409913"/>
                      <a:gd name="connsiteX3" fmla="*/ 960781 w 1258192"/>
                      <a:gd name="connsiteY3" fmla="*/ 40188 h 409913"/>
                      <a:gd name="connsiteX4" fmla="*/ 462416 w 1258192"/>
                      <a:gd name="connsiteY4" fmla="*/ 0 h 409913"/>
                      <a:gd name="connsiteX5" fmla="*/ 148929 w 1258192"/>
                      <a:gd name="connsiteY5" fmla="*/ 144675 h 409913"/>
                      <a:gd name="connsiteX6" fmla="*/ 100700 w 1258192"/>
                      <a:gd name="connsiteY6" fmla="*/ 409913 h 409913"/>
                      <a:gd name="connsiteX0" fmla="*/ 132746 w 1290238"/>
                      <a:gd name="connsiteY0" fmla="*/ 409913 h 414844"/>
                      <a:gd name="connsiteX1" fmla="*/ 1290238 w 1290238"/>
                      <a:gd name="connsiteY1" fmla="*/ 401875 h 414844"/>
                      <a:gd name="connsiteX2" fmla="*/ 1274161 w 1290238"/>
                      <a:gd name="connsiteY2" fmla="*/ 136638 h 414844"/>
                      <a:gd name="connsiteX3" fmla="*/ 992827 w 1290238"/>
                      <a:gd name="connsiteY3" fmla="*/ 40188 h 414844"/>
                      <a:gd name="connsiteX4" fmla="*/ 494462 w 1290238"/>
                      <a:gd name="connsiteY4" fmla="*/ 0 h 414844"/>
                      <a:gd name="connsiteX5" fmla="*/ 180975 w 1290238"/>
                      <a:gd name="connsiteY5" fmla="*/ 144675 h 414844"/>
                      <a:gd name="connsiteX6" fmla="*/ 132746 w 1290238"/>
                      <a:gd name="connsiteY6" fmla="*/ 409913 h 414844"/>
                      <a:gd name="connsiteX0" fmla="*/ 119415 w 1276907"/>
                      <a:gd name="connsiteY0" fmla="*/ 409913 h 415598"/>
                      <a:gd name="connsiteX1" fmla="*/ 1276907 w 1276907"/>
                      <a:gd name="connsiteY1" fmla="*/ 401875 h 415598"/>
                      <a:gd name="connsiteX2" fmla="*/ 1260830 w 1276907"/>
                      <a:gd name="connsiteY2" fmla="*/ 136638 h 415598"/>
                      <a:gd name="connsiteX3" fmla="*/ 979496 w 1276907"/>
                      <a:gd name="connsiteY3" fmla="*/ 40188 h 415598"/>
                      <a:gd name="connsiteX4" fmla="*/ 481131 w 1276907"/>
                      <a:gd name="connsiteY4" fmla="*/ 0 h 415598"/>
                      <a:gd name="connsiteX5" fmla="*/ 167644 w 1276907"/>
                      <a:gd name="connsiteY5" fmla="*/ 144675 h 415598"/>
                      <a:gd name="connsiteX6" fmla="*/ 119415 w 1276907"/>
                      <a:gd name="connsiteY6" fmla="*/ 409913 h 415598"/>
                      <a:gd name="connsiteX0" fmla="*/ 119415 w 1276907"/>
                      <a:gd name="connsiteY0" fmla="*/ 435383 h 441068"/>
                      <a:gd name="connsiteX1" fmla="*/ 1276907 w 1276907"/>
                      <a:gd name="connsiteY1" fmla="*/ 427345 h 441068"/>
                      <a:gd name="connsiteX2" fmla="*/ 1260830 w 1276907"/>
                      <a:gd name="connsiteY2" fmla="*/ 162108 h 441068"/>
                      <a:gd name="connsiteX3" fmla="*/ 979496 w 1276907"/>
                      <a:gd name="connsiteY3" fmla="*/ 65658 h 441068"/>
                      <a:gd name="connsiteX4" fmla="*/ 481131 w 1276907"/>
                      <a:gd name="connsiteY4" fmla="*/ 25470 h 441068"/>
                      <a:gd name="connsiteX5" fmla="*/ 167644 w 1276907"/>
                      <a:gd name="connsiteY5" fmla="*/ 170145 h 441068"/>
                      <a:gd name="connsiteX6" fmla="*/ 119415 w 1276907"/>
                      <a:gd name="connsiteY6" fmla="*/ 435383 h 441068"/>
                      <a:gd name="connsiteX0" fmla="*/ 119415 w 1276907"/>
                      <a:gd name="connsiteY0" fmla="*/ 464238 h 469923"/>
                      <a:gd name="connsiteX1" fmla="*/ 1276907 w 1276907"/>
                      <a:gd name="connsiteY1" fmla="*/ 456200 h 469923"/>
                      <a:gd name="connsiteX2" fmla="*/ 1260830 w 1276907"/>
                      <a:gd name="connsiteY2" fmla="*/ 190963 h 469923"/>
                      <a:gd name="connsiteX3" fmla="*/ 979496 w 1276907"/>
                      <a:gd name="connsiteY3" fmla="*/ 94513 h 469923"/>
                      <a:gd name="connsiteX4" fmla="*/ 481131 w 1276907"/>
                      <a:gd name="connsiteY4" fmla="*/ 54325 h 469923"/>
                      <a:gd name="connsiteX5" fmla="*/ 167644 w 1276907"/>
                      <a:gd name="connsiteY5" fmla="*/ 199000 h 469923"/>
                      <a:gd name="connsiteX6" fmla="*/ 119415 w 1276907"/>
                      <a:gd name="connsiteY6" fmla="*/ 464238 h 469923"/>
                      <a:gd name="connsiteX0" fmla="*/ 119415 w 1276907"/>
                      <a:gd name="connsiteY0" fmla="*/ 543378 h 549063"/>
                      <a:gd name="connsiteX1" fmla="*/ 1276907 w 1276907"/>
                      <a:gd name="connsiteY1" fmla="*/ 535340 h 549063"/>
                      <a:gd name="connsiteX2" fmla="*/ 1260830 w 1276907"/>
                      <a:gd name="connsiteY2" fmla="*/ 270103 h 549063"/>
                      <a:gd name="connsiteX3" fmla="*/ 979496 w 1276907"/>
                      <a:gd name="connsiteY3" fmla="*/ 173653 h 549063"/>
                      <a:gd name="connsiteX4" fmla="*/ 481131 w 1276907"/>
                      <a:gd name="connsiteY4" fmla="*/ 133465 h 549063"/>
                      <a:gd name="connsiteX5" fmla="*/ 167644 w 1276907"/>
                      <a:gd name="connsiteY5" fmla="*/ 278140 h 549063"/>
                      <a:gd name="connsiteX6" fmla="*/ 119415 w 1276907"/>
                      <a:gd name="connsiteY6" fmla="*/ 543378 h 549063"/>
                      <a:gd name="connsiteX0" fmla="*/ 119415 w 1276907"/>
                      <a:gd name="connsiteY0" fmla="*/ 561254 h 566939"/>
                      <a:gd name="connsiteX1" fmla="*/ 1276907 w 1276907"/>
                      <a:gd name="connsiteY1" fmla="*/ 553216 h 566939"/>
                      <a:gd name="connsiteX2" fmla="*/ 1260830 w 1276907"/>
                      <a:gd name="connsiteY2" fmla="*/ 287979 h 566939"/>
                      <a:gd name="connsiteX3" fmla="*/ 979496 w 1276907"/>
                      <a:gd name="connsiteY3" fmla="*/ 191529 h 566939"/>
                      <a:gd name="connsiteX4" fmla="*/ 481131 w 1276907"/>
                      <a:gd name="connsiteY4" fmla="*/ 151341 h 566939"/>
                      <a:gd name="connsiteX5" fmla="*/ 167644 w 1276907"/>
                      <a:gd name="connsiteY5" fmla="*/ 296016 h 566939"/>
                      <a:gd name="connsiteX6" fmla="*/ 119415 w 1276907"/>
                      <a:gd name="connsiteY6" fmla="*/ 561254 h 566939"/>
                      <a:gd name="connsiteX0" fmla="*/ 119415 w 1276907"/>
                      <a:gd name="connsiteY0" fmla="*/ 561254 h 566939"/>
                      <a:gd name="connsiteX1" fmla="*/ 1276907 w 1276907"/>
                      <a:gd name="connsiteY1" fmla="*/ 553216 h 566939"/>
                      <a:gd name="connsiteX2" fmla="*/ 1260830 w 1276907"/>
                      <a:gd name="connsiteY2" fmla="*/ 287979 h 566939"/>
                      <a:gd name="connsiteX3" fmla="*/ 979496 w 1276907"/>
                      <a:gd name="connsiteY3" fmla="*/ 191529 h 566939"/>
                      <a:gd name="connsiteX4" fmla="*/ 481131 w 1276907"/>
                      <a:gd name="connsiteY4" fmla="*/ 151341 h 566939"/>
                      <a:gd name="connsiteX5" fmla="*/ 167644 w 1276907"/>
                      <a:gd name="connsiteY5" fmla="*/ 296016 h 566939"/>
                      <a:gd name="connsiteX6" fmla="*/ 119415 w 1276907"/>
                      <a:gd name="connsiteY6" fmla="*/ 561254 h 566939"/>
                      <a:gd name="connsiteX0" fmla="*/ 119415 w 1276907"/>
                      <a:gd name="connsiteY0" fmla="*/ 561254 h 566939"/>
                      <a:gd name="connsiteX1" fmla="*/ 1276907 w 1276907"/>
                      <a:gd name="connsiteY1" fmla="*/ 553216 h 566939"/>
                      <a:gd name="connsiteX2" fmla="*/ 1260830 w 1276907"/>
                      <a:gd name="connsiteY2" fmla="*/ 287979 h 566939"/>
                      <a:gd name="connsiteX3" fmla="*/ 979496 w 1276907"/>
                      <a:gd name="connsiteY3" fmla="*/ 191529 h 566939"/>
                      <a:gd name="connsiteX4" fmla="*/ 481131 w 1276907"/>
                      <a:gd name="connsiteY4" fmla="*/ 151341 h 566939"/>
                      <a:gd name="connsiteX5" fmla="*/ 167644 w 1276907"/>
                      <a:gd name="connsiteY5" fmla="*/ 296016 h 566939"/>
                      <a:gd name="connsiteX6" fmla="*/ 119415 w 1276907"/>
                      <a:gd name="connsiteY6" fmla="*/ 561254 h 566939"/>
                      <a:gd name="connsiteX0" fmla="*/ 119415 w 1398444"/>
                      <a:gd name="connsiteY0" fmla="*/ 561254 h 566939"/>
                      <a:gd name="connsiteX1" fmla="*/ 1276907 w 1398444"/>
                      <a:gd name="connsiteY1" fmla="*/ 553216 h 566939"/>
                      <a:gd name="connsiteX2" fmla="*/ 1260830 w 1398444"/>
                      <a:gd name="connsiteY2" fmla="*/ 287979 h 566939"/>
                      <a:gd name="connsiteX3" fmla="*/ 979496 w 1398444"/>
                      <a:gd name="connsiteY3" fmla="*/ 191529 h 566939"/>
                      <a:gd name="connsiteX4" fmla="*/ 481131 w 1398444"/>
                      <a:gd name="connsiteY4" fmla="*/ 151341 h 566939"/>
                      <a:gd name="connsiteX5" fmla="*/ 167644 w 1398444"/>
                      <a:gd name="connsiteY5" fmla="*/ 296016 h 566939"/>
                      <a:gd name="connsiteX6" fmla="*/ 119415 w 1398444"/>
                      <a:gd name="connsiteY6" fmla="*/ 561254 h 566939"/>
                      <a:gd name="connsiteX0" fmla="*/ 119415 w 1438141"/>
                      <a:gd name="connsiteY0" fmla="*/ 561254 h 566939"/>
                      <a:gd name="connsiteX1" fmla="*/ 1276907 w 1438141"/>
                      <a:gd name="connsiteY1" fmla="*/ 553216 h 566939"/>
                      <a:gd name="connsiteX2" fmla="*/ 1260830 w 1438141"/>
                      <a:gd name="connsiteY2" fmla="*/ 287979 h 566939"/>
                      <a:gd name="connsiteX3" fmla="*/ 979496 w 1438141"/>
                      <a:gd name="connsiteY3" fmla="*/ 191529 h 566939"/>
                      <a:gd name="connsiteX4" fmla="*/ 481131 w 1438141"/>
                      <a:gd name="connsiteY4" fmla="*/ 151341 h 566939"/>
                      <a:gd name="connsiteX5" fmla="*/ 167644 w 1438141"/>
                      <a:gd name="connsiteY5" fmla="*/ 296016 h 566939"/>
                      <a:gd name="connsiteX6" fmla="*/ 119415 w 1438141"/>
                      <a:gd name="connsiteY6" fmla="*/ 561254 h 566939"/>
                      <a:gd name="connsiteX0" fmla="*/ 133143 w 1451869"/>
                      <a:gd name="connsiteY0" fmla="*/ 561254 h 561456"/>
                      <a:gd name="connsiteX1" fmla="*/ 1290635 w 1451869"/>
                      <a:gd name="connsiteY1" fmla="*/ 553216 h 561456"/>
                      <a:gd name="connsiteX2" fmla="*/ 1274558 w 1451869"/>
                      <a:gd name="connsiteY2" fmla="*/ 287979 h 561456"/>
                      <a:gd name="connsiteX3" fmla="*/ 993224 w 1451869"/>
                      <a:gd name="connsiteY3" fmla="*/ 191529 h 561456"/>
                      <a:gd name="connsiteX4" fmla="*/ 494859 w 1451869"/>
                      <a:gd name="connsiteY4" fmla="*/ 151341 h 561456"/>
                      <a:gd name="connsiteX5" fmla="*/ 181372 w 1451869"/>
                      <a:gd name="connsiteY5" fmla="*/ 296016 h 561456"/>
                      <a:gd name="connsiteX6" fmla="*/ 133143 w 1451869"/>
                      <a:gd name="connsiteY6" fmla="*/ 561254 h 561456"/>
                      <a:gd name="connsiteX0" fmla="*/ 133143 w 1446847"/>
                      <a:gd name="connsiteY0" fmla="*/ 561254 h 561456"/>
                      <a:gd name="connsiteX1" fmla="*/ 1290635 w 1446847"/>
                      <a:gd name="connsiteY1" fmla="*/ 553216 h 561456"/>
                      <a:gd name="connsiteX2" fmla="*/ 1274558 w 1446847"/>
                      <a:gd name="connsiteY2" fmla="*/ 287979 h 561456"/>
                      <a:gd name="connsiteX3" fmla="*/ 993224 w 1446847"/>
                      <a:gd name="connsiteY3" fmla="*/ 191529 h 561456"/>
                      <a:gd name="connsiteX4" fmla="*/ 494859 w 1446847"/>
                      <a:gd name="connsiteY4" fmla="*/ 151341 h 561456"/>
                      <a:gd name="connsiteX5" fmla="*/ 181372 w 1446847"/>
                      <a:gd name="connsiteY5" fmla="*/ 296016 h 561456"/>
                      <a:gd name="connsiteX6" fmla="*/ 133143 w 1446847"/>
                      <a:gd name="connsiteY6" fmla="*/ 561254 h 561456"/>
                      <a:gd name="connsiteX0" fmla="*/ 133143 w 1446847"/>
                      <a:gd name="connsiteY0" fmla="*/ 561254 h 561456"/>
                      <a:gd name="connsiteX1" fmla="*/ 1290635 w 1446847"/>
                      <a:gd name="connsiteY1" fmla="*/ 553216 h 561456"/>
                      <a:gd name="connsiteX2" fmla="*/ 1274558 w 1446847"/>
                      <a:gd name="connsiteY2" fmla="*/ 287979 h 561456"/>
                      <a:gd name="connsiteX3" fmla="*/ 993224 w 1446847"/>
                      <a:gd name="connsiteY3" fmla="*/ 191529 h 561456"/>
                      <a:gd name="connsiteX4" fmla="*/ 494859 w 1446847"/>
                      <a:gd name="connsiteY4" fmla="*/ 151341 h 561456"/>
                      <a:gd name="connsiteX5" fmla="*/ 181372 w 1446847"/>
                      <a:gd name="connsiteY5" fmla="*/ 296016 h 561456"/>
                      <a:gd name="connsiteX6" fmla="*/ 133143 w 1446847"/>
                      <a:gd name="connsiteY6" fmla="*/ 561254 h 561456"/>
                      <a:gd name="connsiteX0" fmla="*/ 133143 w 1446847"/>
                      <a:gd name="connsiteY0" fmla="*/ 561254 h 561456"/>
                      <a:gd name="connsiteX1" fmla="*/ 1290635 w 1446847"/>
                      <a:gd name="connsiteY1" fmla="*/ 553216 h 561456"/>
                      <a:gd name="connsiteX2" fmla="*/ 1274558 w 1446847"/>
                      <a:gd name="connsiteY2" fmla="*/ 287979 h 561456"/>
                      <a:gd name="connsiteX3" fmla="*/ 993224 w 1446847"/>
                      <a:gd name="connsiteY3" fmla="*/ 191529 h 561456"/>
                      <a:gd name="connsiteX4" fmla="*/ 494859 w 1446847"/>
                      <a:gd name="connsiteY4" fmla="*/ 151341 h 561456"/>
                      <a:gd name="connsiteX5" fmla="*/ 181372 w 1446847"/>
                      <a:gd name="connsiteY5" fmla="*/ 296016 h 561456"/>
                      <a:gd name="connsiteX6" fmla="*/ 133143 w 1446847"/>
                      <a:gd name="connsiteY6" fmla="*/ 561254 h 561456"/>
                      <a:gd name="connsiteX0" fmla="*/ 133143 w 1413399"/>
                      <a:gd name="connsiteY0" fmla="*/ 561254 h 561456"/>
                      <a:gd name="connsiteX1" fmla="*/ 1290635 w 1413399"/>
                      <a:gd name="connsiteY1" fmla="*/ 553216 h 561456"/>
                      <a:gd name="connsiteX2" fmla="*/ 1274558 w 1413399"/>
                      <a:gd name="connsiteY2" fmla="*/ 287979 h 561456"/>
                      <a:gd name="connsiteX3" fmla="*/ 993224 w 1413399"/>
                      <a:gd name="connsiteY3" fmla="*/ 191529 h 561456"/>
                      <a:gd name="connsiteX4" fmla="*/ 494859 w 1413399"/>
                      <a:gd name="connsiteY4" fmla="*/ 151341 h 561456"/>
                      <a:gd name="connsiteX5" fmla="*/ 181372 w 1413399"/>
                      <a:gd name="connsiteY5" fmla="*/ 296016 h 561456"/>
                      <a:gd name="connsiteX6" fmla="*/ 133143 w 1413399"/>
                      <a:gd name="connsiteY6" fmla="*/ 561254 h 561456"/>
                      <a:gd name="connsiteX0" fmla="*/ 133143 w 1403697"/>
                      <a:gd name="connsiteY0" fmla="*/ 561254 h 561456"/>
                      <a:gd name="connsiteX1" fmla="*/ 1290635 w 1403697"/>
                      <a:gd name="connsiteY1" fmla="*/ 553216 h 561456"/>
                      <a:gd name="connsiteX2" fmla="*/ 1274558 w 1403697"/>
                      <a:gd name="connsiteY2" fmla="*/ 287979 h 561456"/>
                      <a:gd name="connsiteX3" fmla="*/ 993224 w 1403697"/>
                      <a:gd name="connsiteY3" fmla="*/ 191529 h 561456"/>
                      <a:gd name="connsiteX4" fmla="*/ 494859 w 1403697"/>
                      <a:gd name="connsiteY4" fmla="*/ 151341 h 561456"/>
                      <a:gd name="connsiteX5" fmla="*/ 181372 w 1403697"/>
                      <a:gd name="connsiteY5" fmla="*/ 296016 h 561456"/>
                      <a:gd name="connsiteX6" fmla="*/ 133143 w 1403697"/>
                      <a:gd name="connsiteY6" fmla="*/ 561254 h 561456"/>
                      <a:gd name="connsiteX0" fmla="*/ 133143 w 1415256"/>
                      <a:gd name="connsiteY0" fmla="*/ 561254 h 561456"/>
                      <a:gd name="connsiteX1" fmla="*/ 1290635 w 1415256"/>
                      <a:gd name="connsiteY1" fmla="*/ 553216 h 561456"/>
                      <a:gd name="connsiteX2" fmla="*/ 1274558 w 1415256"/>
                      <a:gd name="connsiteY2" fmla="*/ 287979 h 561456"/>
                      <a:gd name="connsiteX3" fmla="*/ 993224 w 1415256"/>
                      <a:gd name="connsiteY3" fmla="*/ 191529 h 561456"/>
                      <a:gd name="connsiteX4" fmla="*/ 494859 w 1415256"/>
                      <a:gd name="connsiteY4" fmla="*/ 151341 h 561456"/>
                      <a:gd name="connsiteX5" fmla="*/ 181372 w 1415256"/>
                      <a:gd name="connsiteY5" fmla="*/ 296016 h 561456"/>
                      <a:gd name="connsiteX6" fmla="*/ 133143 w 1415256"/>
                      <a:gd name="connsiteY6" fmla="*/ 561254 h 56145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415256" h="561456">
                        <a:moveTo>
                          <a:pt x="133143" y="561254"/>
                        </a:moveTo>
                        <a:lnTo>
                          <a:pt x="1290635" y="553216"/>
                        </a:lnTo>
                        <a:cubicBezTo>
                          <a:pt x="1446039" y="561254"/>
                          <a:pt x="1472832" y="296016"/>
                          <a:pt x="1274558" y="287979"/>
                        </a:cubicBezTo>
                        <a:cubicBezTo>
                          <a:pt x="1237048" y="175454"/>
                          <a:pt x="1127193" y="95079"/>
                          <a:pt x="993224" y="191529"/>
                        </a:cubicBezTo>
                        <a:cubicBezTo>
                          <a:pt x="979826" y="97758"/>
                          <a:pt x="717248" y="-164801"/>
                          <a:pt x="494859" y="151341"/>
                        </a:cubicBezTo>
                        <a:cubicBezTo>
                          <a:pt x="510935" y="119191"/>
                          <a:pt x="213525" y="-9409"/>
                          <a:pt x="181372" y="296016"/>
                        </a:cubicBezTo>
                        <a:cubicBezTo>
                          <a:pt x="-99963" y="336204"/>
                          <a:pt x="-3505" y="569291"/>
                          <a:pt x="133143" y="561254"/>
                        </a:cubicBezTo>
                        <a:close/>
                      </a:path>
                    </a:pathLst>
                  </a:custGeom>
                  <a:gradFill flip="none" rotWithShape="1">
                    <a:gsLst>
                      <a:gs pos="0">
                        <a:srgbClr val="88A642"/>
                      </a:gs>
                      <a:gs pos="100000">
                        <a:srgbClr val="56AD37"/>
                      </a:gs>
                    </a:gsLst>
                    <a:lin ang="16200000" scaled="0"/>
                    <a:tileRect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defTabSz="914400" fontAlgn="auto">
                      <a:spcBef>
                        <a:spcPts val="0"/>
                      </a:spcBef>
                      <a:spcAft>
                        <a:spcPts val="0"/>
                      </a:spcAft>
                    </a:pPr>
                    <a:endParaRPr lang="en-US" dirty="0">
                      <a:solidFill>
                        <a:prstClr val="white"/>
                      </a:solidFill>
                      <a:latin typeface="Arial Narrow" panose="020B0606020202030204" pitchFamily="34" charset="0"/>
                    </a:endParaRPr>
                  </a:p>
                </p:txBody>
              </p:sp>
            </p:grpSp>
            <p:sp>
              <p:nvSpPr>
                <p:cNvPr id="458" name="Freeform 457"/>
                <p:cNvSpPr/>
                <p:nvPr/>
              </p:nvSpPr>
              <p:spPr>
                <a:xfrm>
                  <a:off x="6697140" y="5260201"/>
                  <a:ext cx="546774" cy="343066"/>
                </a:xfrm>
                <a:custGeom>
                  <a:avLst/>
                  <a:gdLst>
                    <a:gd name="connsiteX0" fmla="*/ 0 w 1157492"/>
                    <a:gd name="connsiteY0" fmla="*/ 409913 h 409913"/>
                    <a:gd name="connsiteX1" fmla="*/ 1157492 w 1157492"/>
                    <a:gd name="connsiteY1" fmla="*/ 401875 h 409913"/>
                    <a:gd name="connsiteX2" fmla="*/ 1141415 w 1157492"/>
                    <a:gd name="connsiteY2" fmla="*/ 136638 h 409913"/>
                    <a:gd name="connsiteX3" fmla="*/ 860081 w 1157492"/>
                    <a:gd name="connsiteY3" fmla="*/ 40188 h 409913"/>
                    <a:gd name="connsiteX4" fmla="*/ 361716 w 1157492"/>
                    <a:gd name="connsiteY4" fmla="*/ 0 h 409913"/>
                    <a:gd name="connsiteX5" fmla="*/ 48229 w 1157492"/>
                    <a:gd name="connsiteY5" fmla="*/ 144675 h 409913"/>
                    <a:gd name="connsiteX6" fmla="*/ 0 w 1157492"/>
                    <a:gd name="connsiteY6" fmla="*/ 409913 h 409913"/>
                    <a:gd name="connsiteX0" fmla="*/ 100700 w 1258192"/>
                    <a:gd name="connsiteY0" fmla="*/ 409913 h 409913"/>
                    <a:gd name="connsiteX1" fmla="*/ 1258192 w 1258192"/>
                    <a:gd name="connsiteY1" fmla="*/ 401875 h 409913"/>
                    <a:gd name="connsiteX2" fmla="*/ 1242115 w 1258192"/>
                    <a:gd name="connsiteY2" fmla="*/ 136638 h 409913"/>
                    <a:gd name="connsiteX3" fmla="*/ 960781 w 1258192"/>
                    <a:gd name="connsiteY3" fmla="*/ 40188 h 409913"/>
                    <a:gd name="connsiteX4" fmla="*/ 462416 w 1258192"/>
                    <a:gd name="connsiteY4" fmla="*/ 0 h 409913"/>
                    <a:gd name="connsiteX5" fmla="*/ 148929 w 1258192"/>
                    <a:gd name="connsiteY5" fmla="*/ 144675 h 409913"/>
                    <a:gd name="connsiteX6" fmla="*/ 100700 w 1258192"/>
                    <a:gd name="connsiteY6" fmla="*/ 409913 h 409913"/>
                    <a:gd name="connsiteX0" fmla="*/ 132746 w 1290238"/>
                    <a:gd name="connsiteY0" fmla="*/ 409913 h 414844"/>
                    <a:gd name="connsiteX1" fmla="*/ 1290238 w 1290238"/>
                    <a:gd name="connsiteY1" fmla="*/ 401875 h 414844"/>
                    <a:gd name="connsiteX2" fmla="*/ 1274161 w 1290238"/>
                    <a:gd name="connsiteY2" fmla="*/ 136638 h 414844"/>
                    <a:gd name="connsiteX3" fmla="*/ 992827 w 1290238"/>
                    <a:gd name="connsiteY3" fmla="*/ 40188 h 414844"/>
                    <a:gd name="connsiteX4" fmla="*/ 494462 w 1290238"/>
                    <a:gd name="connsiteY4" fmla="*/ 0 h 414844"/>
                    <a:gd name="connsiteX5" fmla="*/ 180975 w 1290238"/>
                    <a:gd name="connsiteY5" fmla="*/ 144675 h 414844"/>
                    <a:gd name="connsiteX6" fmla="*/ 132746 w 1290238"/>
                    <a:gd name="connsiteY6" fmla="*/ 409913 h 414844"/>
                    <a:gd name="connsiteX0" fmla="*/ 119415 w 1276907"/>
                    <a:gd name="connsiteY0" fmla="*/ 409913 h 415598"/>
                    <a:gd name="connsiteX1" fmla="*/ 1276907 w 1276907"/>
                    <a:gd name="connsiteY1" fmla="*/ 401875 h 415598"/>
                    <a:gd name="connsiteX2" fmla="*/ 1260830 w 1276907"/>
                    <a:gd name="connsiteY2" fmla="*/ 136638 h 415598"/>
                    <a:gd name="connsiteX3" fmla="*/ 979496 w 1276907"/>
                    <a:gd name="connsiteY3" fmla="*/ 40188 h 415598"/>
                    <a:gd name="connsiteX4" fmla="*/ 481131 w 1276907"/>
                    <a:gd name="connsiteY4" fmla="*/ 0 h 415598"/>
                    <a:gd name="connsiteX5" fmla="*/ 167644 w 1276907"/>
                    <a:gd name="connsiteY5" fmla="*/ 144675 h 415598"/>
                    <a:gd name="connsiteX6" fmla="*/ 119415 w 1276907"/>
                    <a:gd name="connsiteY6" fmla="*/ 409913 h 415598"/>
                    <a:gd name="connsiteX0" fmla="*/ 119415 w 1276907"/>
                    <a:gd name="connsiteY0" fmla="*/ 435383 h 441068"/>
                    <a:gd name="connsiteX1" fmla="*/ 1276907 w 1276907"/>
                    <a:gd name="connsiteY1" fmla="*/ 427345 h 441068"/>
                    <a:gd name="connsiteX2" fmla="*/ 1260830 w 1276907"/>
                    <a:gd name="connsiteY2" fmla="*/ 162108 h 441068"/>
                    <a:gd name="connsiteX3" fmla="*/ 979496 w 1276907"/>
                    <a:gd name="connsiteY3" fmla="*/ 65658 h 441068"/>
                    <a:gd name="connsiteX4" fmla="*/ 481131 w 1276907"/>
                    <a:gd name="connsiteY4" fmla="*/ 25470 h 441068"/>
                    <a:gd name="connsiteX5" fmla="*/ 167644 w 1276907"/>
                    <a:gd name="connsiteY5" fmla="*/ 170145 h 441068"/>
                    <a:gd name="connsiteX6" fmla="*/ 119415 w 1276907"/>
                    <a:gd name="connsiteY6" fmla="*/ 435383 h 441068"/>
                    <a:gd name="connsiteX0" fmla="*/ 119415 w 1276907"/>
                    <a:gd name="connsiteY0" fmla="*/ 464238 h 469923"/>
                    <a:gd name="connsiteX1" fmla="*/ 1276907 w 1276907"/>
                    <a:gd name="connsiteY1" fmla="*/ 456200 h 469923"/>
                    <a:gd name="connsiteX2" fmla="*/ 1260830 w 1276907"/>
                    <a:gd name="connsiteY2" fmla="*/ 190963 h 469923"/>
                    <a:gd name="connsiteX3" fmla="*/ 979496 w 1276907"/>
                    <a:gd name="connsiteY3" fmla="*/ 94513 h 469923"/>
                    <a:gd name="connsiteX4" fmla="*/ 481131 w 1276907"/>
                    <a:gd name="connsiteY4" fmla="*/ 54325 h 469923"/>
                    <a:gd name="connsiteX5" fmla="*/ 167644 w 1276907"/>
                    <a:gd name="connsiteY5" fmla="*/ 199000 h 469923"/>
                    <a:gd name="connsiteX6" fmla="*/ 119415 w 1276907"/>
                    <a:gd name="connsiteY6" fmla="*/ 464238 h 469923"/>
                    <a:gd name="connsiteX0" fmla="*/ 119415 w 1276907"/>
                    <a:gd name="connsiteY0" fmla="*/ 543378 h 549063"/>
                    <a:gd name="connsiteX1" fmla="*/ 1276907 w 1276907"/>
                    <a:gd name="connsiteY1" fmla="*/ 535340 h 549063"/>
                    <a:gd name="connsiteX2" fmla="*/ 1260830 w 1276907"/>
                    <a:gd name="connsiteY2" fmla="*/ 270103 h 549063"/>
                    <a:gd name="connsiteX3" fmla="*/ 979496 w 1276907"/>
                    <a:gd name="connsiteY3" fmla="*/ 173653 h 549063"/>
                    <a:gd name="connsiteX4" fmla="*/ 481131 w 1276907"/>
                    <a:gd name="connsiteY4" fmla="*/ 133465 h 549063"/>
                    <a:gd name="connsiteX5" fmla="*/ 167644 w 1276907"/>
                    <a:gd name="connsiteY5" fmla="*/ 278140 h 549063"/>
                    <a:gd name="connsiteX6" fmla="*/ 119415 w 1276907"/>
                    <a:gd name="connsiteY6" fmla="*/ 543378 h 549063"/>
                    <a:gd name="connsiteX0" fmla="*/ 119415 w 1276907"/>
                    <a:gd name="connsiteY0" fmla="*/ 561254 h 566939"/>
                    <a:gd name="connsiteX1" fmla="*/ 1276907 w 1276907"/>
                    <a:gd name="connsiteY1" fmla="*/ 553216 h 566939"/>
                    <a:gd name="connsiteX2" fmla="*/ 1260830 w 1276907"/>
                    <a:gd name="connsiteY2" fmla="*/ 287979 h 566939"/>
                    <a:gd name="connsiteX3" fmla="*/ 979496 w 1276907"/>
                    <a:gd name="connsiteY3" fmla="*/ 191529 h 566939"/>
                    <a:gd name="connsiteX4" fmla="*/ 481131 w 1276907"/>
                    <a:gd name="connsiteY4" fmla="*/ 151341 h 566939"/>
                    <a:gd name="connsiteX5" fmla="*/ 167644 w 1276907"/>
                    <a:gd name="connsiteY5" fmla="*/ 296016 h 566939"/>
                    <a:gd name="connsiteX6" fmla="*/ 119415 w 1276907"/>
                    <a:gd name="connsiteY6" fmla="*/ 561254 h 566939"/>
                    <a:gd name="connsiteX0" fmla="*/ 119415 w 1276907"/>
                    <a:gd name="connsiteY0" fmla="*/ 561254 h 566939"/>
                    <a:gd name="connsiteX1" fmla="*/ 1276907 w 1276907"/>
                    <a:gd name="connsiteY1" fmla="*/ 553216 h 566939"/>
                    <a:gd name="connsiteX2" fmla="*/ 1260830 w 1276907"/>
                    <a:gd name="connsiteY2" fmla="*/ 287979 h 566939"/>
                    <a:gd name="connsiteX3" fmla="*/ 979496 w 1276907"/>
                    <a:gd name="connsiteY3" fmla="*/ 191529 h 566939"/>
                    <a:gd name="connsiteX4" fmla="*/ 481131 w 1276907"/>
                    <a:gd name="connsiteY4" fmla="*/ 151341 h 566939"/>
                    <a:gd name="connsiteX5" fmla="*/ 167644 w 1276907"/>
                    <a:gd name="connsiteY5" fmla="*/ 296016 h 566939"/>
                    <a:gd name="connsiteX6" fmla="*/ 119415 w 1276907"/>
                    <a:gd name="connsiteY6" fmla="*/ 561254 h 566939"/>
                    <a:gd name="connsiteX0" fmla="*/ 119415 w 1276907"/>
                    <a:gd name="connsiteY0" fmla="*/ 561254 h 566939"/>
                    <a:gd name="connsiteX1" fmla="*/ 1276907 w 1276907"/>
                    <a:gd name="connsiteY1" fmla="*/ 553216 h 566939"/>
                    <a:gd name="connsiteX2" fmla="*/ 1260830 w 1276907"/>
                    <a:gd name="connsiteY2" fmla="*/ 287979 h 566939"/>
                    <a:gd name="connsiteX3" fmla="*/ 979496 w 1276907"/>
                    <a:gd name="connsiteY3" fmla="*/ 191529 h 566939"/>
                    <a:gd name="connsiteX4" fmla="*/ 481131 w 1276907"/>
                    <a:gd name="connsiteY4" fmla="*/ 151341 h 566939"/>
                    <a:gd name="connsiteX5" fmla="*/ 167644 w 1276907"/>
                    <a:gd name="connsiteY5" fmla="*/ 296016 h 566939"/>
                    <a:gd name="connsiteX6" fmla="*/ 119415 w 1276907"/>
                    <a:gd name="connsiteY6" fmla="*/ 561254 h 566939"/>
                    <a:gd name="connsiteX0" fmla="*/ 119415 w 1398444"/>
                    <a:gd name="connsiteY0" fmla="*/ 561254 h 566939"/>
                    <a:gd name="connsiteX1" fmla="*/ 1276907 w 1398444"/>
                    <a:gd name="connsiteY1" fmla="*/ 553216 h 566939"/>
                    <a:gd name="connsiteX2" fmla="*/ 1260830 w 1398444"/>
                    <a:gd name="connsiteY2" fmla="*/ 287979 h 566939"/>
                    <a:gd name="connsiteX3" fmla="*/ 979496 w 1398444"/>
                    <a:gd name="connsiteY3" fmla="*/ 191529 h 566939"/>
                    <a:gd name="connsiteX4" fmla="*/ 481131 w 1398444"/>
                    <a:gd name="connsiteY4" fmla="*/ 151341 h 566939"/>
                    <a:gd name="connsiteX5" fmla="*/ 167644 w 1398444"/>
                    <a:gd name="connsiteY5" fmla="*/ 296016 h 566939"/>
                    <a:gd name="connsiteX6" fmla="*/ 119415 w 1398444"/>
                    <a:gd name="connsiteY6" fmla="*/ 561254 h 566939"/>
                    <a:gd name="connsiteX0" fmla="*/ 119415 w 1438141"/>
                    <a:gd name="connsiteY0" fmla="*/ 561254 h 566939"/>
                    <a:gd name="connsiteX1" fmla="*/ 1276907 w 1438141"/>
                    <a:gd name="connsiteY1" fmla="*/ 553216 h 566939"/>
                    <a:gd name="connsiteX2" fmla="*/ 1260830 w 1438141"/>
                    <a:gd name="connsiteY2" fmla="*/ 287979 h 566939"/>
                    <a:gd name="connsiteX3" fmla="*/ 979496 w 1438141"/>
                    <a:gd name="connsiteY3" fmla="*/ 191529 h 566939"/>
                    <a:gd name="connsiteX4" fmla="*/ 481131 w 1438141"/>
                    <a:gd name="connsiteY4" fmla="*/ 151341 h 566939"/>
                    <a:gd name="connsiteX5" fmla="*/ 167644 w 1438141"/>
                    <a:gd name="connsiteY5" fmla="*/ 296016 h 566939"/>
                    <a:gd name="connsiteX6" fmla="*/ 119415 w 1438141"/>
                    <a:gd name="connsiteY6" fmla="*/ 561254 h 566939"/>
                    <a:gd name="connsiteX0" fmla="*/ 133143 w 1451869"/>
                    <a:gd name="connsiteY0" fmla="*/ 561254 h 561456"/>
                    <a:gd name="connsiteX1" fmla="*/ 1290635 w 1451869"/>
                    <a:gd name="connsiteY1" fmla="*/ 553216 h 561456"/>
                    <a:gd name="connsiteX2" fmla="*/ 1274558 w 1451869"/>
                    <a:gd name="connsiteY2" fmla="*/ 287979 h 561456"/>
                    <a:gd name="connsiteX3" fmla="*/ 993224 w 1451869"/>
                    <a:gd name="connsiteY3" fmla="*/ 191529 h 561456"/>
                    <a:gd name="connsiteX4" fmla="*/ 494859 w 1451869"/>
                    <a:gd name="connsiteY4" fmla="*/ 151341 h 561456"/>
                    <a:gd name="connsiteX5" fmla="*/ 181372 w 1451869"/>
                    <a:gd name="connsiteY5" fmla="*/ 296016 h 561456"/>
                    <a:gd name="connsiteX6" fmla="*/ 133143 w 1451869"/>
                    <a:gd name="connsiteY6" fmla="*/ 561254 h 561456"/>
                    <a:gd name="connsiteX0" fmla="*/ 133143 w 1446847"/>
                    <a:gd name="connsiteY0" fmla="*/ 561254 h 561456"/>
                    <a:gd name="connsiteX1" fmla="*/ 1290635 w 1446847"/>
                    <a:gd name="connsiteY1" fmla="*/ 553216 h 561456"/>
                    <a:gd name="connsiteX2" fmla="*/ 1274558 w 1446847"/>
                    <a:gd name="connsiteY2" fmla="*/ 287979 h 561456"/>
                    <a:gd name="connsiteX3" fmla="*/ 993224 w 1446847"/>
                    <a:gd name="connsiteY3" fmla="*/ 191529 h 561456"/>
                    <a:gd name="connsiteX4" fmla="*/ 494859 w 1446847"/>
                    <a:gd name="connsiteY4" fmla="*/ 151341 h 561456"/>
                    <a:gd name="connsiteX5" fmla="*/ 181372 w 1446847"/>
                    <a:gd name="connsiteY5" fmla="*/ 296016 h 561456"/>
                    <a:gd name="connsiteX6" fmla="*/ 133143 w 1446847"/>
                    <a:gd name="connsiteY6" fmla="*/ 561254 h 561456"/>
                    <a:gd name="connsiteX0" fmla="*/ 133143 w 1446847"/>
                    <a:gd name="connsiteY0" fmla="*/ 561254 h 561456"/>
                    <a:gd name="connsiteX1" fmla="*/ 1290635 w 1446847"/>
                    <a:gd name="connsiteY1" fmla="*/ 553216 h 561456"/>
                    <a:gd name="connsiteX2" fmla="*/ 1274558 w 1446847"/>
                    <a:gd name="connsiteY2" fmla="*/ 287979 h 561456"/>
                    <a:gd name="connsiteX3" fmla="*/ 993224 w 1446847"/>
                    <a:gd name="connsiteY3" fmla="*/ 191529 h 561456"/>
                    <a:gd name="connsiteX4" fmla="*/ 494859 w 1446847"/>
                    <a:gd name="connsiteY4" fmla="*/ 151341 h 561456"/>
                    <a:gd name="connsiteX5" fmla="*/ 181372 w 1446847"/>
                    <a:gd name="connsiteY5" fmla="*/ 296016 h 561456"/>
                    <a:gd name="connsiteX6" fmla="*/ 133143 w 1446847"/>
                    <a:gd name="connsiteY6" fmla="*/ 561254 h 561456"/>
                    <a:gd name="connsiteX0" fmla="*/ 133143 w 1446847"/>
                    <a:gd name="connsiteY0" fmla="*/ 561254 h 561456"/>
                    <a:gd name="connsiteX1" fmla="*/ 1290635 w 1446847"/>
                    <a:gd name="connsiteY1" fmla="*/ 553216 h 561456"/>
                    <a:gd name="connsiteX2" fmla="*/ 1274558 w 1446847"/>
                    <a:gd name="connsiteY2" fmla="*/ 287979 h 561456"/>
                    <a:gd name="connsiteX3" fmla="*/ 993224 w 1446847"/>
                    <a:gd name="connsiteY3" fmla="*/ 191529 h 561456"/>
                    <a:gd name="connsiteX4" fmla="*/ 494859 w 1446847"/>
                    <a:gd name="connsiteY4" fmla="*/ 151341 h 561456"/>
                    <a:gd name="connsiteX5" fmla="*/ 181372 w 1446847"/>
                    <a:gd name="connsiteY5" fmla="*/ 296016 h 561456"/>
                    <a:gd name="connsiteX6" fmla="*/ 133143 w 1446847"/>
                    <a:gd name="connsiteY6" fmla="*/ 561254 h 561456"/>
                    <a:gd name="connsiteX0" fmla="*/ 133143 w 1413399"/>
                    <a:gd name="connsiteY0" fmla="*/ 561254 h 561456"/>
                    <a:gd name="connsiteX1" fmla="*/ 1290635 w 1413399"/>
                    <a:gd name="connsiteY1" fmla="*/ 553216 h 561456"/>
                    <a:gd name="connsiteX2" fmla="*/ 1274558 w 1413399"/>
                    <a:gd name="connsiteY2" fmla="*/ 287979 h 561456"/>
                    <a:gd name="connsiteX3" fmla="*/ 993224 w 1413399"/>
                    <a:gd name="connsiteY3" fmla="*/ 191529 h 561456"/>
                    <a:gd name="connsiteX4" fmla="*/ 494859 w 1413399"/>
                    <a:gd name="connsiteY4" fmla="*/ 151341 h 561456"/>
                    <a:gd name="connsiteX5" fmla="*/ 181372 w 1413399"/>
                    <a:gd name="connsiteY5" fmla="*/ 296016 h 561456"/>
                    <a:gd name="connsiteX6" fmla="*/ 133143 w 1413399"/>
                    <a:gd name="connsiteY6" fmla="*/ 561254 h 561456"/>
                    <a:gd name="connsiteX0" fmla="*/ 133143 w 1403697"/>
                    <a:gd name="connsiteY0" fmla="*/ 561254 h 561456"/>
                    <a:gd name="connsiteX1" fmla="*/ 1290635 w 1403697"/>
                    <a:gd name="connsiteY1" fmla="*/ 553216 h 561456"/>
                    <a:gd name="connsiteX2" fmla="*/ 1274558 w 1403697"/>
                    <a:gd name="connsiteY2" fmla="*/ 287979 h 561456"/>
                    <a:gd name="connsiteX3" fmla="*/ 993224 w 1403697"/>
                    <a:gd name="connsiteY3" fmla="*/ 191529 h 561456"/>
                    <a:gd name="connsiteX4" fmla="*/ 494859 w 1403697"/>
                    <a:gd name="connsiteY4" fmla="*/ 151341 h 561456"/>
                    <a:gd name="connsiteX5" fmla="*/ 181372 w 1403697"/>
                    <a:gd name="connsiteY5" fmla="*/ 296016 h 561456"/>
                    <a:gd name="connsiteX6" fmla="*/ 133143 w 1403697"/>
                    <a:gd name="connsiteY6" fmla="*/ 561254 h 561456"/>
                    <a:gd name="connsiteX0" fmla="*/ 133143 w 1415256"/>
                    <a:gd name="connsiteY0" fmla="*/ 561254 h 561456"/>
                    <a:gd name="connsiteX1" fmla="*/ 1290635 w 1415256"/>
                    <a:gd name="connsiteY1" fmla="*/ 553216 h 561456"/>
                    <a:gd name="connsiteX2" fmla="*/ 1274558 w 1415256"/>
                    <a:gd name="connsiteY2" fmla="*/ 287979 h 561456"/>
                    <a:gd name="connsiteX3" fmla="*/ 993224 w 1415256"/>
                    <a:gd name="connsiteY3" fmla="*/ 191529 h 561456"/>
                    <a:gd name="connsiteX4" fmla="*/ 494859 w 1415256"/>
                    <a:gd name="connsiteY4" fmla="*/ 151341 h 561456"/>
                    <a:gd name="connsiteX5" fmla="*/ 181372 w 1415256"/>
                    <a:gd name="connsiteY5" fmla="*/ 296016 h 561456"/>
                    <a:gd name="connsiteX6" fmla="*/ 133143 w 1415256"/>
                    <a:gd name="connsiteY6" fmla="*/ 561254 h 5614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415256" h="561456">
                      <a:moveTo>
                        <a:pt x="133143" y="561254"/>
                      </a:moveTo>
                      <a:lnTo>
                        <a:pt x="1290635" y="553216"/>
                      </a:lnTo>
                      <a:cubicBezTo>
                        <a:pt x="1446039" y="561254"/>
                        <a:pt x="1472832" y="296016"/>
                        <a:pt x="1274558" y="287979"/>
                      </a:cubicBezTo>
                      <a:cubicBezTo>
                        <a:pt x="1237048" y="175454"/>
                        <a:pt x="1127193" y="95079"/>
                        <a:pt x="993224" y="191529"/>
                      </a:cubicBezTo>
                      <a:cubicBezTo>
                        <a:pt x="979826" y="97758"/>
                        <a:pt x="717248" y="-164801"/>
                        <a:pt x="494859" y="151341"/>
                      </a:cubicBezTo>
                      <a:cubicBezTo>
                        <a:pt x="510935" y="119191"/>
                        <a:pt x="213525" y="-9409"/>
                        <a:pt x="181372" y="296016"/>
                      </a:cubicBezTo>
                      <a:cubicBezTo>
                        <a:pt x="-99963" y="336204"/>
                        <a:pt x="-3505" y="569291"/>
                        <a:pt x="133143" y="561254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88A642"/>
                    </a:gs>
                    <a:gs pos="100000">
                      <a:srgbClr val="56AD37"/>
                    </a:gs>
                  </a:gsLst>
                  <a:lin ang="16200000" scaled="0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914400" fontAlgn="auto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dirty="0">
                    <a:solidFill>
                      <a:prstClr val="white"/>
                    </a:solidFill>
                    <a:latin typeface="Arial Narrow" panose="020B0606020202030204" pitchFamily="34" charset="0"/>
                  </a:endParaRPr>
                </a:p>
              </p:txBody>
            </p:sp>
          </p:grpSp>
          <p:grpSp>
            <p:nvGrpSpPr>
              <p:cNvPr id="453" name="Group 452"/>
              <p:cNvGrpSpPr/>
              <p:nvPr/>
            </p:nvGrpSpPr>
            <p:grpSpPr>
              <a:xfrm>
                <a:off x="5192157" y="4233600"/>
                <a:ext cx="328289" cy="328320"/>
                <a:chOff x="5019373" y="4233600"/>
                <a:chExt cx="665218" cy="665280"/>
              </a:xfrm>
            </p:grpSpPr>
            <p:sp>
              <p:nvSpPr>
                <p:cNvPr id="454" name="Octagon 453"/>
                <p:cNvSpPr/>
                <p:nvPr/>
              </p:nvSpPr>
              <p:spPr>
                <a:xfrm>
                  <a:off x="5019373" y="4233600"/>
                  <a:ext cx="655200" cy="655200"/>
                </a:xfrm>
                <a:prstGeom prst="octagon">
                  <a:avLst/>
                </a:prstGeom>
                <a:solidFill>
                  <a:schemeClr val="tx1">
                    <a:lumMod val="50000"/>
                    <a:lumOff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914400" fontAlgn="auto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dirty="0">
                    <a:solidFill>
                      <a:prstClr val="white"/>
                    </a:solidFill>
                    <a:latin typeface="Arial Narrow" panose="020B0606020202030204" pitchFamily="34" charset="0"/>
                  </a:endParaRPr>
                </a:p>
              </p:txBody>
            </p:sp>
            <p:cxnSp>
              <p:nvCxnSpPr>
                <p:cNvPr id="455" name="Straight Connector 454"/>
                <p:cNvCxnSpPr/>
                <p:nvPr/>
              </p:nvCxnSpPr>
              <p:spPr>
                <a:xfrm>
                  <a:off x="5339023" y="4233600"/>
                  <a:ext cx="8639" cy="665280"/>
                </a:xfrm>
                <a:prstGeom prst="line">
                  <a:avLst/>
                </a:prstGeom>
                <a:ln w="19050">
                  <a:solidFill>
                    <a:schemeClr val="bg1"/>
                  </a:solidFill>
                  <a:headEnd type="none" w="lg" len="lg"/>
                  <a:tailEnd type="none"/>
                </a:ln>
                <a:effectLst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56" name="Straight Connector 455"/>
                <p:cNvCxnSpPr/>
                <p:nvPr/>
              </p:nvCxnSpPr>
              <p:spPr>
                <a:xfrm>
                  <a:off x="5019373" y="4570560"/>
                  <a:ext cx="665218" cy="0"/>
                </a:xfrm>
                <a:prstGeom prst="line">
                  <a:avLst/>
                </a:prstGeom>
                <a:ln w="19050">
                  <a:solidFill>
                    <a:schemeClr val="bg1"/>
                  </a:solidFill>
                  <a:headEnd type="none" w="lg" len="lg"/>
                  <a:tailEnd type="none"/>
                </a:ln>
                <a:effectLst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grpSp>
        <p:nvGrpSpPr>
          <p:cNvPr id="494" name="Group 493"/>
          <p:cNvGrpSpPr/>
          <p:nvPr/>
        </p:nvGrpSpPr>
        <p:grpSpPr>
          <a:xfrm>
            <a:off x="5810946" y="4070951"/>
            <a:ext cx="1009346" cy="404367"/>
            <a:chOff x="7905966" y="1502989"/>
            <a:chExt cx="2074160" cy="999178"/>
          </a:xfrm>
        </p:grpSpPr>
        <p:grpSp>
          <p:nvGrpSpPr>
            <p:cNvPr id="495" name="Group 494"/>
            <p:cNvGrpSpPr/>
            <p:nvPr/>
          </p:nvGrpSpPr>
          <p:grpSpPr>
            <a:xfrm>
              <a:off x="8448589" y="1541013"/>
              <a:ext cx="642836" cy="580912"/>
              <a:chOff x="4249734" y="3827728"/>
              <a:chExt cx="2206985" cy="1994393"/>
            </a:xfrm>
          </p:grpSpPr>
          <p:grpSp>
            <p:nvGrpSpPr>
              <p:cNvPr id="534" name="Group 533"/>
              <p:cNvGrpSpPr/>
              <p:nvPr/>
            </p:nvGrpSpPr>
            <p:grpSpPr>
              <a:xfrm>
                <a:off x="4249734" y="3827728"/>
                <a:ext cx="2206985" cy="1994393"/>
                <a:chOff x="-2132407" y="893755"/>
                <a:chExt cx="6820567" cy="6163562"/>
              </a:xfrm>
            </p:grpSpPr>
            <p:sp>
              <p:nvSpPr>
                <p:cNvPr id="539" name="Rectangle 538"/>
                <p:cNvSpPr/>
                <p:nvPr/>
              </p:nvSpPr>
              <p:spPr>
                <a:xfrm>
                  <a:off x="2885022" y="1709110"/>
                  <a:ext cx="768294" cy="1207353"/>
                </a:xfrm>
                <a:prstGeom prst="rect">
                  <a:avLst/>
                </a:prstGeom>
                <a:gradFill flip="none" rotWithShape="1">
                  <a:gsLst>
                    <a:gs pos="0">
                      <a:schemeClr val="tx1">
                        <a:lumMod val="65000"/>
                        <a:lumOff val="3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16200000" scaled="0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914400" fontAlgn="auto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dirty="0">
                    <a:solidFill>
                      <a:prstClr val="white"/>
                    </a:solidFill>
                    <a:latin typeface="Arial Narrow" panose="020B0606020202030204" pitchFamily="34" charset="0"/>
                  </a:endParaRPr>
                </a:p>
              </p:txBody>
            </p:sp>
            <p:sp>
              <p:nvSpPr>
                <p:cNvPr id="540" name="Up Arrow 539"/>
                <p:cNvSpPr/>
                <p:nvPr/>
              </p:nvSpPr>
              <p:spPr>
                <a:xfrm>
                  <a:off x="-2132407" y="893755"/>
                  <a:ext cx="6820567" cy="6163562"/>
                </a:xfrm>
                <a:prstGeom prst="upArrow">
                  <a:avLst>
                    <a:gd name="adj1" fmla="val 70690"/>
                    <a:gd name="adj2" fmla="val 41411"/>
                  </a:avLst>
                </a:prstGeom>
                <a:gradFill flip="none" rotWithShape="1"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13500000" scaled="0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914400" fontAlgn="auto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dirty="0">
                    <a:solidFill>
                      <a:prstClr val="white"/>
                    </a:solidFill>
                    <a:latin typeface="Arial Narrow" panose="020B0606020202030204" pitchFamily="34" charset="0"/>
                  </a:endParaRPr>
                </a:p>
              </p:txBody>
            </p:sp>
            <p:sp>
              <p:nvSpPr>
                <p:cNvPr id="541" name="Up Arrow 540"/>
                <p:cNvSpPr/>
                <p:nvPr/>
              </p:nvSpPr>
              <p:spPr>
                <a:xfrm>
                  <a:off x="-1572339" y="1285755"/>
                  <a:ext cx="5665915" cy="3926336"/>
                </a:xfrm>
                <a:prstGeom prst="upArrow">
                  <a:avLst>
                    <a:gd name="adj1" fmla="val 70690"/>
                    <a:gd name="adj2" fmla="val 53995"/>
                  </a:avLst>
                </a:prstGeom>
                <a:gradFill flip="none" rotWithShape="1">
                  <a:gsLst>
                    <a:gs pos="100000">
                      <a:schemeClr val="bg1">
                        <a:lumMod val="65000"/>
                      </a:schemeClr>
                    </a:gs>
                    <a:gs pos="45000">
                      <a:srgbClr val="FFFFFF">
                        <a:alpha val="0"/>
                      </a:srgbClr>
                    </a:gs>
                  </a:gsLst>
                  <a:lin ang="16200000" scaled="0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914400" fontAlgn="auto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dirty="0">
                    <a:solidFill>
                      <a:prstClr val="white"/>
                    </a:solidFill>
                    <a:latin typeface="Arial Narrow" panose="020B0606020202030204" pitchFamily="34" charset="0"/>
                  </a:endParaRPr>
                </a:p>
              </p:txBody>
            </p:sp>
          </p:grpSp>
          <p:grpSp>
            <p:nvGrpSpPr>
              <p:cNvPr id="535" name="Group 534"/>
              <p:cNvGrpSpPr/>
              <p:nvPr/>
            </p:nvGrpSpPr>
            <p:grpSpPr>
              <a:xfrm>
                <a:off x="5192157" y="4233600"/>
                <a:ext cx="328289" cy="328320"/>
                <a:chOff x="5019373" y="4233600"/>
                <a:chExt cx="665218" cy="665280"/>
              </a:xfrm>
            </p:grpSpPr>
            <p:sp>
              <p:nvSpPr>
                <p:cNvPr id="536" name="Octagon 535"/>
                <p:cNvSpPr/>
                <p:nvPr/>
              </p:nvSpPr>
              <p:spPr>
                <a:xfrm>
                  <a:off x="5019373" y="4233600"/>
                  <a:ext cx="655200" cy="655200"/>
                </a:xfrm>
                <a:prstGeom prst="octagon">
                  <a:avLst/>
                </a:prstGeom>
                <a:solidFill>
                  <a:schemeClr val="tx1">
                    <a:lumMod val="50000"/>
                    <a:lumOff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914400" fontAlgn="auto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dirty="0">
                    <a:solidFill>
                      <a:prstClr val="white"/>
                    </a:solidFill>
                    <a:latin typeface="Arial Narrow" panose="020B0606020202030204" pitchFamily="34" charset="0"/>
                  </a:endParaRPr>
                </a:p>
              </p:txBody>
            </p:sp>
            <p:cxnSp>
              <p:nvCxnSpPr>
                <p:cNvPr id="537" name="Straight Connector 536"/>
                <p:cNvCxnSpPr/>
                <p:nvPr/>
              </p:nvCxnSpPr>
              <p:spPr>
                <a:xfrm>
                  <a:off x="5339023" y="4233600"/>
                  <a:ext cx="8639" cy="665280"/>
                </a:xfrm>
                <a:prstGeom prst="line">
                  <a:avLst/>
                </a:prstGeom>
                <a:ln w="19050">
                  <a:solidFill>
                    <a:schemeClr val="bg1"/>
                  </a:solidFill>
                  <a:headEnd type="none" w="lg" len="lg"/>
                  <a:tailEnd type="none"/>
                </a:ln>
                <a:effectLst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38" name="Straight Connector 537"/>
                <p:cNvCxnSpPr/>
                <p:nvPr/>
              </p:nvCxnSpPr>
              <p:spPr>
                <a:xfrm>
                  <a:off x="5019373" y="4570560"/>
                  <a:ext cx="665218" cy="0"/>
                </a:xfrm>
                <a:prstGeom prst="line">
                  <a:avLst/>
                </a:prstGeom>
                <a:ln w="19050">
                  <a:solidFill>
                    <a:schemeClr val="bg1"/>
                  </a:solidFill>
                  <a:headEnd type="none" w="lg" len="lg"/>
                  <a:tailEnd type="none"/>
                </a:ln>
                <a:effectLst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496" name="Group 495"/>
            <p:cNvGrpSpPr/>
            <p:nvPr/>
          </p:nvGrpSpPr>
          <p:grpSpPr>
            <a:xfrm>
              <a:off x="9337290" y="1502989"/>
              <a:ext cx="642836" cy="580912"/>
              <a:chOff x="4249734" y="3827728"/>
              <a:chExt cx="2206985" cy="1994393"/>
            </a:xfrm>
          </p:grpSpPr>
          <p:grpSp>
            <p:nvGrpSpPr>
              <p:cNvPr id="526" name="Group 525"/>
              <p:cNvGrpSpPr/>
              <p:nvPr/>
            </p:nvGrpSpPr>
            <p:grpSpPr>
              <a:xfrm>
                <a:off x="4249734" y="3827728"/>
                <a:ext cx="2206985" cy="1994393"/>
                <a:chOff x="-2132407" y="893755"/>
                <a:chExt cx="6820567" cy="6163562"/>
              </a:xfrm>
            </p:grpSpPr>
            <p:sp>
              <p:nvSpPr>
                <p:cNvPr id="531" name="Rectangle 530"/>
                <p:cNvSpPr/>
                <p:nvPr/>
              </p:nvSpPr>
              <p:spPr>
                <a:xfrm>
                  <a:off x="2885022" y="1709110"/>
                  <a:ext cx="768294" cy="1207353"/>
                </a:xfrm>
                <a:prstGeom prst="rect">
                  <a:avLst/>
                </a:prstGeom>
                <a:gradFill flip="none" rotWithShape="1">
                  <a:gsLst>
                    <a:gs pos="0">
                      <a:schemeClr val="tx1">
                        <a:lumMod val="65000"/>
                        <a:lumOff val="3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16200000" scaled="0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914400" fontAlgn="auto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dirty="0">
                    <a:solidFill>
                      <a:prstClr val="white"/>
                    </a:solidFill>
                    <a:latin typeface="Arial Narrow" panose="020B0606020202030204" pitchFamily="34" charset="0"/>
                  </a:endParaRPr>
                </a:p>
              </p:txBody>
            </p:sp>
            <p:sp>
              <p:nvSpPr>
                <p:cNvPr id="532" name="Up Arrow 531"/>
                <p:cNvSpPr/>
                <p:nvPr/>
              </p:nvSpPr>
              <p:spPr>
                <a:xfrm>
                  <a:off x="-2132407" y="893755"/>
                  <a:ext cx="6820567" cy="6163562"/>
                </a:xfrm>
                <a:prstGeom prst="upArrow">
                  <a:avLst>
                    <a:gd name="adj1" fmla="val 70690"/>
                    <a:gd name="adj2" fmla="val 41411"/>
                  </a:avLst>
                </a:prstGeom>
                <a:gradFill flip="none" rotWithShape="1"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13500000" scaled="0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914400" fontAlgn="auto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dirty="0">
                    <a:solidFill>
                      <a:prstClr val="white"/>
                    </a:solidFill>
                    <a:latin typeface="Arial Narrow" panose="020B0606020202030204" pitchFamily="34" charset="0"/>
                  </a:endParaRPr>
                </a:p>
              </p:txBody>
            </p:sp>
            <p:sp>
              <p:nvSpPr>
                <p:cNvPr id="533" name="Up Arrow 532"/>
                <p:cNvSpPr/>
                <p:nvPr/>
              </p:nvSpPr>
              <p:spPr>
                <a:xfrm>
                  <a:off x="-1572339" y="1285755"/>
                  <a:ext cx="5665915" cy="3926336"/>
                </a:xfrm>
                <a:prstGeom prst="upArrow">
                  <a:avLst>
                    <a:gd name="adj1" fmla="val 70690"/>
                    <a:gd name="adj2" fmla="val 53995"/>
                  </a:avLst>
                </a:prstGeom>
                <a:gradFill flip="none" rotWithShape="1">
                  <a:gsLst>
                    <a:gs pos="100000">
                      <a:schemeClr val="bg1">
                        <a:lumMod val="65000"/>
                      </a:schemeClr>
                    </a:gs>
                    <a:gs pos="45000">
                      <a:srgbClr val="FFFFFF">
                        <a:alpha val="0"/>
                      </a:srgbClr>
                    </a:gs>
                  </a:gsLst>
                  <a:lin ang="16200000" scaled="0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914400" fontAlgn="auto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dirty="0">
                    <a:solidFill>
                      <a:prstClr val="white"/>
                    </a:solidFill>
                    <a:latin typeface="Arial Narrow" panose="020B0606020202030204" pitchFamily="34" charset="0"/>
                  </a:endParaRPr>
                </a:p>
              </p:txBody>
            </p:sp>
          </p:grpSp>
          <p:grpSp>
            <p:nvGrpSpPr>
              <p:cNvPr id="527" name="Group 526"/>
              <p:cNvGrpSpPr/>
              <p:nvPr/>
            </p:nvGrpSpPr>
            <p:grpSpPr>
              <a:xfrm>
                <a:off x="5192157" y="4233600"/>
                <a:ext cx="328289" cy="328320"/>
                <a:chOff x="5019373" y="4233600"/>
                <a:chExt cx="665218" cy="665280"/>
              </a:xfrm>
            </p:grpSpPr>
            <p:sp>
              <p:nvSpPr>
                <p:cNvPr id="528" name="Octagon 527"/>
                <p:cNvSpPr/>
                <p:nvPr/>
              </p:nvSpPr>
              <p:spPr>
                <a:xfrm>
                  <a:off x="5019373" y="4233600"/>
                  <a:ext cx="655200" cy="655200"/>
                </a:xfrm>
                <a:prstGeom prst="octagon">
                  <a:avLst/>
                </a:prstGeom>
                <a:solidFill>
                  <a:schemeClr val="tx1">
                    <a:lumMod val="50000"/>
                    <a:lumOff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914400" fontAlgn="auto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dirty="0">
                    <a:solidFill>
                      <a:prstClr val="white"/>
                    </a:solidFill>
                    <a:latin typeface="Arial Narrow" panose="020B0606020202030204" pitchFamily="34" charset="0"/>
                  </a:endParaRPr>
                </a:p>
              </p:txBody>
            </p:sp>
            <p:cxnSp>
              <p:nvCxnSpPr>
                <p:cNvPr id="529" name="Straight Connector 528"/>
                <p:cNvCxnSpPr/>
                <p:nvPr/>
              </p:nvCxnSpPr>
              <p:spPr>
                <a:xfrm>
                  <a:off x="5339023" y="4233600"/>
                  <a:ext cx="8639" cy="665280"/>
                </a:xfrm>
                <a:prstGeom prst="line">
                  <a:avLst/>
                </a:prstGeom>
                <a:ln w="19050">
                  <a:solidFill>
                    <a:schemeClr val="bg1"/>
                  </a:solidFill>
                  <a:headEnd type="none" w="lg" len="lg"/>
                  <a:tailEnd type="none"/>
                </a:ln>
                <a:effectLst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30" name="Straight Connector 529"/>
                <p:cNvCxnSpPr/>
                <p:nvPr/>
              </p:nvCxnSpPr>
              <p:spPr>
                <a:xfrm>
                  <a:off x="5019373" y="4570560"/>
                  <a:ext cx="665218" cy="0"/>
                </a:xfrm>
                <a:prstGeom prst="line">
                  <a:avLst/>
                </a:prstGeom>
                <a:ln w="19050">
                  <a:solidFill>
                    <a:schemeClr val="bg1"/>
                  </a:solidFill>
                  <a:headEnd type="none" w="lg" len="lg"/>
                  <a:tailEnd type="none"/>
                </a:ln>
                <a:effectLst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497" name="Group 496"/>
            <p:cNvGrpSpPr/>
            <p:nvPr/>
          </p:nvGrpSpPr>
          <p:grpSpPr>
            <a:xfrm>
              <a:off x="9044548" y="1525378"/>
              <a:ext cx="420468" cy="563887"/>
              <a:chOff x="4934202" y="1247904"/>
              <a:chExt cx="2371882" cy="3180915"/>
            </a:xfrm>
          </p:grpSpPr>
          <p:sp>
            <p:nvSpPr>
              <p:cNvPr id="524" name="Freeform 523"/>
              <p:cNvSpPr/>
              <p:nvPr/>
            </p:nvSpPr>
            <p:spPr>
              <a:xfrm>
                <a:off x="4934202" y="1247904"/>
                <a:ext cx="2371882" cy="2287258"/>
              </a:xfrm>
              <a:custGeom>
                <a:avLst/>
                <a:gdLst>
                  <a:gd name="connsiteX0" fmla="*/ 1248631 w 2817424"/>
                  <a:gd name="connsiteY0" fmla="*/ 2390495 h 2390495"/>
                  <a:gd name="connsiteX1" fmla="*/ 362850 w 2817424"/>
                  <a:gd name="connsiteY1" fmla="*/ 2337136 h 2390495"/>
                  <a:gd name="connsiteX2" fmla="*/ 0 w 2817424"/>
                  <a:gd name="connsiteY2" fmla="*/ 1248607 h 2390495"/>
                  <a:gd name="connsiteX3" fmla="*/ 138737 w 2817424"/>
                  <a:gd name="connsiteY3" fmla="*/ 640311 h 2390495"/>
                  <a:gd name="connsiteX4" fmla="*/ 875109 w 2817424"/>
                  <a:gd name="connsiteY4" fmla="*/ 0 h 2390495"/>
                  <a:gd name="connsiteX5" fmla="*/ 1995675 w 2817424"/>
                  <a:gd name="connsiteY5" fmla="*/ 42687 h 2390495"/>
                  <a:gd name="connsiteX6" fmla="*/ 2411886 w 2817424"/>
                  <a:gd name="connsiteY6" fmla="*/ 426874 h 2390495"/>
                  <a:gd name="connsiteX7" fmla="*/ 2817424 w 2817424"/>
                  <a:gd name="connsiteY7" fmla="*/ 1195248 h 2390495"/>
                  <a:gd name="connsiteX8" fmla="*/ 2614655 w 2817424"/>
                  <a:gd name="connsiteY8" fmla="*/ 2155715 h 2390495"/>
                  <a:gd name="connsiteX9" fmla="*/ 2219789 w 2817424"/>
                  <a:gd name="connsiteY9" fmla="*/ 2369152 h 2390495"/>
                  <a:gd name="connsiteX10" fmla="*/ 1248631 w 2817424"/>
                  <a:gd name="connsiteY10" fmla="*/ 2390495 h 2390495"/>
                  <a:gd name="connsiteX0" fmla="*/ 1248631 w 2817424"/>
                  <a:gd name="connsiteY0" fmla="*/ 2390495 h 2390495"/>
                  <a:gd name="connsiteX1" fmla="*/ 362850 w 2817424"/>
                  <a:gd name="connsiteY1" fmla="*/ 2337136 h 2390495"/>
                  <a:gd name="connsiteX2" fmla="*/ 0 w 2817424"/>
                  <a:gd name="connsiteY2" fmla="*/ 1248607 h 2390495"/>
                  <a:gd name="connsiteX3" fmla="*/ 138737 w 2817424"/>
                  <a:gd name="connsiteY3" fmla="*/ 640311 h 2390495"/>
                  <a:gd name="connsiteX4" fmla="*/ 875109 w 2817424"/>
                  <a:gd name="connsiteY4" fmla="*/ 0 h 2390495"/>
                  <a:gd name="connsiteX5" fmla="*/ 1995675 w 2817424"/>
                  <a:gd name="connsiteY5" fmla="*/ 42687 h 2390495"/>
                  <a:gd name="connsiteX6" fmla="*/ 2411886 w 2817424"/>
                  <a:gd name="connsiteY6" fmla="*/ 426874 h 2390495"/>
                  <a:gd name="connsiteX7" fmla="*/ 2817424 w 2817424"/>
                  <a:gd name="connsiteY7" fmla="*/ 1195248 h 2390495"/>
                  <a:gd name="connsiteX8" fmla="*/ 2614655 w 2817424"/>
                  <a:gd name="connsiteY8" fmla="*/ 2155715 h 2390495"/>
                  <a:gd name="connsiteX9" fmla="*/ 2219789 w 2817424"/>
                  <a:gd name="connsiteY9" fmla="*/ 2369152 h 2390495"/>
                  <a:gd name="connsiteX10" fmla="*/ 1248631 w 2817424"/>
                  <a:gd name="connsiteY10" fmla="*/ 2390495 h 2390495"/>
                  <a:gd name="connsiteX0" fmla="*/ 1248631 w 2817424"/>
                  <a:gd name="connsiteY0" fmla="*/ 2390495 h 2390495"/>
                  <a:gd name="connsiteX1" fmla="*/ 362850 w 2817424"/>
                  <a:gd name="connsiteY1" fmla="*/ 2337136 h 2390495"/>
                  <a:gd name="connsiteX2" fmla="*/ 0 w 2817424"/>
                  <a:gd name="connsiteY2" fmla="*/ 1248607 h 2390495"/>
                  <a:gd name="connsiteX3" fmla="*/ 138737 w 2817424"/>
                  <a:gd name="connsiteY3" fmla="*/ 640311 h 2390495"/>
                  <a:gd name="connsiteX4" fmla="*/ 875109 w 2817424"/>
                  <a:gd name="connsiteY4" fmla="*/ 0 h 2390495"/>
                  <a:gd name="connsiteX5" fmla="*/ 1995675 w 2817424"/>
                  <a:gd name="connsiteY5" fmla="*/ 42687 h 2390495"/>
                  <a:gd name="connsiteX6" fmla="*/ 2411886 w 2817424"/>
                  <a:gd name="connsiteY6" fmla="*/ 426874 h 2390495"/>
                  <a:gd name="connsiteX7" fmla="*/ 2817424 w 2817424"/>
                  <a:gd name="connsiteY7" fmla="*/ 1195248 h 2390495"/>
                  <a:gd name="connsiteX8" fmla="*/ 2614655 w 2817424"/>
                  <a:gd name="connsiteY8" fmla="*/ 2155715 h 2390495"/>
                  <a:gd name="connsiteX9" fmla="*/ 2219789 w 2817424"/>
                  <a:gd name="connsiteY9" fmla="*/ 2369152 h 2390495"/>
                  <a:gd name="connsiteX10" fmla="*/ 1248631 w 2817424"/>
                  <a:gd name="connsiteY10" fmla="*/ 2390495 h 2390495"/>
                  <a:gd name="connsiteX0" fmla="*/ 1248631 w 2817424"/>
                  <a:gd name="connsiteY0" fmla="*/ 2632650 h 2632650"/>
                  <a:gd name="connsiteX1" fmla="*/ 362850 w 2817424"/>
                  <a:gd name="connsiteY1" fmla="*/ 2579291 h 2632650"/>
                  <a:gd name="connsiteX2" fmla="*/ 0 w 2817424"/>
                  <a:gd name="connsiteY2" fmla="*/ 1490762 h 2632650"/>
                  <a:gd name="connsiteX3" fmla="*/ 138737 w 2817424"/>
                  <a:gd name="connsiteY3" fmla="*/ 882466 h 2632650"/>
                  <a:gd name="connsiteX4" fmla="*/ 875109 w 2817424"/>
                  <a:gd name="connsiteY4" fmla="*/ 242155 h 2632650"/>
                  <a:gd name="connsiteX5" fmla="*/ 1995675 w 2817424"/>
                  <a:gd name="connsiteY5" fmla="*/ 284842 h 2632650"/>
                  <a:gd name="connsiteX6" fmla="*/ 2411886 w 2817424"/>
                  <a:gd name="connsiteY6" fmla="*/ 669029 h 2632650"/>
                  <a:gd name="connsiteX7" fmla="*/ 2817424 w 2817424"/>
                  <a:gd name="connsiteY7" fmla="*/ 1437403 h 2632650"/>
                  <a:gd name="connsiteX8" fmla="*/ 2614655 w 2817424"/>
                  <a:gd name="connsiteY8" fmla="*/ 2397870 h 2632650"/>
                  <a:gd name="connsiteX9" fmla="*/ 2219789 w 2817424"/>
                  <a:gd name="connsiteY9" fmla="*/ 2611307 h 2632650"/>
                  <a:gd name="connsiteX10" fmla="*/ 1248631 w 2817424"/>
                  <a:gd name="connsiteY10" fmla="*/ 2632650 h 2632650"/>
                  <a:gd name="connsiteX0" fmla="*/ 1248631 w 2817424"/>
                  <a:gd name="connsiteY0" fmla="*/ 2684178 h 2684178"/>
                  <a:gd name="connsiteX1" fmla="*/ 362850 w 2817424"/>
                  <a:gd name="connsiteY1" fmla="*/ 2630819 h 2684178"/>
                  <a:gd name="connsiteX2" fmla="*/ 0 w 2817424"/>
                  <a:gd name="connsiteY2" fmla="*/ 1542290 h 2684178"/>
                  <a:gd name="connsiteX3" fmla="*/ 138737 w 2817424"/>
                  <a:gd name="connsiteY3" fmla="*/ 933994 h 2684178"/>
                  <a:gd name="connsiteX4" fmla="*/ 875109 w 2817424"/>
                  <a:gd name="connsiteY4" fmla="*/ 293683 h 2684178"/>
                  <a:gd name="connsiteX5" fmla="*/ 1995675 w 2817424"/>
                  <a:gd name="connsiteY5" fmla="*/ 336370 h 2684178"/>
                  <a:gd name="connsiteX6" fmla="*/ 2411886 w 2817424"/>
                  <a:gd name="connsiteY6" fmla="*/ 720557 h 2684178"/>
                  <a:gd name="connsiteX7" fmla="*/ 2817424 w 2817424"/>
                  <a:gd name="connsiteY7" fmla="*/ 1488931 h 2684178"/>
                  <a:gd name="connsiteX8" fmla="*/ 2614655 w 2817424"/>
                  <a:gd name="connsiteY8" fmla="*/ 2449398 h 2684178"/>
                  <a:gd name="connsiteX9" fmla="*/ 2219789 w 2817424"/>
                  <a:gd name="connsiteY9" fmla="*/ 2662835 h 2684178"/>
                  <a:gd name="connsiteX10" fmla="*/ 1248631 w 2817424"/>
                  <a:gd name="connsiteY10" fmla="*/ 2684178 h 2684178"/>
                  <a:gd name="connsiteX0" fmla="*/ 1248631 w 2817424"/>
                  <a:gd name="connsiteY0" fmla="*/ 2684178 h 2684178"/>
                  <a:gd name="connsiteX1" fmla="*/ 362850 w 2817424"/>
                  <a:gd name="connsiteY1" fmla="*/ 2630819 h 2684178"/>
                  <a:gd name="connsiteX2" fmla="*/ 0 w 2817424"/>
                  <a:gd name="connsiteY2" fmla="*/ 1542290 h 2684178"/>
                  <a:gd name="connsiteX3" fmla="*/ 138737 w 2817424"/>
                  <a:gd name="connsiteY3" fmla="*/ 933994 h 2684178"/>
                  <a:gd name="connsiteX4" fmla="*/ 875109 w 2817424"/>
                  <a:gd name="connsiteY4" fmla="*/ 293683 h 2684178"/>
                  <a:gd name="connsiteX5" fmla="*/ 1995675 w 2817424"/>
                  <a:gd name="connsiteY5" fmla="*/ 336370 h 2684178"/>
                  <a:gd name="connsiteX6" fmla="*/ 2411886 w 2817424"/>
                  <a:gd name="connsiteY6" fmla="*/ 720557 h 2684178"/>
                  <a:gd name="connsiteX7" fmla="*/ 2817424 w 2817424"/>
                  <a:gd name="connsiteY7" fmla="*/ 1488931 h 2684178"/>
                  <a:gd name="connsiteX8" fmla="*/ 2614655 w 2817424"/>
                  <a:gd name="connsiteY8" fmla="*/ 2449398 h 2684178"/>
                  <a:gd name="connsiteX9" fmla="*/ 2219789 w 2817424"/>
                  <a:gd name="connsiteY9" fmla="*/ 2662835 h 2684178"/>
                  <a:gd name="connsiteX10" fmla="*/ 1248631 w 2817424"/>
                  <a:gd name="connsiteY10" fmla="*/ 2684178 h 2684178"/>
                  <a:gd name="connsiteX0" fmla="*/ 1248631 w 2817424"/>
                  <a:gd name="connsiteY0" fmla="*/ 2684178 h 2684178"/>
                  <a:gd name="connsiteX1" fmla="*/ 362850 w 2817424"/>
                  <a:gd name="connsiteY1" fmla="*/ 2630819 h 2684178"/>
                  <a:gd name="connsiteX2" fmla="*/ 0 w 2817424"/>
                  <a:gd name="connsiteY2" fmla="*/ 1542290 h 2684178"/>
                  <a:gd name="connsiteX3" fmla="*/ 138737 w 2817424"/>
                  <a:gd name="connsiteY3" fmla="*/ 933994 h 2684178"/>
                  <a:gd name="connsiteX4" fmla="*/ 875109 w 2817424"/>
                  <a:gd name="connsiteY4" fmla="*/ 293683 h 2684178"/>
                  <a:gd name="connsiteX5" fmla="*/ 1995675 w 2817424"/>
                  <a:gd name="connsiteY5" fmla="*/ 336370 h 2684178"/>
                  <a:gd name="connsiteX6" fmla="*/ 2411886 w 2817424"/>
                  <a:gd name="connsiteY6" fmla="*/ 720557 h 2684178"/>
                  <a:gd name="connsiteX7" fmla="*/ 2817424 w 2817424"/>
                  <a:gd name="connsiteY7" fmla="*/ 1488931 h 2684178"/>
                  <a:gd name="connsiteX8" fmla="*/ 2614655 w 2817424"/>
                  <a:gd name="connsiteY8" fmla="*/ 2449398 h 2684178"/>
                  <a:gd name="connsiteX9" fmla="*/ 2219789 w 2817424"/>
                  <a:gd name="connsiteY9" fmla="*/ 2662835 h 2684178"/>
                  <a:gd name="connsiteX10" fmla="*/ 1248631 w 2817424"/>
                  <a:gd name="connsiteY10" fmla="*/ 2684178 h 2684178"/>
                  <a:gd name="connsiteX0" fmla="*/ 1248631 w 2817424"/>
                  <a:gd name="connsiteY0" fmla="*/ 2684178 h 2684178"/>
                  <a:gd name="connsiteX1" fmla="*/ 362850 w 2817424"/>
                  <a:gd name="connsiteY1" fmla="*/ 2630819 h 2684178"/>
                  <a:gd name="connsiteX2" fmla="*/ 0 w 2817424"/>
                  <a:gd name="connsiteY2" fmla="*/ 1542290 h 2684178"/>
                  <a:gd name="connsiteX3" fmla="*/ 138737 w 2817424"/>
                  <a:gd name="connsiteY3" fmla="*/ 933994 h 2684178"/>
                  <a:gd name="connsiteX4" fmla="*/ 875109 w 2817424"/>
                  <a:gd name="connsiteY4" fmla="*/ 293683 h 2684178"/>
                  <a:gd name="connsiteX5" fmla="*/ 1995675 w 2817424"/>
                  <a:gd name="connsiteY5" fmla="*/ 336370 h 2684178"/>
                  <a:gd name="connsiteX6" fmla="*/ 2411886 w 2817424"/>
                  <a:gd name="connsiteY6" fmla="*/ 720557 h 2684178"/>
                  <a:gd name="connsiteX7" fmla="*/ 2817424 w 2817424"/>
                  <a:gd name="connsiteY7" fmla="*/ 1488931 h 2684178"/>
                  <a:gd name="connsiteX8" fmla="*/ 2614655 w 2817424"/>
                  <a:gd name="connsiteY8" fmla="*/ 2449398 h 2684178"/>
                  <a:gd name="connsiteX9" fmla="*/ 2219789 w 2817424"/>
                  <a:gd name="connsiteY9" fmla="*/ 2662835 h 2684178"/>
                  <a:gd name="connsiteX10" fmla="*/ 1248631 w 2817424"/>
                  <a:gd name="connsiteY10" fmla="*/ 2684178 h 2684178"/>
                  <a:gd name="connsiteX0" fmla="*/ 1248631 w 2820152"/>
                  <a:gd name="connsiteY0" fmla="*/ 2684178 h 2684178"/>
                  <a:gd name="connsiteX1" fmla="*/ 362850 w 2820152"/>
                  <a:gd name="connsiteY1" fmla="*/ 2630819 h 2684178"/>
                  <a:gd name="connsiteX2" fmla="*/ 0 w 2820152"/>
                  <a:gd name="connsiteY2" fmla="*/ 1542290 h 2684178"/>
                  <a:gd name="connsiteX3" fmla="*/ 138737 w 2820152"/>
                  <a:gd name="connsiteY3" fmla="*/ 933994 h 2684178"/>
                  <a:gd name="connsiteX4" fmla="*/ 875109 w 2820152"/>
                  <a:gd name="connsiteY4" fmla="*/ 293683 h 2684178"/>
                  <a:gd name="connsiteX5" fmla="*/ 1995675 w 2820152"/>
                  <a:gd name="connsiteY5" fmla="*/ 336370 h 2684178"/>
                  <a:gd name="connsiteX6" fmla="*/ 2411886 w 2820152"/>
                  <a:gd name="connsiteY6" fmla="*/ 720557 h 2684178"/>
                  <a:gd name="connsiteX7" fmla="*/ 2817424 w 2820152"/>
                  <a:gd name="connsiteY7" fmla="*/ 1488931 h 2684178"/>
                  <a:gd name="connsiteX8" fmla="*/ 2614655 w 2820152"/>
                  <a:gd name="connsiteY8" fmla="*/ 2449398 h 2684178"/>
                  <a:gd name="connsiteX9" fmla="*/ 2219789 w 2820152"/>
                  <a:gd name="connsiteY9" fmla="*/ 2662835 h 2684178"/>
                  <a:gd name="connsiteX10" fmla="*/ 1248631 w 2820152"/>
                  <a:gd name="connsiteY10" fmla="*/ 2684178 h 2684178"/>
                  <a:gd name="connsiteX0" fmla="*/ 1248631 w 2838776"/>
                  <a:gd name="connsiteY0" fmla="*/ 2684178 h 2684178"/>
                  <a:gd name="connsiteX1" fmla="*/ 362850 w 2838776"/>
                  <a:gd name="connsiteY1" fmla="*/ 2630819 h 2684178"/>
                  <a:gd name="connsiteX2" fmla="*/ 0 w 2838776"/>
                  <a:gd name="connsiteY2" fmla="*/ 1542290 h 2684178"/>
                  <a:gd name="connsiteX3" fmla="*/ 138737 w 2838776"/>
                  <a:gd name="connsiteY3" fmla="*/ 933994 h 2684178"/>
                  <a:gd name="connsiteX4" fmla="*/ 875109 w 2838776"/>
                  <a:gd name="connsiteY4" fmla="*/ 293683 h 2684178"/>
                  <a:gd name="connsiteX5" fmla="*/ 1995675 w 2838776"/>
                  <a:gd name="connsiteY5" fmla="*/ 336370 h 2684178"/>
                  <a:gd name="connsiteX6" fmla="*/ 2411886 w 2838776"/>
                  <a:gd name="connsiteY6" fmla="*/ 720557 h 2684178"/>
                  <a:gd name="connsiteX7" fmla="*/ 2817424 w 2838776"/>
                  <a:gd name="connsiteY7" fmla="*/ 1488931 h 2684178"/>
                  <a:gd name="connsiteX8" fmla="*/ 2614655 w 2838776"/>
                  <a:gd name="connsiteY8" fmla="*/ 2449398 h 2684178"/>
                  <a:gd name="connsiteX9" fmla="*/ 2219789 w 2838776"/>
                  <a:gd name="connsiteY9" fmla="*/ 2662835 h 2684178"/>
                  <a:gd name="connsiteX10" fmla="*/ 1248631 w 2838776"/>
                  <a:gd name="connsiteY10" fmla="*/ 2684178 h 2684178"/>
                  <a:gd name="connsiteX0" fmla="*/ 1248631 w 2871390"/>
                  <a:gd name="connsiteY0" fmla="*/ 2684178 h 2684178"/>
                  <a:gd name="connsiteX1" fmla="*/ 362850 w 2871390"/>
                  <a:gd name="connsiteY1" fmla="*/ 2630819 h 2684178"/>
                  <a:gd name="connsiteX2" fmla="*/ 0 w 2871390"/>
                  <a:gd name="connsiteY2" fmla="*/ 1542290 h 2684178"/>
                  <a:gd name="connsiteX3" fmla="*/ 138737 w 2871390"/>
                  <a:gd name="connsiteY3" fmla="*/ 933994 h 2684178"/>
                  <a:gd name="connsiteX4" fmla="*/ 875109 w 2871390"/>
                  <a:gd name="connsiteY4" fmla="*/ 293683 h 2684178"/>
                  <a:gd name="connsiteX5" fmla="*/ 1995675 w 2871390"/>
                  <a:gd name="connsiteY5" fmla="*/ 336370 h 2684178"/>
                  <a:gd name="connsiteX6" fmla="*/ 2411886 w 2871390"/>
                  <a:gd name="connsiteY6" fmla="*/ 720557 h 2684178"/>
                  <a:gd name="connsiteX7" fmla="*/ 2817424 w 2871390"/>
                  <a:gd name="connsiteY7" fmla="*/ 1488931 h 2684178"/>
                  <a:gd name="connsiteX8" fmla="*/ 2614655 w 2871390"/>
                  <a:gd name="connsiteY8" fmla="*/ 2449398 h 2684178"/>
                  <a:gd name="connsiteX9" fmla="*/ 2219789 w 2871390"/>
                  <a:gd name="connsiteY9" fmla="*/ 2662835 h 2684178"/>
                  <a:gd name="connsiteX10" fmla="*/ 1248631 w 2871390"/>
                  <a:gd name="connsiteY10" fmla="*/ 2684178 h 2684178"/>
                  <a:gd name="connsiteX0" fmla="*/ 1248631 w 2969290"/>
                  <a:gd name="connsiteY0" fmla="*/ 2684178 h 2684178"/>
                  <a:gd name="connsiteX1" fmla="*/ 362850 w 2969290"/>
                  <a:gd name="connsiteY1" fmla="*/ 2630819 h 2684178"/>
                  <a:gd name="connsiteX2" fmla="*/ 0 w 2969290"/>
                  <a:gd name="connsiteY2" fmla="*/ 1542290 h 2684178"/>
                  <a:gd name="connsiteX3" fmla="*/ 138737 w 2969290"/>
                  <a:gd name="connsiteY3" fmla="*/ 933994 h 2684178"/>
                  <a:gd name="connsiteX4" fmla="*/ 875109 w 2969290"/>
                  <a:gd name="connsiteY4" fmla="*/ 293683 h 2684178"/>
                  <a:gd name="connsiteX5" fmla="*/ 1995675 w 2969290"/>
                  <a:gd name="connsiteY5" fmla="*/ 336370 h 2684178"/>
                  <a:gd name="connsiteX6" fmla="*/ 2411886 w 2969290"/>
                  <a:gd name="connsiteY6" fmla="*/ 720557 h 2684178"/>
                  <a:gd name="connsiteX7" fmla="*/ 2817424 w 2969290"/>
                  <a:gd name="connsiteY7" fmla="*/ 1488931 h 2684178"/>
                  <a:gd name="connsiteX8" fmla="*/ 2614655 w 2969290"/>
                  <a:gd name="connsiteY8" fmla="*/ 2449398 h 2684178"/>
                  <a:gd name="connsiteX9" fmla="*/ 2219789 w 2969290"/>
                  <a:gd name="connsiteY9" fmla="*/ 2662835 h 2684178"/>
                  <a:gd name="connsiteX10" fmla="*/ 1248631 w 2969290"/>
                  <a:gd name="connsiteY10" fmla="*/ 2684178 h 2684178"/>
                  <a:gd name="connsiteX0" fmla="*/ 1248631 w 2969290"/>
                  <a:gd name="connsiteY0" fmla="*/ 2684178 h 2684178"/>
                  <a:gd name="connsiteX1" fmla="*/ 362850 w 2969290"/>
                  <a:gd name="connsiteY1" fmla="*/ 2630819 h 2684178"/>
                  <a:gd name="connsiteX2" fmla="*/ 0 w 2969290"/>
                  <a:gd name="connsiteY2" fmla="*/ 1542290 h 2684178"/>
                  <a:gd name="connsiteX3" fmla="*/ 138737 w 2969290"/>
                  <a:gd name="connsiteY3" fmla="*/ 933994 h 2684178"/>
                  <a:gd name="connsiteX4" fmla="*/ 875109 w 2969290"/>
                  <a:gd name="connsiteY4" fmla="*/ 293683 h 2684178"/>
                  <a:gd name="connsiteX5" fmla="*/ 1995675 w 2969290"/>
                  <a:gd name="connsiteY5" fmla="*/ 336370 h 2684178"/>
                  <a:gd name="connsiteX6" fmla="*/ 2411886 w 2969290"/>
                  <a:gd name="connsiteY6" fmla="*/ 720557 h 2684178"/>
                  <a:gd name="connsiteX7" fmla="*/ 2817424 w 2969290"/>
                  <a:gd name="connsiteY7" fmla="*/ 1488931 h 2684178"/>
                  <a:gd name="connsiteX8" fmla="*/ 2614655 w 2969290"/>
                  <a:gd name="connsiteY8" fmla="*/ 2449398 h 2684178"/>
                  <a:gd name="connsiteX9" fmla="*/ 2219789 w 2969290"/>
                  <a:gd name="connsiteY9" fmla="*/ 2662835 h 2684178"/>
                  <a:gd name="connsiteX10" fmla="*/ 1248631 w 2969290"/>
                  <a:gd name="connsiteY10" fmla="*/ 2684178 h 2684178"/>
                  <a:gd name="connsiteX0" fmla="*/ 1248631 w 2969290"/>
                  <a:gd name="connsiteY0" fmla="*/ 2684178 h 2684178"/>
                  <a:gd name="connsiteX1" fmla="*/ 362850 w 2969290"/>
                  <a:gd name="connsiteY1" fmla="*/ 2630819 h 2684178"/>
                  <a:gd name="connsiteX2" fmla="*/ 0 w 2969290"/>
                  <a:gd name="connsiteY2" fmla="*/ 1542290 h 2684178"/>
                  <a:gd name="connsiteX3" fmla="*/ 138737 w 2969290"/>
                  <a:gd name="connsiteY3" fmla="*/ 933994 h 2684178"/>
                  <a:gd name="connsiteX4" fmla="*/ 875109 w 2969290"/>
                  <a:gd name="connsiteY4" fmla="*/ 293683 h 2684178"/>
                  <a:gd name="connsiteX5" fmla="*/ 1995675 w 2969290"/>
                  <a:gd name="connsiteY5" fmla="*/ 336370 h 2684178"/>
                  <a:gd name="connsiteX6" fmla="*/ 2411886 w 2969290"/>
                  <a:gd name="connsiteY6" fmla="*/ 720557 h 2684178"/>
                  <a:gd name="connsiteX7" fmla="*/ 2817424 w 2969290"/>
                  <a:gd name="connsiteY7" fmla="*/ 1488931 h 2684178"/>
                  <a:gd name="connsiteX8" fmla="*/ 2614655 w 2969290"/>
                  <a:gd name="connsiteY8" fmla="*/ 2449398 h 2684178"/>
                  <a:gd name="connsiteX9" fmla="*/ 2219789 w 2969290"/>
                  <a:gd name="connsiteY9" fmla="*/ 2662835 h 2684178"/>
                  <a:gd name="connsiteX10" fmla="*/ 1248631 w 2969290"/>
                  <a:gd name="connsiteY10" fmla="*/ 2684178 h 2684178"/>
                  <a:gd name="connsiteX0" fmla="*/ 1248631 w 2969290"/>
                  <a:gd name="connsiteY0" fmla="*/ 2684178 h 2788669"/>
                  <a:gd name="connsiteX1" fmla="*/ 362850 w 2969290"/>
                  <a:gd name="connsiteY1" fmla="*/ 2630819 h 2788669"/>
                  <a:gd name="connsiteX2" fmla="*/ 0 w 2969290"/>
                  <a:gd name="connsiteY2" fmla="*/ 1542290 h 2788669"/>
                  <a:gd name="connsiteX3" fmla="*/ 138737 w 2969290"/>
                  <a:gd name="connsiteY3" fmla="*/ 933994 h 2788669"/>
                  <a:gd name="connsiteX4" fmla="*/ 875109 w 2969290"/>
                  <a:gd name="connsiteY4" fmla="*/ 293683 h 2788669"/>
                  <a:gd name="connsiteX5" fmla="*/ 1995675 w 2969290"/>
                  <a:gd name="connsiteY5" fmla="*/ 336370 h 2788669"/>
                  <a:gd name="connsiteX6" fmla="*/ 2411886 w 2969290"/>
                  <a:gd name="connsiteY6" fmla="*/ 720557 h 2788669"/>
                  <a:gd name="connsiteX7" fmla="*/ 2817424 w 2969290"/>
                  <a:gd name="connsiteY7" fmla="*/ 1488931 h 2788669"/>
                  <a:gd name="connsiteX8" fmla="*/ 2614655 w 2969290"/>
                  <a:gd name="connsiteY8" fmla="*/ 2449398 h 2788669"/>
                  <a:gd name="connsiteX9" fmla="*/ 2219789 w 2969290"/>
                  <a:gd name="connsiteY9" fmla="*/ 2662835 h 2788669"/>
                  <a:gd name="connsiteX10" fmla="*/ 1248631 w 2969290"/>
                  <a:gd name="connsiteY10" fmla="*/ 2684178 h 2788669"/>
                  <a:gd name="connsiteX0" fmla="*/ 1248631 w 2969290"/>
                  <a:gd name="connsiteY0" fmla="*/ 2684178 h 2817640"/>
                  <a:gd name="connsiteX1" fmla="*/ 362850 w 2969290"/>
                  <a:gd name="connsiteY1" fmla="*/ 2630819 h 2817640"/>
                  <a:gd name="connsiteX2" fmla="*/ 0 w 2969290"/>
                  <a:gd name="connsiteY2" fmla="*/ 1542290 h 2817640"/>
                  <a:gd name="connsiteX3" fmla="*/ 138737 w 2969290"/>
                  <a:gd name="connsiteY3" fmla="*/ 933994 h 2817640"/>
                  <a:gd name="connsiteX4" fmla="*/ 875109 w 2969290"/>
                  <a:gd name="connsiteY4" fmla="*/ 293683 h 2817640"/>
                  <a:gd name="connsiteX5" fmla="*/ 1995675 w 2969290"/>
                  <a:gd name="connsiteY5" fmla="*/ 336370 h 2817640"/>
                  <a:gd name="connsiteX6" fmla="*/ 2411886 w 2969290"/>
                  <a:gd name="connsiteY6" fmla="*/ 720557 h 2817640"/>
                  <a:gd name="connsiteX7" fmla="*/ 2817424 w 2969290"/>
                  <a:gd name="connsiteY7" fmla="*/ 1488931 h 2817640"/>
                  <a:gd name="connsiteX8" fmla="*/ 2614655 w 2969290"/>
                  <a:gd name="connsiteY8" fmla="*/ 2449398 h 2817640"/>
                  <a:gd name="connsiteX9" fmla="*/ 2219789 w 2969290"/>
                  <a:gd name="connsiteY9" fmla="*/ 2662835 h 2817640"/>
                  <a:gd name="connsiteX10" fmla="*/ 1248631 w 2969290"/>
                  <a:gd name="connsiteY10" fmla="*/ 2684178 h 2817640"/>
                  <a:gd name="connsiteX0" fmla="*/ 1248631 w 2969290"/>
                  <a:gd name="connsiteY0" fmla="*/ 2684178 h 2817640"/>
                  <a:gd name="connsiteX1" fmla="*/ 362850 w 2969290"/>
                  <a:gd name="connsiteY1" fmla="*/ 2630819 h 2817640"/>
                  <a:gd name="connsiteX2" fmla="*/ 0 w 2969290"/>
                  <a:gd name="connsiteY2" fmla="*/ 1542290 h 2817640"/>
                  <a:gd name="connsiteX3" fmla="*/ 138737 w 2969290"/>
                  <a:gd name="connsiteY3" fmla="*/ 933994 h 2817640"/>
                  <a:gd name="connsiteX4" fmla="*/ 875109 w 2969290"/>
                  <a:gd name="connsiteY4" fmla="*/ 293683 h 2817640"/>
                  <a:gd name="connsiteX5" fmla="*/ 1995675 w 2969290"/>
                  <a:gd name="connsiteY5" fmla="*/ 336370 h 2817640"/>
                  <a:gd name="connsiteX6" fmla="*/ 2411886 w 2969290"/>
                  <a:gd name="connsiteY6" fmla="*/ 720557 h 2817640"/>
                  <a:gd name="connsiteX7" fmla="*/ 2817424 w 2969290"/>
                  <a:gd name="connsiteY7" fmla="*/ 1488931 h 2817640"/>
                  <a:gd name="connsiteX8" fmla="*/ 2614655 w 2969290"/>
                  <a:gd name="connsiteY8" fmla="*/ 2449398 h 2817640"/>
                  <a:gd name="connsiteX9" fmla="*/ 2219789 w 2969290"/>
                  <a:gd name="connsiteY9" fmla="*/ 2662835 h 2817640"/>
                  <a:gd name="connsiteX10" fmla="*/ 1248631 w 2969290"/>
                  <a:gd name="connsiteY10" fmla="*/ 2684178 h 2817640"/>
                  <a:gd name="connsiteX0" fmla="*/ 1248631 w 2969290"/>
                  <a:gd name="connsiteY0" fmla="*/ 2684178 h 2817640"/>
                  <a:gd name="connsiteX1" fmla="*/ 362850 w 2969290"/>
                  <a:gd name="connsiteY1" fmla="*/ 2630819 h 2817640"/>
                  <a:gd name="connsiteX2" fmla="*/ 0 w 2969290"/>
                  <a:gd name="connsiteY2" fmla="*/ 1542290 h 2817640"/>
                  <a:gd name="connsiteX3" fmla="*/ 138737 w 2969290"/>
                  <a:gd name="connsiteY3" fmla="*/ 933994 h 2817640"/>
                  <a:gd name="connsiteX4" fmla="*/ 875109 w 2969290"/>
                  <a:gd name="connsiteY4" fmla="*/ 293683 h 2817640"/>
                  <a:gd name="connsiteX5" fmla="*/ 1995675 w 2969290"/>
                  <a:gd name="connsiteY5" fmla="*/ 336370 h 2817640"/>
                  <a:gd name="connsiteX6" fmla="*/ 2411886 w 2969290"/>
                  <a:gd name="connsiteY6" fmla="*/ 720557 h 2817640"/>
                  <a:gd name="connsiteX7" fmla="*/ 2817424 w 2969290"/>
                  <a:gd name="connsiteY7" fmla="*/ 1488931 h 2817640"/>
                  <a:gd name="connsiteX8" fmla="*/ 2614655 w 2969290"/>
                  <a:gd name="connsiteY8" fmla="*/ 2449398 h 2817640"/>
                  <a:gd name="connsiteX9" fmla="*/ 2219789 w 2969290"/>
                  <a:gd name="connsiteY9" fmla="*/ 2662835 h 2817640"/>
                  <a:gd name="connsiteX10" fmla="*/ 1248631 w 2969290"/>
                  <a:gd name="connsiteY10" fmla="*/ 2684178 h 2817640"/>
                  <a:gd name="connsiteX0" fmla="*/ 1263570 w 2984229"/>
                  <a:gd name="connsiteY0" fmla="*/ 2684178 h 2817640"/>
                  <a:gd name="connsiteX1" fmla="*/ 377789 w 2984229"/>
                  <a:gd name="connsiteY1" fmla="*/ 2630819 h 2817640"/>
                  <a:gd name="connsiteX2" fmla="*/ 14939 w 2984229"/>
                  <a:gd name="connsiteY2" fmla="*/ 1542290 h 2817640"/>
                  <a:gd name="connsiteX3" fmla="*/ 153676 w 2984229"/>
                  <a:gd name="connsiteY3" fmla="*/ 933994 h 2817640"/>
                  <a:gd name="connsiteX4" fmla="*/ 890048 w 2984229"/>
                  <a:gd name="connsiteY4" fmla="*/ 293683 h 2817640"/>
                  <a:gd name="connsiteX5" fmla="*/ 2010614 w 2984229"/>
                  <a:gd name="connsiteY5" fmla="*/ 336370 h 2817640"/>
                  <a:gd name="connsiteX6" fmla="*/ 2426825 w 2984229"/>
                  <a:gd name="connsiteY6" fmla="*/ 720557 h 2817640"/>
                  <a:gd name="connsiteX7" fmla="*/ 2832363 w 2984229"/>
                  <a:gd name="connsiteY7" fmla="*/ 1488931 h 2817640"/>
                  <a:gd name="connsiteX8" fmla="*/ 2629594 w 2984229"/>
                  <a:gd name="connsiteY8" fmla="*/ 2449398 h 2817640"/>
                  <a:gd name="connsiteX9" fmla="*/ 2234728 w 2984229"/>
                  <a:gd name="connsiteY9" fmla="*/ 2662835 h 2817640"/>
                  <a:gd name="connsiteX10" fmla="*/ 1263570 w 2984229"/>
                  <a:gd name="connsiteY10" fmla="*/ 2684178 h 2817640"/>
                  <a:gd name="connsiteX0" fmla="*/ 1415461 w 3136120"/>
                  <a:gd name="connsiteY0" fmla="*/ 2684178 h 2817640"/>
                  <a:gd name="connsiteX1" fmla="*/ 529680 w 3136120"/>
                  <a:gd name="connsiteY1" fmla="*/ 2630819 h 2817640"/>
                  <a:gd name="connsiteX2" fmla="*/ 166830 w 3136120"/>
                  <a:gd name="connsiteY2" fmla="*/ 1542290 h 2817640"/>
                  <a:gd name="connsiteX3" fmla="*/ 305567 w 3136120"/>
                  <a:gd name="connsiteY3" fmla="*/ 933994 h 2817640"/>
                  <a:gd name="connsiteX4" fmla="*/ 1041939 w 3136120"/>
                  <a:gd name="connsiteY4" fmla="*/ 293683 h 2817640"/>
                  <a:gd name="connsiteX5" fmla="*/ 2162505 w 3136120"/>
                  <a:gd name="connsiteY5" fmla="*/ 336370 h 2817640"/>
                  <a:gd name="connsiteX6" fmla="*/ 2578716 w 3136120"/>
                  <a:gd name="connsiteY6" fmla="*/ 720557 h 2817640"/>
                  <a:gd name="connsiteX7" fmla="*/ 2984254 w 3136120"/>
                  <a:gd name="connsiteY7" fmla="*/ 1488931 h 2817640"/>
                  <a:gd name="connsiteX8" fmla="*/ 2781485 w 3136120"/>
                  <a:gd name="connsiteY8" fmla="*/ 2449398 h 2817640"/>
                  <a:gd name="connsiteX9" fmla="*/ 2386619 w 3136120"/>
                  <a:gd name="connsiteY9" fmla="*/ 2662835 h 2817640"/>
                  <a:gd name="connsiteX10" fmla="*/ 1415461 w 3136120"/>
                  <a:gd name="connsiteY10" fmla="*/ 2684178 h 2817640"/>
                  <a:gd name="connsiteX0" fmla="*/ 1415461 w 3136120"/>
                  <a:gd name="connsiteY0" fmla="*/ 2684178 h 2817640"/>
                  <a:gd name="connsiteX1" fmla="*/ 529680 w 3136120"/>
                  <a:gd name="connsiteY1" fmla="*/ 2630819 h 2817640"/>
                  <a:gd name="connsiteX2" fmla="*/ 166830 w 3136120"/>
                  <a:gd name="connsiteY2" fmla="*/ 1542290 h 2817640"/>
                  <a:gd name="connsiteX3" fmla="*/ 305567 w 3136120"/>
                  <a:gd name="connsiteY3" fmla="*/ 933994 h 2817640"/>
                  <a:gd name="connsiteX4" fmla="*/ 1041939 w 3136120"/>
                  <a:gd name="connsiteY4" fmla="*/ 293683 h 2817640"/>
                  <a:gd name="connsiteX5" fmla="*/ 2162505 w 3136120"/>
                  <a:gd name="connsiteY5" fmla="*/ 336370 h 2817640"/>
                  <a:gd name="connsiteX6" fmla="*/ 2578716 w 3136120"/>
                  <a:gd name="connsiteY6" fmla="*/ 720557 h 2817640"/>
                  <a:gd name="connsiteX7" fmla="*/ 2984254 w 3136120"/>
                  <a:gd name="connsiteY7" fmla="*/ 1488931 h 2817640"/>
                  <a:gd name="connsiteX8" fmla="*/ 2781485 w 3136120"/>
                  <a:gd name="connsiteY8" fmla="*/ 2449398 h 2817640"/>
                  <a:gd name="connsiteX9" fmla="*/ 2386619 w 3136120"/>
                  <a:gd name="connsiteY9" fmla="*/ 2662835 h 2817640"/>
                  <a:gd name="connsiteX10" fmla="*/ 1415461 w 3136120"/>
                  <a:gd name="connsiteY10" fmla="*/ 2684178 h 2817640"/>
                  <a:gd name="connsiteX0" fmla="*/ 1415461 w 3136120"/>
                  <a:gd name="connsiteY0" fmla="*/ 2684178 h 2817640"/>
                  <a:gd name="connsiteX1" fmla="*/ 529680 w 3136120"/>
                  <a:gd name="connsiteY1" fmla="*/ 2630819 h 2817640"/>
                  <a:gd name="connsiteX2" fmla="*/ 166830 w 3136120"/>
                  <a:gd name="connsiteY2" fmla="*/ 1542290 h 2817640"/>
                  <a:gd name="connsiteX3" fmla="*/ 305567 w 3136120"/>
                  <a:gd name="connsiteY3" fmla="*/ 933994 h 2817640"/>
                  <a:gd name="connsiteX4" fmla="*/ 1041939 w 3136120"/>
                  <a:gd name="connsiteY4" fmla="*/ 293683 h 2817640"/>
                  <a:gd name="connsiteX5" fmla="*/ 2162505 w 3136120"/>
                  <a:gd name="connsiteY5" fmla="*/ 336370 h 2817640"/>
                  <a:gd name="connsiteX6" fmla="*/ 2578716 w 3136120"/>
                  <a:gd name="connsiteY6" fmla="*/ 720557 h 2817640"/>
                  <a:gd name="connsiteX7" fmla="*/ 2984254 w 3136120"/>
                  <a:gd name="connsiteY7" fmla="*/ 1488931 h 2817640"/>
                  <a:gd name="connsiteX8" fmla="*/ 2781485 w 3136120"/>
                  <a:gd name="connsiteY8" fmla="*/ 2449398 h 2817640"/>
                  <a:gd name="connsiteX9" fmla="*/ 2386619 w 3136120"/>
                  <a:gd name="connsiteY9" fmla="*/ 2662835 h 2817640"/>
                  <a:gd name="connsiteX10" fmla="*/ 1415461 w 3136120"/>
                  <a:gd name="connsiteY10" fmla="*/ 2684178 h 28176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136120" h="2817640">
                    <a:moveTo>
                      <a:pt x="1415461" y="2684178"/>
                    </a:moveTo>
                    <a:cubicBezTo>
                      <a:pt x="1088185" y="2890501"/>
                      <a:pt x="728891" y="2840698"/>
                      <a:pt x="529680" y="2630819"/>
                    </a:cubicBezTo>
                    <a:cubicBezTo>
                      <a:pt x="-114201" y="2396039"/>
                      <a:pt x="-85742" y="1894462"/>
                      <a:pt x="166830" y="1542290"/>
                    </a:cubicBezTo>
                    <a:cubicBezTo>
                      <a:pt x="-96414" y="1008698"/>
                      <a:pt x="205961" y="1040712"/>
                      <a:pt x="305567" y="933994"/>
                    </a:cubicBezTo>
                    <a:cubicBezTo>
                      <a:pt x="412288" y="283011"/>
                      <a:pt x="775138" y="304355"/>
                      <a:pt x="1041939" y="293683"/>
                    </a:cubicBezTo>
                    <a:cubicBezTo>
                      <a:pt x="1703607" y="-268368"/>
                      <a:pt x="2023768" y="108704"/>
                      <a:pt x="2162505" y="336370"/>
                    </a:cubicBezTo>
                    <a:cubicBezTo>
                      <a:pt x="2536027" y="336370"/>
                      <a:pt x="2589388" y="528464"/>
                      <a:pt x="2578716" y="720557"/>
                    </a:cubicBezTo>
                    <a:cubicBezTo>
                      <a:pt x="2970024" y="848619"/>
                      <a:pt x="3051844" y="1158103"/>
                      <a:pt x="2984254" y="1488931"/>
                    </a:cubicBezTo>
                    <a:cubicBezTo>
                      <a:pt x="3162121" y="1755727"/>
                      <a:pt x="3275958" y="2171930"/>
                      <a:pt x="2781485" y="2449398"/>
                    </a:cubicBezTo>
                    <a:cubicBezTo>
                      <a:pt x="2703223" y="2712637"/>
                      <a:pt x="2507569" y="2687735"/>
                      <a:pt x="2386619" y="2662835"/>
                    </a:cubicBezTo>
                    <a:cubicBezTo>
                      <a:pt x="2041555" y="2936746"/>
                      <a:pt x="1515067" y="2783782"/>
                      <a:pt x="1415461" y="2684178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accent5">
                      <a:lumMod val="40000"/>
                      <a:lumOff val="60000"/>
                    </a:schemeClr>
                  </a:gs>
                  <a:gs pos="100000">
                    <a:srgbClr val="55A61A"/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400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US" dirty="0">
                  <a:solidFill>
                    <a:prstClr val="white"/>
                  </a:solidFill>
                  <a:latin typeface="Arial Narrow" panose="020B0606020202030204" pitchFamily="34" charset="0"/>
                </a:endParaRPr>
              </a:p>
            </p:txBody>
          </p:sp>
          <p:sp>
            <p:nvSpPr>
              <p:cNvPr id="525" name="Freeform 524"/>
              <p:cNvSpPr/>
              <p:nvPr/>
            </p:nvSpPr>
            <p:spPr>
              <a:xfrm>
                <a:off x="5965681" y="3479025"/>
                <a:ext cx="371685" cy="949794"/>
              </a:xfrm>
              <a:custGeom>
                <a:avLst/>
                <a:gdLst>
                  <a:gd name="connsiteX0" fmla="*/ 96048 w 352178"/>
                  <a:gd name="connsiteY0" fmla="*/ 0 h 907107"/>
                  <a:gd name="connsiteX1" fmla="*/ 0 w 352178"/>
                  <a:gd name="connsiteY1" fmla="*/ 896435 h 907107"/>
                  <a:gd name="connsiteX2" fmla="*/ 352178 w 352178"/>
                  <a:gd name="connsiteY2" fmla="*/ 907107 h 907107"/>
                  <a:gd name="connsiteX3" fmla="*/ 330834 w 352178"/>
                  <a:gd name="connsiteY3" fmla="*/ 74703 h 907107"/>
                  <a:gd name="connsiteX4" fmla="*/ 96048 w 352178"/>
                  <a:gd name="connsiteY4" fmla="*/ 0 h 907107"/>
                  <a:gd name="connsiteX0" fmla="*/ 96048 w 352178"/>
                  <a:gd name="connsiteY0" fmla="*/ 0 h 907107"/>
                  <a:gd name="connsiteX1" fmla="*/ 0 w 352178"/>
                  <a:gd name="connsiteY1" fmla="*/ 896435 h 907107"/>
                  <a:gd name="connsiteX2" fmla="*/ 352178 w 352178"/>
                  <a:gd name="connsiteY2" fmla="*/ 907107 h 907107"/>
                  <a:gd name="connsiteX3" fmla="*/ 330834 w 352178"/>
                  <a:gd name="connsiteY3" fmla="*/ 74703 h 907107"/>
                  <a:gd name="connsiteX4" fmla="*/ 96048 w 352178"/>
                  <a:gd name="connsiteY4" fmla="*/ 0 h 907107"/>
                  <a:gd name="connsiteX0" fmla="*/ 96048 w 352178"/>
                  <a:gd name="connsiteY0" fmla="*/ 0 h 907107"/>
                  <a:gd name="connsiteX1" fmla="*/ 0 w 352178"/>
                  <a:gd name="connsiteY1" fmla="*/ 896435 h 907107"/>
                  <a:gd name="connsiteX2" fmla="*/ 352178 w 352178"/>
                  <a:gd name="connsiteY2" fmla="*/ 907107 h 907107"/>
                  <a:gd name="connsiteX3" fmla="*/ 330834 w 352178"/>
                  <a:gd name="connsiteY3" fmla="*/ 74703 h 907107"/>
                  <a:gd name="connsiteX4" fmla="*/ 96048 w 352178"/>
                  <a:gd name="connsiteY4" fmla="*/ 0 h 907107"/>
                  <a:gd name="connsiteX0" fmla="*/ 96048 w 371685"/>
                  <a:gd name="connsiteY0" fmla="*/ 0 h 907107"/>
                  <a:gd name="connsiteX1" fmla="*/ 0 w 371685"/>
                  <a:gd name="connsiteY1" fmla="*/ 896435 h 907107"/>
                  <a:gd name="connsiteX2" fmla="*/ 352178 w 371685"/>
                  <a:gd name="connsiteY2" fmla="*/ 907107 h 907107"/>
                  <a:gd name="connsiteX3" fmla="*/ 330834 w 371685"/>
                  <a:gd name="connsiteY3" fmla="*/ 74703 h 907107"/>
                  <a:gd name="connsiteX4" fmla="*/ 96048 w 371685"/>
                  <a:gd name="connsiteY4" fmla="*/ 0 h 907107"/>
                  <a:gd name="connsiteX0" fmla="*/ 96048 w 371685"/>
                  <a:gd name="connsiteY0" fmla="*/ 0 h 949794"/>
                  <a:gd name="connsiteX1" fmla="*/ 0 w 371685"/>
                  <a:gd name="connsiteY1" fmla="*/ 939122 h 949794"/>
                  <a:gd name="connsiteX2" fmla="*/ 352178 w 371685"/>
                  <a:gd name="connsiteY2" fmla="*/ 949794 h 949794"/>
                  <a:gd name="connsiteX3" fmla="*/ 330834 w 371685"/>
                  <a:gd name="connsiteY3" fmla="*/ 117390 h 949794"/>
                  <a:gd name="connsiteX4" fmla="*/ 96048 w 371685"/>
                  <a:gd name="connsiteY4" fmla="*/ 0 h 9497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71685" h="949794">
                    <a:moveTo>
                      <a:pt x="96048" y="0"/>
                    </a:moveTo>
                    <a:cubicBezTo>
                      <a:pt x="160081" y="426874"/>
                      <a:pt x="117392" y="853747"/>
                      <a:pt x="0" y="939122"/>
                    </a:cubicBezTo>
                    <a:lnTo>
                      <a:pt x="352178" y="949794"/>
                    </a:lnTo>
                    <a:cubicBezTo>
                      <a:pt x="345063" y="672326"/>
                      <a:pt x="412653" y="362842"/>
                      <a:pt x="330834" y="117390"/>
                    </a:cubicBezTo>
                    <a:lnTo>
                      <a:pt x="96048" y="0"/>
                    </a:lnTo>
                    <a:close/>
                  </a:path>
                </a:pathLst>
              </a:custGeom>
              <a:solidFill>
                <a:srgbClr val="99663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400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US" dirty="0">
                  <a:solidFill>
                    <a:prstClr val="white"/>
                  </a:solidFill>
                  <a:latin typeface="Arial Narrow" panose="020B0606020202030204" pitchFamily="34" charset="0"/>
                </a:endParaRPr>
              </a:p>
            </p:txBody>
          </p:sp>
        </p:grpSp>
        <p:grpSp>
          <p:nvGrpSpPr>
            <p:cNvPr id="498" name="Group 497"/>
            <p:cNvGrpSpPr/>
            <p:nvPr/>
          </p:nvGrpSpPr>
          <p:grpSpPr>
            <a:xfrm>
              <a:off x="7905966" y="1679440"/>
              <a:ext cx="882157" cy="812668"/>
              <a:chOff x="4249734" y="3827728"/>
              <a:chExt cx="2206985" cy="2033137"/>
            </a:xfrm>
          </p:grpSpPr>
          <p:grpSp>
            <p:nvGrpSpPr>
              <p:cNvPr id="512" name="Group 511"/>
              <p:cNvGrpSpPr/>
              <p:nvPr/>
            </p:nvGrpSpPr>
            <p:grpSpPr>
              <a:xfrm>
                <a:off x="4249734" y="3827728"/>
                <a:ext cx="2206985" cy="2033137"/>
                <a:chOff x="4311852" y="2664721"/>
                <a:chExt cx="3245649" cy="2989984"/>
              </a:xfrm>
            </p:grpSpPr>
            <p:grpSp>
              <p:nvGrpSpPr>
                <p:cNvPr id="517" name="Group 516"/>
                <p:cNvGrpSpPr/>
                <p:nvPr/>
              </p:nvGrpSpPr>
              <p:grpSpPr>
                <a:xfrm>
                  <a:off x="4311852" y="2664721"/>
                  <a:ext cx="3245649" cy="2989984"/>
                  <a:chOff x="-3637637" y="1692566"/>
                  <a:chExt cx="3245649" cy="2989984"/>
                </a:xfrm>
              </p:grpSpPr>
              <p:grpSp>
                <p:nvGrpSpPr>
                  <p:cNvPr id="519" name="Group 518"/>
                  <p:cNvGrpSpPr/>
                  <p:nvPr/>
                </p:nvGrpSpPr>
                <p:grpSpPr>
                  <a:xfrm>
                    <a:off x="-3637637" y="1692566"/>
                    <a:ext cx="3245649" cy="2933005"/>
                    <a:chOff x="-2132407" y="893755"/>
                    <a:chExt cx="6820567" cy="6163562"/>
                  </a:xfrm>
                </p:grpSpPr>
                <p:sp>
                  <p:nvSpPr>
                    <p:cNvPr id="521" name="Rectangle 520"/>
                    <p:cNvSpPr/>
                    <p:nvPr/>
                  </p:nvSpPr>
                  <p:spPr>
                    <a:xfrm>
                      <a:off x="2885022" y="1709110"/>
                      <a:ext cx="768294" cy="1207353"/>
                    </a:xfrm>
                    <a:prstGeom prst="rect">
                      <a:avLst/>
                    </a:prstGeom>
                    <a:gradFill flip="none" rotWithShape="1">
                      <a:gsLst>
                        <a:gs pos="0">
                          <a:schemeClr val="tx1">
                            <a:lumMod val="65000"/>
                            <a:lumOff val="35000"/>
                          </a:schemeClr>
                        </a:gs>
                        <a:gs pos="100000">
                          <a:schemeClr val="bg1">
                            <a:lumMod val="85000"/>
                          </a:schemeClr>
                        </a:gs>
                      </a:gsLst>
                      <a:lin ang="16200000" scaled="0"/>
                      <a:tileRect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 defTabSz="914400" fontAlgn="auto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dirty="0">
                        <a:solidFill>
                          <a:prstClr val="white"/>
                        </a:solidFill>
                        <a:latin typeface="Arial Narrow" panose="020B0606020202030204" pitchFamily="34" charset="0"/>
                      </a:endParaRPr>
                    </a:p>
                  </p:txBody>
                </p:sp>
                <p:sp>
                  <p:nvSpPr>
                    <p:cNvPr id="522" name="Up Arrow 521"/>
                    <p:cNvSpPr/>
                    <p:nvPr/>
                  </p:nvSpPr>
                  <p:spPr>
                    <a:xfrm>
                      <a:off x="-2132407" y="893755"/>
                      <a:ext cx="6820567" cy="6163562"/>
                    </a:xfrm>
                    <a:prstGeom prst="upArrow">
                      <a:avLst>
                        <a:gd name="adj1" fmla="val 70690"/>
                        <a:gd name="adj2" fmla="val 41411"/>
                      </a:avLst>
                    </a:prstGeom>
                    <a:gradFill flip="none" rotWithShape="1">
                      <a:gsLst>
                        <a:gs pos="0">
                          <a:schemeClr val="bg1">
                            <a:lumMod val="85000"/>
                          </a:schemeClr>
                        </a:gs>
                        <a:gs pos="100000">
                          <a:schemeClr val="bg1">
                            <a:lumMod val="85000"/>
                          </a:schemeClr>
                        </a:gs>
                      </a:gsLst>
                      <a:lin ang="13500000" scaled="0"/>
                      <a:tileRect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 defTabSz="914400" fontAlgn="auto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dirty="0">
                        <a:solidFill>
                          <a:prstClr val="white"/>
                        </a:solidFill>
                        <a:latin typeface="Arial Narrow" panose="020B0606020202030204" pitchFamily="34" charset="0"/>
                      </a:endParaRPr>
                    </a:p>
                  </p:txBody>
                </p:sp>
                <p:sp>
                  <p:nvSpPr>
                    <p:cNvPr id="523" name="Up Arrow 522"/>
                    <p:cNvSpPr/>
                    <p:nvPr/>
                  </p:nvSpPr>
                  <p:spPr>
                    <a:xfrm>
                      <a:off x="-1572339" y="1285755"/>
                      <a:ext cx="5665915" cy="3926336"/>
                    </a:xfrm>
                    <a:prstGeom prst="upArrow">
                      <a:avLst>
                        <a:gd name="adj1" fmla="val 70690"/>
                        <a:gd name="adj2" fmla="val 53995"/>
                      </a:avLst>
                    </a:prstGeom>
                    <a:gradFill flip="none" rotWithShape="1">
                      <a:gsLst>
                        <a:gs pos="100000">
                          <a:schemeClr val="bg1">
                            <a:lumMod val="65000"/>
                          </a:schemeClr>
                        </a:gs>
                        <a:gs pos="45000">
                          <a:srgbClr val="FFFFFF">
                            <a:alpha val="0"/>
                          </a:srgbClr>
                        </a:gs>
                      </a:gsLst>
                      <a:lin ang="16200000" scaled="0"/>
                      <a:tileRect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 defTabSz="914400" fontAlgn="auto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dirty="0">
                        <a:solidFill>
                          <a:prstClr val="white"/>
                        </a:solidFill>
                        <a:latin typeface="Arial Narrow" panose="020B0606020202030204" pitchFamily="34" charset="0"/>
                      </a:endParaRPr>
                    </a:p>
                  </p:txBody>
                </p:sp>
              </p:grpSp>
              <p:sp>
                <p:nvSpPr>
                  <p:cNvPr id="520" name="Freeform 519"/>
                  <p:cNvSpPr/>
                  <p:nvPr/>
                </p:nvSpPr>
                <p:spPr>
                  <a:xfrm>
                    <a:off x="-3615555" y="4076776"/>
                    <a:ext cx="1106649" cy="605774"/>
                  </a:xfrm>
                  <a:custGeom>
                    <a:avLst/>
                    <a:gdLst>
                      <a:gd name="connsiteX0" fmla="*/ 0 w 1157492"/>
                      <a:gd name="connsiteY0" fmla="*/ 409913 h 409913"/>
                      <a:gd name="connsiteX1" fmla="*/ 1157492 w 1157492"/>
                      <a:gd name="connsiteY1" fmla="*/ 401875 h 409913"/>
                      <a:gd name="connsiteX2" fmla="*/ 1141415 w 1157492"/>
                      <a:gd name="connsiteY2" fmla="*/ 136638 h 409913"/>
                      <a:gd name="connsiteX3" fmla="*/ 860081 w 1157492"/>
                      <a:gd name="connsiteY3" fmla="*/ 40188 h 409913"/>
                      <a:gd name="connsiteX4" fmla="*/ 361716 w 1157492"/>
                      <a:gd name="connsiteY4" fmla="*/ 0 h 409913"/>
                      <a:gd name="connsiteX5" fmla="*/ 48229 w 1157492"/>
                      <a:gd name="connsiteY5" fmla="*/ 144675 h 409913"/>
                      <a:gd name="connsiteX6" fmla="*/ 0 w 1157492"/>
                      <a:gd name="connsiteY6" fmla="*/ 409913 h 409913"/>
                      <a:gd name="connsiteX0" fmla="*/ 100700 w 1258192"/>
                      <a:gd name="connsiteY0" fmla="*/ 409913 h 409913"/>
                      <a:gd name="connsiteX1" fmla="*/ 1258192 w 1258192"/>
                      <a:gd name="connsiteY1" fmla="*/ 401875 h 409913"/>
                      <a:gd name="connsiteX2" fmla="*/ 1242115 w 1258192"/>
                      <a:gd name="connsiteY2" fmla="*/ 136638 h 409913"/>
                      <a:gd name="connsiteX3" fmla="*/ 960781 w 1258192"/>
                      <a:gd name="connsiteY3" fmla="*/ 40188 h 409913"/>
                      <a:gd name="connsiteX4" fmla="*/ 462416 w 1258192"/>
                      <a:gd name="connsiteY4" fmla="*/ 0 h 409913"/>
                      <a:gd name="connsiteX5" fmla="*/ 148929 w 1258192"/>
                      <a:gd name="connsiteY5" fmla="*/ 144675 h 409913"/>
                      <a:gd name="connsiteX6" fmla="*/ 100700 w 1258192"/>
                      <a:gd name="connsiteY6" fmla="*/ 409913 h 409913"/>
                      <a:gd name="connsiteX0" fmla="*/ 132746 w 1290238"/>
                      <a:gd name="connsiteY0" fmla="*/ 409913 h 414844"/>
                      <a:gd name="connsiteX1" fmla="*/ 1290238 w 1290238"/>
                      <a:gd name="connsiteY1" fmla="*/ 401875 h 414844"/>
                      <a:gd name="connsiteX2" fmla="*/ 1274161 w 1290238"/>
                      <a:gd name="connsiteY2" fmla="*/ 136638 h 414844"/>
                      <a:gd name="connsiteX3" fmla="*/ 992827 w 1290238"/>
                      <a:gd name="connsiteY3" fmla="*/ 40188 h 414844"/>
                      <a:gd name="connsiteX4" fmla="*/ 494462 w 1290238"/>
                      <a:gd name="connsiteY4" fmla="*/ 0 h 414844"/>
                      <a:gd name="connsiteX5" fmla="*/ 180975 w 1290238"/>
                      <a:gd name="connsiteY5" fmla="*/ 144675 h 414844"/>
                      <a:gd name="connsiteX6" fmla="*/ 132746 w 1290238"/>
                      <a:gd name="connsiteY6" fmla="*/ 409913 h 414844"/>
                      <a:gd name="connsiteX0" fmla="*/ 119415 w 1276907"/>
                      <a:gd name="connsiteY0" fmla="*/ 409913 h 415598"/>
                      <a:gd name="connsiteX1" fmla="*/ 1276907 w 1276907"/>
                      <a:gd name="connsiteY1" fmla="*/ 401875 h 415598"/>
                      <a:gd name="connsiteX2" fmla="*/ 1260830 w 1276907"/>
                      <a:gd name="connsiteY2" fmla="*/ 136638 h 415598"/>
                      <a:gd name="connsiteX3" fmla="*/ 979496 w 1276907"/>
                      <a:gd name="connsiteY3" fmla="*/ 40188 h 415598"/>
                      <a:gd name="connsiteX4" fmla="*/ 481131 w 1276907"/>
                      <a:gd name="connsiteY4" fmla="*/ 0 h 415598"/>
                      <a:gd name="connsiteX5" fmla="*/ 167644 w 1276907"/>
                      <a:gd name="connsiteY5" fmla="*/ 144675 h 415598"/>
                      <a:gd name="connsiteX6" fmla="*/ 119415 w 1276907"/>
                      <a:gd name="connsiteY6" fmla="*/ 409913 h 415598"/>
                      <a:gd name="connsiteX0" fmla="*/ 119415 w 1276907"/>
                      <a:gd name="connsiteY0" fmla="*/ 435383 h 441068"/>
                      <a:gd name="connsiteX1" fmla="*/ 1276907 w 1276907"/>
                      <a:gd name="connsiteY1" fmla="*/ 427345 h 441068"/>
                      <a:gd name="connsiteX2" fmla="*/ 1260830 w 1276907"/>
                      <a:gd name="connsiteY2" fmla="*/ 162108 h 441068"/>
                      <a:gd name="connsiteX3" fmla="*/ 979496 w 1276907"/>
                      <a:gd name="connsiteY3" fmla="*/ 65658 h 441068"/>
                      <a:gd name="connsiteX4" fmla="*/ 481131 w 1276907"/>
                      <a:gd name="connsiteY4" fmla="*/ 25470 h 441068"/>
                      <a:gd name="connsiteX5" fmla="*/ 167644 w 1276907"/>
                      <a:gd name="connsiteY5" fmla="*/ 170145 h 441068"/>
                      <a:gd name="connsiteX6" fmla="*/ 119415 w 1276907"/>
                      <a:gd name="connsiteY6" fmla="*/ 435383 h 441068"/>
                      <a:gd name="connsiteX0" fmla="*/ 119415 w 1276907"/>
                      <a:gd name="connsiteY0" fmla="*/ 464238 h 469923"/>
                      <a:gd name="connsiteX1" fmla="*/ 1276907 w 1276907"/>
                      <a:gd name="connsiteY1" fmla="*/ 456200 h 469923"/>
                      <a:gd name="connsiteX2" fmla="*/ 1260830 w 1276907"/>
                      <a:gd name="connsiteY2" fmla="*/ 190963 h 469923"/>
                      <a:gd name="connsiteX3" fmla="*/ 979496 w 1276907"/>
                      <a:gd name="connsiteY3" fmla="*/ 94513 h 469923"/>
                      <a:gd name="connsiteX4" fmla="*/ 481131 w 1276907"/>
                      <a:gd name="connsiteY4" fmla="*/ 54325 h 469923"/>
                      <a:gd name="connsiteX5" fmla="*/ 167644 w 1276907"/>
                      <a:gd name="connsiteY5" fmla="*/ 199000 h 469923"/>
                      <a:gd name="connsiteX6" fmla="*/ 119415 w 1276907"/>
                      <a:gd name="connsiteY6" fmla="*/ 464238 h 469923"/>
                      <a:gd name="connsiteX0" fmla="*/ 119415 w 1276907"/>
                      <a:gd name="connsiteY0" fmla="*/ 543378 h 549063"/>
                      <a:gd name="connsiteX1" fmla="*/ 1276907 w 1276907"/>
                      <a:gd name="connsiteY1" fmla="*/ 535340 h 549063"/>
                      <a:gd name="connsiteX2" fmla="*/ 1260830 w 1276907"/>
                      <a:gd name="connsiteY2" fmla="*/ 270103 h 549063"/>
                      <a:gd name="connsiteX3" fmla="*/ 979496 w 1276907"/>
                      <a:gd name="connsiteY3" fmla="*/ 173653 h 549063"/>
                      <a:gd name="connsiteX4" fmla="*/ 481131 w 1276907"/>
                      <a:gd name="connsiteY4" fmla="*/ 133465 h 549063"/>
                      <a:gd name="connsiteX5" fmla="*/ 167644 w 1276907"/>
                      <a:gd name="connsiteY5" fmla="*/ 278140 h 549063"/>
                      <a:gd name="connsiteX6" fmla="*/ 119415 w 1276907"/>
                      <a:gd name="connsiteY6" fmla="*/ 543378 h 549063"/>
                      <a:gd name="connsiteX0" fmla="*/ 119415 w 1276907"/>
                      <a:gd name="connsiteY0" fmla="*/ 561254 h 566939"/>
                      <a:gd name="connsiteX1" fmla="*/ 1276907 w 1276907"/>
                      <a:gd name="connsiteY1" fmla="*/ 553216 h 566939"/>
                      <a:gd name="connsiteX2" fmla="*/ 1260830 w 1276907"/>
                      <a:gd name="connsiteY2" fmla="*/ 287979 h 566939"/>
                      <a:gd name="connsiteX3" fmla="*/ 979496 w 1276907"/>
                      <a:gd name="connsiteY3" fmla="*/ 191529 h 566939"/>
                      <a:gd name="connsiteX4" fmla="*/ 481131 w 1276907"/>
                      <a:gd name="connsiteY4" fmla="*/ 151341 h 566939"/>
                      <a:gd name="connsiteX5" fmla="*/ 167644 w 1276907"/>
                      <a:gd name="connsiteY5" fmla="*/ 296016 h 566939"/>
                      <a:gd name="connsiteX6" fmla="*/ 119415 w 1276907"/>
                      <a:gd name="connsiteY6" fmla="*/ 561254 h 566939"/>
                      <a:gd name="connsiteX0" fmla="*/ 119415 w 1276907"/>
                      <a:gd name="connsiteY0" fmla="*/ 561254 h 566939"/>
                      <a:gd name="connsiteX1" fmla="*/ 1276907 w 1276907"/>
                      <a:gd name="connsiteY1" fmla="*/ 553216 h 566939"/>
                      <a:gd name="connsiteX2" fmla="*/ 1260830 w 1276907"/>
                      <a:gd name="connsiteY2" fmla="*/ 287979 h 566939"/>
                      <a:gd name="connsiteX3" fmla="*/ 979496 w 1276907"/>
                      <a:gd name="connsiteY3" fmla="*/ 191529 h 566939"/>
                      <a:gd name="connsiteX4" fmla="*/ 481131 w 1276907"/>
                      <a:gd name="connsiteY4" fmla="*/ 151341 h 566939"/>
                      <a:gd name="connsiteX5" fmla="*/ 167644 w 1276907"/>
                      <a:gd name="connsiteY5" fmla="*/ 296016 h 566939"/>
                      <a:gd name="connsiteX6" fmla="*/ 119415 w 1276907"/>
                      <a:gd name="connsiteY6" fmla="*/ 561254 h 566939"/>
                      <a:gd name="connsiteX0" fmla="*/ 119415 w 1276907"/>
                      <a:gd name="connsiteY0" fmla="*/ 561254 h 566939"/>
                      <a:gd name="connsiteX1" fmla="*/ 1276907 w 1276907"/>
                      <a:gd name="connsiteY1" fmla="*/ 553216 h 566939"/>
                      <a:gd name="connsiteX2" fmla="*/ 1260830 w 1276907"/>
                      <a:gd name="connsiteY2" fmla="*/ 287979 h 566939"/>
                      <a:gd name="connsiteX3" fmla="*/ 979496 w 1276907"/>
                      <a:gd name="connsiteY3" fmla="*/ 191529 h 566939"/>
                      <a:gd name="connsiteX4" fmla="*/ 481131 w 1276907"/>
                      <a:gd name="connsiteY4" fmla="*/ 151341 h 566939"/>
                      <a:gd name="connsiteX5" fmla="*/ 167644 w 1276907"/>
                      <a:gd name="connsiteY5" fmla="*/ 296016 h 566939"/>
                      <a:gd name="connsiteX6" fmla="*/ 119415 w 1276907"/>
                      <a:gd name="connsiteY6" fmla="*/ 561254 h 566939"/>
                      <a:gd name="connsiteX0" fmla="*/ 119415 w 1398444"/>
                      <a:gd name="connsiteY0" fmla="*/ 561254 h 566939"/>
                      <a:gd name="connsiteX1" fmla="*/ 1276907 w 1398444"/>
                      <a:gd name="connsiteY1" fmla="*/ 553216 h 566939"/>
                      <a:gd name="connsiteX2" fmla="*/ 1260830 w 1398444"/>
                      <a:gd name="connsiteY2" fmla="*/ 287979 h 566939"/>
                      <a:gd name="connsiteX3" fmla="*/ 979496 w 1398444"/>
                      <a:gd name="connsiteY3" fmla="*/ 191529 h 566939"/>
                      <a:gd name="connsiteX4" fmla="*/ 481131 w 1398444"/>
                      <a:gd name="connsiteY4" fmla="*/ 151341 h 566939"/>
                      <a:gd name="connsiteX5" fmla="*/ 167644 w 1398444"/>
                      <a:gd name="connsiteY5" fmla="*/ 296016 h 566939"/>
                      <a:gd name="connsiteX6" fmla="*/ 119415 w 1398444"/>
                      <a:gd name="connsiteY6" fmla="*/ 561254 h 566939"/>
                      <a:gd name="connsiteX0" fmla="*/ 119415 w 1438141"/>
                      <a:gd name="connsiteY0" fmla="*/ 561254 h 566939"/>
                      <a:gd name="connsiteX1" fmla="*/ 1276907 w 1438141"/>
                      <a:gd name="connsiteY1" fmla="*/ 553216 h 566939"/>
                      <a:gd name="connsiteX2" fmla="*/ 1260830 w 1438141"/>
                      <a:gd name="connsiteY2" fmla="*/ 287979 h 566939"/>
                      <a:gd name="connsiteX3" fmla="*/ 979496 w 1438141"/>
                      <a:gd name="connsiteY3" fmla="*/ 191529 h 566939"/>
                      <a:gd name="connsiteX4" fmla="*/ 481131 w 1438141"/>
                      <a:gd name="connsiteY4" fmla="*/ 151341 h 566939"/>
                      <a:gd name="connsiteX5" fmla="*/ 167644 w 1438141"/>
                      <a:gd name="connsiteY5" fmla="*/ 296016 h 566939"/>
                      <a:gd name="connsiteX6" fmla="*/ 119415 w 1438141"/>
                      <a:gd name="connsiteY6" fmla="*/ 561254 h 566939"/>
                      <a:gd name="connsiteX0" fmla="*/ 133143 w 1451869"/>
                      <a:gd name="connsiteY0" fmla="*/ 561254 h 561456"/>
                      <a:gd name="connsiteX1" fmla="*/ 1290635 w 1451869"/>
                      <a:gd name="connsiteY1" fmla="*/ 553216 h 561456"/>
                      <a:gd name="connsiteX2" fmla="*/ 1274558 w 1451869"/>
                      <a:gd name="connsiteY2" fmla="*/ 287979 h 561456"/>
                      <a:gd name="connsiteX3" fmla="*/ 993224 w 1451869"/>
                      <a:gd name="connsiteY3" fmla="*/ 191529 h 561456"/>
                      <a:gd name="connsiteX4" fmla="*/ 494859 w 1451869"/>
                      <a:gd name="connsiteY4" fmla="*/ 151341 h 561456"/>
                      <a:gd name="connsiteX5" fmla="*/ 181372 w 1451869"/>
                      <a:gd name="connsiteY5" fmla="*/ 296016 h 561456"/>
                      <a:gd name="connsiteX6" fmla="*/ 133143 w 1451869"/>
                      <a:gd name="connsiteY6" fmla="*/ 561254 h 561456"/>
                      <a:gd name="connsiteX0" fmla="*/ 133143 w 1446847"/>
                      <a:gd name="connsiteY0" fmla="*/ 561254 h 561456"/>
                      <a:gd name="connsiteX1" fmla="*/ 1290635 w 1446847"/>
                      <a:gd name="connsiteY1" fmla="*/ 553216 h 561456"/>
                      <a:gd name="connsiteX2" fmla="*/ 1274558 w 1446847"/>
                      <a:gd name="connsiteY2" fmla="*/ 287979 h 561456"/>
                      <a:gd name="connsiteX3" fmla="*/ 993224 w 1446847"/>
                      <a:gd name="connsiteY3" fmla="*/ 191529 h 561456"/>
                      <a:gd name="connsiteX4" fmla="*/ 494859 w 1446847"/>
                      <a:gd name="connsiteY4" fmla="*/ 151341 h 561456"/>
                      <a:gd name="connsiteX5" fmla="*/ 181372 w 1446847"/>
                      <a:gd name="connsiteY5" fmla="*/ 296016 h 561456"/>
                      <a:gd name="connsiteX6" fmla="*/ 133143 w 1446847"/>
                      <a:gd name="connsiteY6" fmla="*/ 561254 h 561456"/>
                      <a:gd name="connsiteX0" fmla="*/ 133143 w 1446847"/>
                      <a:gd name="connsiteY0" fmla="*/ 561254 h 561456"/>
                      <a:gd name="connsiteX1" fmla="*/ 1290635 w 1446847"/>
                      <a:gd name="connsiteY1" fmla="*/ 553216 h 561456"/>
                      <a:gd name="connsiteX2" fmla="*/ 1274558 w 1446847"/>
                      <a:gd name="connsiteY2" fmla="*/ 287979 h 561456"/>
                      <a:gd name="connsiteX3" fmla="*/ 993224 w 1446847"/>
                      <a:gd name="connsiteY3" fmla="*/ 191529 h 561456"/>
                      <a:gd name="connsiteX4" fmla="*/ 494859 w 1446847"/>
                      <a:gd name="connsiteY4" fmla="*/ 151341 h 561456"/>
                      <a:gd name="connsiteX5" fmla="*/ 181372 w 1446847"/>
                      <a:gd name="connsiteY5" fmla="*/ 296016 h 561456"/>
                      <a:gd name="connsiteX6" fmla="*/ 133143 w 1446847"/>
                      <a:gd name="connsiteY6" fmla="*/ 561254 h 561456"/>
                      <a:gd name="connsiteX0" fmla="*/ 133143 w 1446847"/>
                      <a:gd name="connsiteY0" fmla="*/ 561254 h 561456"/>
                      <a:gd name="connsiteX1" fmla="*/ 1290635 w 1446847"/>
                      <a:gd name="connsiteY1" fmla="*/ 553216 h 561456"/>
                      <a:gd name="connsiteX2" fmla="*/ 1274558 w 1446847"/>
                      <a:gd name="connsiteY2" fmla="*/ 287979 h 561456"/>
                      <a:gd name="connsiteX3" fmla="*/ 993224 w 1446847"/>
                      <a:gd name="connsiteY3" fmla="*/ 191529 h 561456"/>
                      <a:gd name="connsiteX4" fmla="*/ 494859 w 1446847"/>
                      <a:gd name="connsiteY4" fmla="*/ 151341 h 561456"/>
                      <a:gd name="connsiteX5" fmla="*/ 181372 w 1446847"/>
                      <a:gd name="connsiteY5" fmla="*/ 296016 h 561456"/>
                      <a:gd name="connsiteX6" fmla="*/ 133143 w 1446847"/>
                      <a:gd name="connsiteY6" fmla="*/ 561254 h 561456"/>
                      <a:gd name="connsiteX0" fmla="*/ 133143 w 1413399"/>
                      <a:gd name="connsiteY0" fmla="*/ 561254 h 561456"/>
                      <a:gd name="connsiteX1" fmla="*/ 1290635 w 1413399"/>
                      <a:gd name="connsiteY1" fmla="*/ 553216 h 561456"/>
                      <a:gd name="connsiteX2" fmla="*/ 1274558 w 1413399"/>
                      <a:gd name="connsiteY2" fmla="*/ 287979 h 561456"/>
                      <a:gd name="connsiteX3" fmla="*/ 993224 w 1413399"/>
                      <a:gd name="connsiteY3" fmla="*/ 191529 h 561456"/>
                      <a:gd name="connsiteX4" fmla="*/ 494859 w 1413399"/>
                      <a:gd name="connsiteY4" fmla="*/ 151341 h 561456"/>
                      <a:gd name="connsiteX5" fmla="*/ 181372 w 1413399"/>
                      <a:gd name="connsiteY5" fmla="*/ 296016 h 561456"/>
                      <a:gd name="connsiteX6" fmla="*/ 133143 w 1413399"/>
                      <a:gd name="connsiteY6" fmla="*/ 561254 h 561456"/>
                      <a:gd name="connsiteX0" fmla="*/ 133143 w 1403697"/>
                      <a:gd name="connsiteY0" fmla="*/ 561254 h 561456"/>
                      <a:gd name="connsiteX1" fmla="*/ 1290635 w 1403697"/>
                      <a:gd name="connsiteY1" fmla="*/ 553216 h 561456"/>
                      <a:gd name="connsiteX2" fmla="*/ 1274558 w 1403697"/>
                      <a:gd name="connsiteY2" fmla="*/ 287979 h 561456"/>
                      <a:gd name="connsiteX3" fmla="*/ 993224 w 1403697"/>
                      <a:gd name="connsiteY3" fmla="*/ 191529 h 561456"/>
                      <a:gd name="connsiteX4" fmla="*/ 494859 w 1403697"/>
                      <a:gd name="connsiteY4" fmla="*/ 151341 h 561456"/>
                      <a:gd name="connsiteX5" fmla="*/ 181372 w 1403697"/>
                      <a:gd name="connsiteY5" fmla="*/ 296016 h 561456"/>
                      <a:gd name="connsiteX6" fmla="*/ 133143 w 1403697"/>
                      <a:gd name="connsiteY6" fmla="*/ 561254 h 561456"/>
                      <a:gd name="connsiteX0" fmla="*/ 133143 w 1415256"/>
                      <a:gd name="connsiteY0" fmla="*/ 561254 h 561456"/>
                      <a:gd name="connsiteX1" fmla="*/ 1290635 w 1415256"/>
                      <a:gd name="connsiteY1" fmla="*/ 553216 h 561456"/>
                      <a:gd name="connsiteX2" fmla="*/ 1274558 w 1415256"/>
                      <a:gd name="connsiteY2" fmla="*/ 287979 h 561456"/>
                      <a:gd name="connsiteX3" fmla="*/ 993224 w 1415256"/>
                      <a:gd name="connsiteY3" fmla="*/ 191529 h 561456"/>
                      <a:gd name="connsiteX4" fmla="*/ 494859 w 1415256"/>
                      <a:gd name="connsiteY4" fmla="*/ 151341 h 561456"/>
                      <a:gd name="connsiteX5" fmla="*/ 181372 w 1415256"/>
                      <a:gd name="connsiteY5" fmla="*/ 296016 h 561456"/>
                      <a:gd name="connsiteX6" fmla="*/ 133143 w 1415256"/>
                      <a:gd name="connsiteY6" fmla="*/ 561254 h 56145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415256" h="561456">
                        <a:moveTo>
                          <a:pt x="133143" y="561254"/>
                        </a:moveTo>
                        <a:lnTo>
                          <a:pt x="1290635" y="553216"/>
                        </a:lnTo>
                        <a:cubicBezTo>
                          <a:pt x="1446039" y="561254"/>
                          <a:pt x="1472832" y="296016"/>
                          <a:pt x="1274558" y="287979"/>
                        </a:cubicBezTo>
                        <a:cubicBezTo>
                          <a:pt x="1237048" y="175454"/>
                          <a:pt x="1127193" y="95079"/>
                          <a:pt x="993224" y="191529"/>
                        </a:cubicBezTo>
                        <a:cubicBezTo>
                          <a:pt x="979826" y="97758"/>
                          <a:pt x="717248" y="-164801"/>
                          <a:pt x="494859" y="151341"/>
                        </a:cubicBezTo>
                        <a:cubicBezTo>
                          <a:pt x="510935" y="119191"/>
                          <a:pt x="213525" y="-9409"/>
                          <a:pt x="181372" y="296016"/>
                        </a:cubicBezTo>
                        <a:cubicBezTo>
                          <a:pt x="-99963" y="336204"/>
                          <a:pt x="-3505" y="569291"/>
                          <a:pt x="133143" y="561254"/>
                        </a:cubicBezTo>
                        <a:close/>
                      </a:path>
                    </a:pathLst>
                  </a:custGeom>
                  <a:gradFill flip="none" rotWithShape="1">
                    <a:gsLst>
                      <a:gs pos="0">
                        <a:srgbClr val="88A642"/>
                      </a:gs>
                      <a:gs pos="100000">
                        <a:srgbClr val="56AD37"/>
                      </a:gs>
                    </a:gsLst>
                    <a:lin ang="16200000" scaled="0"/>
                    <a:tileRect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defTabSz="914400" fontAlgn="auto">
                      <a:spcBef>
                        <a:spcPts val="0"/>
                      </a:spcBef>
                      <a:spcAft>
                        <a:spcPts val="0"/>
                      </a:spcAft>
                    </a:pPr>
                    <a:endParaRPr lang="en-US" dirty="0">
                      <a:solidFill>
                        <a:prstClr val="white"/>
                      </a:solidFill>
                      <a:latin typeface="Arial Narrow" panose="020B0606020202030204" pitchFamily="34" charset="0"/>
                    </a:endParaRPr>
                  </a:p>
                </p:txBody>
              </p:sp>
            </p:grpSp>
            <p:sp>
              <p:nvSpPr>
                <p:cNvPr id="518" name="Freeform 517"/>
                <p:cNvSpPr/>
                <p:nvPr/>
              </p:nvSpPr>
              <p:spPr>
                <a:xfrm>
                  <a:off x="6697140" y="5260201"/>
                  <a:ext cx="546774" cy="343066"/>
                </a:xfrm>
                <a:custGeom>
                  <a:avLst/>
                  <a:gdLst>
                    <a:gd name="connsiteX0" fmla="*/ 0 w 1157492"/>
                    <a:gd name="connsiteY0" fmla="*/ 409913 h 409913"/>
                    <a:gd name="connsiteX1" fmla="*/ 1157492 w 1157492"/>
                    <a:gd name="connsiteY1" fmla="*/ 401875 h 409913"/>
                    <a:gd name="connsiteX2" fmla="*/ 1141415 w 1157492"/>
                    <a:gd name="connsiteY2" fmla="*/ 136638 h 409913"/>
                    <a:gd name="connsiteX3" fmla="*/ 860081 w 1157492"/>
                    <a:gd name="connsiteY3" fmla="*/ 40188 h 409913"/>
                    <a:gd name="connsiteX4" fmla="*/ 361716 w 1157492"/>
                    <a:gd name="connsiteY4" fmla="*/ 0 h 409913"/>
                    <a:gd name="connsiteX5" fmla="*/ 48229 w 1157492"/>
                    <a:gd name="connsiteY5" fmla="*/ 144675 h 409913"/>
                    <a:gd name="connsiteX6" fmla="*/ 0 w 1157492"/>
                    <a:gd name="connsiteY6" fmla="*/ 409913 h 409913"/>
                    <a:gd name="connsiteX0" fmla="*/ 100700 w 1258192"/>
                    <a:gd name="connsiteY0" fmla="*/ 409913 h 409913"/>
                    <a:gd name="connsiteX1" fmla="*/ 1258192 w 1258192"/>
                    <a:gd name="connsiteY1" fmla="*/ 401875 h 409913"/>
                    <a:gd name="connsiteX2" fmla="*/ 1242115 w 1258192"/>
                    <a:gd name="connsiteY2" fmla="*/ 136638 h 409913"/>
                    <a:gd name="connsiteX3" fmla="*/ 960781 w 1258192"/>
                    <a:gd name="connsiteY3" fmla="*/ 40188 h 409913"/>
                    <a:gd name="connsiteX4" fmla="*/ 462416 w 1258192"/>
                    <a:gd name="connsiteY4" fmla="*/ 0 h 409913"/>
                    <a:gd name="connsiteX5" fmla="*/ 148929 w 1258192"/>
                    <a:gd name="connsiteY5" fmla="*/ 144675 h 409913"/>
                    <a:gd name="connsiteX6" fmla="*/ 100700 w 1258192"/>
                    <a:gd name="connsiteY6" fmla="*/ 409913 h 409913"/>
                    <a:gd name="connsiteX0" fmla="*/ 132746 w 1290238"/>
                    <a:gd name="connsiteY0" fmla="*/ 409913 h 414844"/>
                    <a:gd name="connsiteX1" fmla="*/ 1290238 w 1290238"/>
                    <a:gd name="connsiteY1" fmla="*/ 401875 h 414844"/>
                    <a:gd name="connsiteX2" fmla="*/ 1274161 w 1290238"/>
                    <a:gd name="connsiteY2" fmla="*/ 136638 h 414844"/>
                    <a:gd name="connsiteX3" fmla="*/ 992827 w 1290238"/>
                    <a:gd name="connsiteY3" fmla="*/ 40188 h 414844"/>
                    <a:gd name="connsiteX4" fmla="*/ 494462 w 1290238"/>
                    <a:gd name="connsiteY4" fmla="*/ 0 h 414844"/>
                    <a:gd name="connsiteX5" fmla="*/ 180975 w 1290238"/>
                    <a:gd name="connsiteY5" fmla="*/ 144675 h 414844"/>
                    <a:gd name="connsiteX6" fmla="*/ 132746 w 1290238"/>
                    <a:gd name="connsiteY6" fmla="*/ 409913 h 414844"/>
                    <a:gd name="connsiteX0" fmla="*/ 119415 w 1276907"/>
                    <a:gd name="connsiteY0" fmla="*/ 409913 h 415598"/>
                    <a:gd name="connsiteX1" fmla="*/ 1276907 w 1276907"/>
                    <a:gd name="connsiteY1" fmla="*/ 401875 h 415598"/>
                    <a:gd name="connsiteX2" fmla="*/ 1260830 w 1276907"/>
                    <a:gd name="connsiteY2" fmla="*/ 136638 h 415598"/>
                    <a:gd name="connsiteX3" fmla="*/ 979496 w 1276907"/>
                    <a:gd name="connsiteY3" fmla="*/ 40188 h 415598"/>
                    <a:gd name="connsiteX4" fmla="*/ 481131 w 1276907"/>
                    <a:gd name="connsiteY4" fmla="*/ 0 h 415598"/>
                    <a:gd name="connsiteX5" fmla="*/ 167644 w 1276907"/>
                    <a:gd name="connsiteY5" fmla="*/ 144675 h 415598"/>
                    <a:gd name="connsiteX6" fmla="*/ 119415 w 1276907"/>
                    <a:gd name="connsiteY6" fmla="*/ 409913 h 415598"/>
                    <a:gd name="connsiteX0" fmla="*/ 119415 w 1276907"/>
                    <a:gd name="connsiteY0" fmla="*/ 435383 h 441068"/>
                    <a:gd name="connsiteX1" fmla="*/ 1276907 w 1276907"/>
                    <a:gd name="connsiteY1" fmla="*/ 427345 h 441068"/>
                    <a:gd name="connsiteX2" fmla="*/ 1260830 w 1276907"/>
                    <a:gd name="connsiteY2" fmla="*/ 162108 h 441068"/>
                    <a:gd name="connsiteX3" fmla="*/ 979496 w 1276907"/>
                    <a:gd name="connsiteY3" fmla="*/ 65658 h 441068"/>
                    <a:gd name="connsiteX4" fmla="*/ 481131 w 1276907"/>
                    <a:gd name="connsiteY4" fmla="*/ 25470 h 441068"/>
                    <a:gd name="connsiteX5" fmla="*/ 167644 w 1276907"/>
                    <a:gd name="connsiteY5" fmla="*/ 170145 h 441068"/>
                    <a:gd name="connsiteX6" fmla="*/ 119415 w 1276907"/>
                    <a:gd name="connsiteY6" fmla="*/ 435383 h 441068"/>
                    <a:gd name="connsiteX0" fmla="*/ 119415 w 1276907"/>
                    <a:gd name="connsiteY0" fmla="*/ 464238 h 469923"/>
                    <a:gd name="connsiteX1" fmla="*/ 1276907 w 1276907"/>
                    <a:gd name="connsiteY1" fmla="*/ 456200 h 469923"/>
                    <a:gd name="connsiteX2" fmla="*/ 1260830 w 1276907"/>
                    <a:gd name="connsiteY2" fmla="*/ 190963 h 469923"/>
                    <a:gd name="connsiteX3" fmla="*/ 979496 w 1276907"/>
                    <a:gd name="connsiteY3" fmla="*/ 94513 h 469923"/>
                    <a:gd name="connsiteX4" fmla="*/ 481131 w 1276907"/>
                    <a:gd name="connsiteY4" fmla="*/ 54325 h 469923"/>
                    <a:gd name="connsiteX5" fmla="*/ 167644 w 1276907"/>
                    <a:gd name="connsiteY5" fmla="*/ 199000 h 469923"/>
                    <a:gd name="connsiteX6" fmla="*/ 119415 w 1276907"/>
                    <a:gd name="connsiteY6" fmla="*/ 464238 h 469923"/>
                    <a:gd name="connsiteX0" fmla="*/ 119415 w 1276907"/>
                    <a:gd name="connsiteY0" fmla="*/ 543378 h 549063"/>
                    <a:gd name="connsiteX1" fmla="*/ 1276907 w 1276907"/>
                    <a:gd name="connsiteY1" fmla="*/ 535340 h 549063"/>
                    <a:gd name="connsiteX2" fmla="*/ 1260830 w 1276907"/>
                    <a:gd name="connsiteY2" fmla="*/ 270103 h 549063"/>
                    <a:gd name="connsiteX3" fmla="*/ 979496 w 1276907"/>
                    <a:gd name="connsiteY3" fmla="*/ 173653 h 549063"/>
                    <a:gd name="connsiteX4" fmla="*/ 481131 w 1276907"/>
                    <a:gd name="connsiteY4" fmla="*/ 133465 h 549063"/>
                    <a:gd name="connsiteX5" fmla="*/ 167644 w 1276907"/>
                    <a:gd name="connsiteY5" fmla="*/ 278140 h 549063"/>
                    <a:gd name="connsiteX6" fmla="*/ 119415 w 1276907"/>
                    <a:gd name="connsiteY6" fmla="*/ 543378 h 549063"/>
                    <a:gd name="connsiteX0" fmla="*/ 119415 w 1276907"/>
                    <a:gd name="connsiteY0" fmla="*/ 561254 h 566939"/>
                    <a:gd name="connsiteX1" fmla="*/ 1276907 w 1276907"/>
                    <a:gd name="connsiteY1" fmla="*/ 553216 h 566939"/>
                    <a:gd name="connsiteX2" fmla="*/ 1260830 w 1276907"/>
                    <a:gd name="connsiteY2" fmla="*/ 287979 h 566939"/>
                    <a:gd name="connsiteX3" fmla="*/ 979496 w 1276907"/>
                    <a:gd name="connsiteY3" fmla="*/ 191529 h 566939"/>
                    <a:gd name="connsiteX4" fmla="*/ 481131 w 1276907"/>
                    <a:gd name="connsiteY4" fmla="*/ 151341 h 566939"/>
                    <a:gd name="connsiteX5" fmla="*/ 167644 w 1276907"/>
                    <a:gd name="connsiteY5" fmla="*/ 296016 h 566939"/>
                    <a:gd name="connsiteX6" fmla="*/ 119415 w 1276907"/>
                    <a:gd name="connsiteY6" fmla="*/ 561254 h 566939"/>
                    <a:gd name="connsiteX0" fmla="*/ 119415 w 1276907"/>
                    <a:gd name="connsiteY0" fmla="*/ 561254 h 566939"/>
                    <a:gd name="connsiteX1" fmla="*/ 1276907 w 1276907"/>
                    <a:gd name="connsiteY1" fmla="*/ 553216 h 566939"/>
                    <a:gd name="connsiteX2" fmla="*/ 1260830 w 1276907"/>
                    <a:gd name="connsiteY2" fmla="*/ 287979 h 566939"/>
                    <a:gd name="connsiteX3" fmla="*/ 979496 w 1276907"/>
                    <a:gd name="connsiteY3" fmla="*/ 191529 h 566939"/>
                    <a:gd name="connsiteX4" fmla="*/ 481131 w 1276907"/>
                    <a:gd name="connsiteY4" fmla="*/ 151341 h 566939"/>
                    <a:gd name="connsiteX5" fmla="*/ 167644 w 1276907"/>
                    <a:gd name="connsiteY5" fmla="*/ 296016 h 566939"/>
                    <a:gd name="connsiteX6" fmla="*/ 119415 w 1276907"/>
                    <a:gd name="connsiteY6" fmla="*/ 561254 h 566939"/>
                    <a:gd name="connsiteX0" fmla="*/ 119415 w 1276907"/>
                    <a:gd name="connsiteY0" fmla="*/ 561254 h 566939"/>
                    <a:gd name="connsiteX1" fmla="*/ 1276907 w 1276907"/>
                    <a:gd name="connsiteY1" fmla="*/ 553216 h 566939"/>
                    <a:gd name="connsiteX2" fmla="*/ 1260830 w 1276907"/>
                    <a:gd name="connsiteY2" fmla="*/ 287979 h 566939"/>
                    <a:gd name="connsiteX3" fmla="*/ 979496 w 1276907"/>
                    <a:gd name="connsiteY3" fmla="*/ 191529 h 566939"/>
                    <a:gd name="connsiteX4" fmla="*/ 481131 w 1276907"/>
                    <a:gd name="connsiteY4" fmla="*/ 151341 h 566939"/>
                    <a:gd name="connsiteX5" fmla="*/ 167644 w 1276907"/>
                    <a:gd name="connsiteY5" fmla="*/ 296016 h 566939"/>
                    <a:gd name="connsiteX6" fmla="*/ 119415 w 1276907"/>
                    <a:gd name="connsiteY6" fmla="*/ 561254 h 566939"/>
                    <a:gd name="connsiteX0" fmla="*/ 119415 w 1398444"/>
                    <a:gd name="connsiteY0" fmla="*/ 561254 h 566939"/>
                    <a:gd name="connsiteX1" fmla="*/ 1276907 w 1398444"/>
                    <a:gd name="connsiteY1" fmla="*/ 553216 h 566939"/>
                    <a:gd name="connsiteX2" fmla="*/ 1260830 w 1398444"/>
                    <a:gd name="connsiteY2" fmla="*/ 287979 h 566939"/>
                    <a:gd name="connsiteX3" fmla="*/ 979496 w 1398444"/>
                    <a:gd name="connsiteY3" fmla="*/ 191529 h 566939"/>
                    <a:gd name="connsiteX4" fmla="*/ 481131 w 1398444"/>
                    <a:gd name="connsiteY4" fmla="*/ 151341 h 566939"/>
                    <a:gd name="connsiteX5" fmla="*/ 167644 w 1398444"/>
                    <a:gd name="connsiteY5" fmla="*/ 296016 h 566939"/>
                    <a:gd name="connsiteX6" fmla="*/ 119415 w 1398444"/>
                    <a:gd name="connsiteY6" fmla="*/ 561254 h 566939"/>
                    <a:gd name="connsiteX0" fmla="*/ 119415 w 1438141"/>
                    <a:gd name="connsiteY0" fmla="*/ 561254 h 566939"/>
                    <a:gd name="connsiteX1" fmla="*/ 1276907 w 1438141"/>
                    <a:gd name="connsiteY1" fmla="*/ 553216 h 566939"/>
                    <a:gd name="connsiteX2" fmla="*/ 1260830 w 1438141"/>
                    <a:gd name="connsiteY2" fmla="*/ 287979 h 566939"/>
                    <a:gd name="connsiteX3" fmla="*/ 979496 w 1438141"/>
                    <a:gd name="connsiteY3" fmla="*/ 191529 h 566939"/>
                    <a:gd name="connsiteX4" fmla="*/ 481131 w 1438141"/>
                    <a:gd name="connsiteY4" fmla="*/ 151341 h 566939"/>
                    <a:gd name="connsiteX5" fmla="*/ 167644 w 1438141"/>
                    <a:gd name="connsiteY5" fmla="*/ 296016 h 566939"/>
                    <a:gd name="connsiteX6" fmla="*/ 119415 w 1438141"/>
                    <a:gd name="connsiteY6" fmla="*/ 561254 h 566939"/>
                    <a:gd name="connsiteX0" fmla="*/ 133143 w 1451869"/>
                    <a:gd name="connsiteY0" fmla="*/ 561254 h 561456"/>
                    <a:gd name="connsiteX1" fmla="*/ 1290635 w 1451869"/>
                    <a:gd name="connsiteY1" fmla="*/ 553216 h 561456"/>
                    <a:gd name="connsiteX2" fmla="*/ 1274558 w 1451869"/>
                    <a:gd name="connsiteY2" fmla="*/ 287979 h 561456"/>
                    <a:gd name="connsiteX3" fmla="*/ 993224 w 1451869"/>
                    <a:gd name="connsiteY3" fmla="*/ 191529 h 561456"/>
                    <a:gd name="connsiteX4" fmla="*/ 494859 w 1451869"/>
                    <a:gd name="connsiteY4" fmla="*/ 151341 h 561456"/>
                    <a:gd name="connsiteX5" fmla="*/ 181372 w 1451869"/>
                    <a:gd name="connsiteY5" fmla="*/ 296016 h 561456"/>
                    <a:gd name="connsiteX6" fmla="*/ 133143 w 1451869"/>
                    <a:gd name="connsiteY6" fmla="*/ 561254 h 561456"/>
                    <a:gd name="connsiteX0" fmla="*/ 133143 w 1446847"/>
                    <a:gd name="connsiteY0" fmla="*/ 561254 h 561456"/>
                    <a:gd name="connsiteX1" fmla="*/ 1290635 w 1446847"/>
                    <a:gd name="connsiteY1" fmla="*/ 553216 h 561456"/>
                    <a:gd name="connsiteX2" fmla="*/ 1274558 w 1446847"/>
                    <a:gd name="connsiteY2" fmla="*/ 287979 h 561456"/>
                    <a:gd name="connsiteX3" fmla="*/ 993224 w 1446847"/>
                    <a:gd name="connsiteY3" fmla="*/ 191529 h 561456"/>
                    <a:gd name="connsiteX4" fmla="*/ 494859 w 1446847"/>
                    <a:gd name="connsiteY4" fmla="*/ 151341 h 561456"/>
                    <a:gd name="connsiteX5" fmla="*/ 181372 w 1446847"/>
                    <a:gd name="connsiteY5" fmla="*/ 296016 h 561456"/>
                    <a:gd name="connsiteX6" fmla="*/ 133143 w 1446847"/>
                    <a:gd name="connsiteY6" fmla="*/ 561254 h 561456"/>
                    <a:gd name="connsiteX0" fmla="*/ 133143 w 1446847"/>
                    <a:gd name="connsiteY0" fmla="*/ 561254 h 561456"/>
                    <a:gd name="connsiteX1" fmla="*/ 1290635 w 1446847"/>
                    <a:gd name="connsiteY1" fmla="*/ 553216 h 561456"/>
                    <a:gd name="connsiteX2" fmla="*/ 1274558 w 1446847"/>
                    <a:gd name="connsiteY2" fmla="*/ 287979 h 561456"/>
                    <a:gd name="connsiteX3" fmla="*/ 993224 w 1446847"/>
                    <a:gd name="connsiteY3" fmla="*/ 191529 h 561456"/>
                    <a:gd name="connsiteX4" fmla="*/ 494859 w 1446847"/>
                    <a:gd name="connsiteY4" fmla="*/ 151341 h 561456"/>
                    <a:gd name="connsiteX5" fmla="*/ 181372 w 1446847"/>
                    <a:gd name="connsiteY5" fmla="*/ 296016 h 561456"/>
                    <a:gd name="connsiteX6" fmla="*/ 133143 w 1446847"/>
                    <a:gd name="connsiteY6" fmla="*/ 561254 h 561456"/>
                    <a:gd name="connsiteX0" fmla="*/ 133143 w 1446847"/>
                    <a:gd name="connsiteY0" fmla="*/ 561254 h 561456"/>
                    <a:gd name="connsiteX1" fmla="*/ 1290635 w 1446847"/>
                    <a:gd name="connsiteY1" fmla="*/ 553216 h 561456"/>
                    <a:gd name="connsiteX2" fmla="*/ 1274558 w 1446847"/>
                    <a:gd name="connsiteY2" fmla="*/ 287979 h 561456"/>
                    <a:gd name="connsiteX3" fmla="*/ 993224 w 1446847"/>
                    <a:gd name="connsiteY3" fmla="*/ 191529 h 561456"/>
                    <a:gd name="connsiteX4" fmla="*/ 494859 w 1446847"/>
                    <a:gd name="connsiteY4" fmla="*/ 151341 h 561456"/>
                    <a:gd name="connsiteX5" fmla="*/ 181372 w 1446847"/>
                    <a:gd name="connsiteY5" fmla="*/ 296016 h 561456"/>
                    <a:gd name="connsiteX6" fmla="*/ 133143 w 1446847"/>
                    <a:gd name="connsiteY6" fmla="*/ 561254 h 561456"/>
                    <a:gd name="connsiteX0" fmla="*/ 133143 w 1413399"/>
                    <a:gd name="connsiteY0" fmla="*/ 561254 h 561456"/>
                    <a:gd name="connsiteX1" fmla="*/ 1290635 w 1413399"/>
                    <a:gd name="connsiteY1" fmla="*/ 553216 h 561456"/>
                    <a:gd name="connsiteX2" fmla="*/ 1274558 w 1413399"/>
                    <a:gd name="connsiteY2" fmla="*/ 287979 h 561456"/>
                    <a:gd name="connsiteX3" fmla="*/ 993224 w 1413399"/>
                    <a:gd name="connsiteY3" fmla="*/ 191529 h 561456"/>
                    <a:gd name="connsiteX4" fmla="*/ 494859 w 1413399"/>
                    <a:gd name="connsiteY4" fmla="*/ 151341 h 561456"/>
                    <a:gd name="connsiteX5" fmla="*/ 181372 w 1413399"/>
                    <a:gd name="connsiteY5" fmla="*/ 296016 h 561456"/>
                    <a:gd name="connsiteX6" fmla="*/ 133143 w 1413399"/>
                    <a:gd name="connsiteY6" fmla="*/ 561254 h 561456"/>
                    <a:gd name="connsiteX0" fmla="*/ 133143 w 1403697"/>
                    <a:gd name="connsiteY0" fmla="*/ 561254 h 561456"/>
                    <a:gd name="connsiteX1" fmla="*/ 1290635 w 1403697"/>
                    <a:gd name="connsiteY1" fmla="*/ 553216 h 561456"/>
                    <a:gd name="connsiteX2" fmla="*/ 1274558 w 1403697"/>
                    <a:gd name="connsiteY2" fmla="*/ 287979 h 561456"/>
                    <a:gd name="connsiteX3" fmla="*/ 993224 w 1403697"/>
                    <a:gd name="connsiteY3" fmla="*/ 191529 h 561456"/>
                    <a:gd name="connsiteX4" fmla="*/ 494859 w 1403697"/>
                    <a:gd name="connsiteY4" fmla="*/ 151341 h 561456"/>
                    <a:gd name="connsiteX5" fmla="*/ 181372 w 1403697"/>
                    <a:gd name="connsiteY5" fmla="*/ 296016 h 561456"/>
                    <a:gd name="connsiteX6" fmla="*/ 133143 w 1403697"/>
                    <a:gd name="connsiteY6" fmla="*/ 561254 h 561456"/>
                    <a:gd name="connsiteX0" fmla="*/ 133143 w 1415256"/>
                    <a:gd name="connsiteY0" fmla="*/ 561254 h 561456"/>
                    <a:gd name="connsiteX1" fmla="*/ 1290635 w 1415256"/>
                    <a:gd name="connsiteY1" fmla="*/ 553216 h 561456"/>
                    <a:gd name="connsiteX2" fmla="*/ 1274558 w 1415256"/>
                    <a:gd name="connsiteY2" fmla="*/ 287979 h 561456"/>
                    <a:gd name="connsiteX3" fmla="*/ 993224 w 1415256"/>
                    <a:gd name="connsiteY3" fmla="*/ 191529 h 561456"/>
                    <a:gd name="connsiteX4" fmla="*/ 494859 w 1415256"/>
                    <a:gd name="connsiteY4" fmla="*/ 151341 h 561456"/>
                    <a:gd name="connsiteX5" fmla="*/ 181372 w 1415256"/>
                    <a:gd name="connsiteY5" fmla="*/ 296016 h 561456"/>
                    <a:gd name="connsiteX6" fmla="*/ 133143 w 1415256"/>
                    <a:gd name="connsiteY6" fmla="*/ 561254 h 5614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415256" h="561456">
                      <a:moveTo>
                        <a:pt x="133143" y="561254"/>
                      </a:moveTo>
                      <a:lnTo>
                        <a:pt x="1290635" y="553216"/>
                      </a:lnTo>
                      <a:cubicBezTo>
                        <a:pt x="1446039" y="561254"/>
                        <a:pt x="1472832" y="296016"/>
                        <a:pt x="1274558" y="287979"/>
                      </a:cubicBezTo>
                      <a:cubicBezTo>
                        <a:pt x="1237048" y="175454"/>
                        <a:pt x="1127193" y="95079"/>
                        <a:pt x="993224" y="191529"/>
                      </a:cubicBezTo>
                      <a:cubicBezTo>
                        <a:pt x="979826" y="97758"/>
                        <a:pt x="717248" y="-164801"/>
                        <a:pt x="494859" y="151341"/>
                      </a:cubicBezTo>
                      <a:cubicBezTo>
                        <a:pt x="510935" y="119191"/>
                        <a:pt x="213525" y="-9409"/>
                        <a:pt x="181372" y="296016"/>
                      </a:cubicBezTo>
                      <a:cubicBezTo>
                        <a:pt x="-99963" y="336204"/>
                        <a:pt x="-3505" y="569291"/>
                        <a:pt x="133143" y="561254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88A642"/>
                    </a:gs>
                    <a:gs pos="100000">
                      <a:srgbClr val="56AD37"/>
                    </a:gs>
                  </a:gsLst>
                  <a:lin ang="16200000" scaled="0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914400" fontAlgn="auto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dirty="0">
                    <a:solidFill>
                      <a:prstClr val="white"/>
                    </a:solidFill>
                    <a:latin typeface="Arial Narrow" panose="020B0606020202030204" pitchFamily="34" charset="0"/>
                  </a:endParaRPr>
                </a:p>
              </p:txBody>
            </p:sp>
          </p:grpSp>
          <p:grpSp>
            <p:nvGrpSpPr>
              <p:cNvPr id="513" name="Group 512"/>
              <p:cNvGrpSpPr/>
              <p:nvPr/>
            </p:nvGrpSpPr>
            <p:grpSpPr>
              <a:xfrm>
                <a:off x="5192157" y="4233600"/>
                <a:ext cx="328289" cy="328320"/>
                <a:chOff x="5019373" y="4233600"/>
                <a:chExt cx="665218" cy="665280"/>
              </a:xfrm>
            </p:grpSpPr>
            <p:sp>
              <p:nvSpPr>
                <p:cNvPr id="514" name="Octagon 513"/>
                <p:cNvSpPr/>
                <p:nvPr/>
              </p:nvSpPr>
              <p:spPr>
                <a:xfrm>
                  <a:off x="5019373" y="4233600"/>
                  <a:ext cx="655200" cy="655200"/>
                </a:xfrm>
                <a:prstGeom prst="octagon">
                  <a:avLst/>
                </a:prstGeom>
                <a:solidFill>
                  <a:schemeClr val="tx1">
                    <a:lumMod val="50000"/>
                    <a:lumOff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914400" fontAlgn="auto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dirty="0">
                    <a:solidFill>
                      <a:prstClr val="white"/>
                    </a:solidFill>
                    <a:latin typeface="Arial Narrow" panose="020B0606020202030204" pitchFamily="34" charset="0"/>
                  </a:endParaRPr>
                </a:p>
              </p:txBody>
            </p:sp>
            <p:cxnSp>
              <p:nvCxnSpPr>
                <p:cNvPr id="515" name="Straight Connector 514"/>
                <p:cNvCxnSpPr/>
                <p:nvPr/>
              </p:nvCxnSpPr>
              <p:spPr>
                <a:xfrm>
                  <a:off x="5339023" y="4233600"/>
                  <a:ext cx="8639" cy="665280"/>
                </a:xfrm>
                <a:prstGeom prst="line">
                  <a:avLst/>
                </a:prstGeom>
                <a:ln w="19050">
                  <a:solidFill>
                    <a:schemeClr val="bg1"/>
                  </a:solidFill>
                  <a:headEnd type="none" w="lg" len="lg"/>
                  <a:tailEnd type="none"/>
                </a:ln>
                <a:effectLst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16" name="Straight Connector 515"/>
                <p:cNvCxnSpPr/>
                <p:nvPr/>
              </p:nvCxnSpPr>
              <p:spPr>
                <a:xfrm>
                  <a:off x="5019373" y="4570560"/>
                  <a:ext cx="665218" cy="0"/>
                </a:xfrm>
                <a:prstGeom prst="line">
                  <a:avLst/>
                </a:prstGeom>
                <a:ln w="19050">
                  <a:solidFill>
                    <a:schemeClr val="bg1"/>
                  </a:solidFill>
                  <a:headEnd type="none" w="lg" len="lg"/>
                  <a:tailEnd type="none"/>
                </a:ln>
                <a:effectLst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499" name="Group 498"/>
            <p:cNvGrpSpPr/>
            <p:nvPr/>
          </p:nvGrpSpPr>
          <p:grpSpPr>
            <a:xfrm>
              <a:off x="8726984" y="1689499"/>
              <a:ext cx="882157" cy="812668"/>
              <a:chOff x="4249734" y="3827728"/>
              <a:chExt cx="2206985" cy="2033137"/>
            </a:xfrm>
          </p:grpSpPr>
          <p:grpSp>
            <p:nvGrpSpPr>
              <p:cNvPr id="500" name="Group 499"/>
              <p:cNvGrpSpPr/>
              <p:nvPr/>
            </p:nvGrpSpPr>
            <p:grpSpPr>
              <a:xfrm>
                <a:off x="4249734" y="3827728"/>
                <a:ext cx="2206985" cy="2033137"/>
                <a:chOff x="4311852" y="2664721"/>
                <a:chExt cx="3245649" cy="2989984"/>
              </a:xfrm>
            </p:grpSpPr>
            <p:grpSp>
              <p:nvGrpSpPr>
                <p:cNvPr id="505" name="Group 504"/>
                <p:cNvGrpSpPr/>
                <p:nvPr/>
              </p:nvGrpSpPr>
              <p:grpSpPr>
                <a:xfrm>
                  <a:off x="4311852" y="2664721"/>
                  <a:ext cx="3245649" cy="2989984"/>
                  <a:chOff x="-3637637" y="1692566"/>
                  <a:chExt cx="3245649" cy="2989984"/>
                </a:xfrm>
              </p:grpSpPr>
              <p:grpSp>
                <p:nvGrpSpPr>
                  <p:cNvPr id="507" name="Group 506"/>
                  <p:cNvGrpSpPr/>
                  <p:nvPr/>
                </p:nvGrpSpPr>
                <p:grpSpPr>
                  <a:xfrm>
                    <a:off x="-3637637" y="1692566"/>
                    <a:ext cx="3245649" cy="2933005"/>
                    <a:chOff x="-2132407" y="893755"/>
                    <a:chExt cx="6820567" cy="6163562"/>
                  </a:xfrm>
                </p:grpSpPr>
                <p:sp>
                  <p:nvSpPr>
                    <p:cNvPr id="509" name="Rectangle 508"/>
                    <p:cNvSpPr/>
                    <p:nvPr/>
                  </p:nvSpPr>
                  <p:spPr>
                    <a:xfrm>
                      <a:off x="2885022" y="1709110"/>
                      <a:ext cx="768294" cy="1207353"/>
                    </a:xfrm>
                    <a:prstGeom prst="rect">
                      <a:avLst/>
                    </a:prstGeom>
                    <a:gradFill flip="none" rotWithShape="1">
                      <a:gsLst>
                        <a:gs pos="0">
                          <a:schemeClr val="tx1">
                            <a:lumMod val="65000"/>
                            <a:lumOff val="35000"/>
                          </a:schemeClr>
                        </a:gs>
                        <a:gs pos="100000">
                          <a:schemeClr val="bg1">
                            <a:lumMod val="85000"/>
                          </a:schemeClr>
                        </a:gs>
                      </a:gsLst>
                      <a:lin ang="16200000" scaled="0"/>
                      <a:tileRect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 defTabSz="914400" fontAlgn="auto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dirty="0">
                        <a:solidFill>
                          <a:prstClr val="white"/>
                        </a:solidFill>
                        <a:latin typeface="Arial Narrow" panose="020B0606020202030204" pitchFamily="34" charset="0"/>
                      </a:endParaRPr>
                    </a:p>
                  </p:txBody>
                </p:sp>
                <p:sp>
                  <p:nvSpPr>
                    <p:cNvPr id="510" name="Up Arrow 509"/>
                    <p:cNvSpPr/>
                    <p:nvPr/>
                  </p:nvSpPr>
                  <p:spPr>
                    <a:xfrm>
                      <a:off x="-2132407" y="893755"/>
                      <a:ext cx="6820567" cy="6163562"/>
                    </a:xfrm>
                    <a:prstGeom prst="upArrow">
                      <a:avLst>
                        <a:gd name="adj1" fmla="val 70690"/>
                        <a:gd name="adj2" fmla="val 41411"/>
                      </a:avLst>
                    </a:prstGeom>
                    <a:gradFill flip="none" rotWithShape="1">
                      <a:gsLst>
                        <a:gs pos="0">
                          <a:schemeClr val="bg1">
                            <a:lumMod val="85000"/>
                          </a:schemeClr>
                        </a:gs>
                        <a:gs pos="100000">
                          <a:schemeClr val="bg1">
                            <a:lumMod val="85000"/>
                          </a:schemeClr>
                        </a:gs>
                      </a:gsLst>
                      <a:lin ang="13500000" scaled="0"/>
                      <a:tileRect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 defTabSz="914400" fontAlgn="auto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dirty="0">
                        <a:solidFill>
                          <a:prstClr val="white"/>
                        </a:solidFill>
                        <a:latin typeface="Arial Narrow" panose="020B0606020202030204" pitchFamily="34" charset="0"/>
                      </a:endParaRPr>
                    </a:p>
                  </p:txBody>
                </p:sp>
                <p:sp>
                  <p:nvSpPr>
                    <p:cNvPr id="511" name="Up Arrow 510"/>
                    <p:cNvSpPr/>
                    <p:nvPr/>
                  </p:nvSpPr>
                  <p:spPr>
                    <a:xfrm>
                      <a:off x="-1572339" y="1285755"/>
                      <a:ext cx="5665915" cy="3926336"/>
                    </a:xfrm>
                    <a:prstGeom prst="upArrow">
                      <a:avLst>
                        <a:gd name="adj1" fmla="val 70690"/>
                        <a:gd name="adj2" fmla="val 53995"/>
                      </a:avLst>
                    </a:prstGeom>
                    <a:gradFill flip="none" rotWithShape="1">
                      <a:gsLst>
                        <a:gs pos="100000">
                          <a:schemeClr val="bg1">
                            <a:lumMod val="65000"/>
                          </a:schemeClr>
                        </a:gs>
                        <a:gs pos="45000">
                          <a:srgbClr val="FFFFFF">
                            <a:alpha val="0"/>
                          </a:srgbClr>
                        </a:gs>
                      </a:gsLst>
                      <a:lin ang="16200000" scaled="0"/>
                      <a:tileRect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 defTabSz="914400" fontAlgn="auto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dirty="0">
                        <a:solidFill>
                          <a:prstClr val="white"/>
                        </a:solidFill>
                        <a:latin typeface="Arial Narrow" panose="020B0606020202030204" pitchFamily="34" charset="0"/>
                      </a:endParaRPr>
                    </a:p>
                  </p:txBody>
                </p:sp>
              </p:grpSp>
              <p:sp>
                <p:nvSpPr>
                  <p:cNvPr id="508" name="Freeform 507"/>
                  <p:cNvSpPr/>
                  <p:nvPr/>
                </p:nvSpPr>
                <p:spPr>
                  <a:xfrm>
                    <a:off x="-3615555" y="4076776"/>
                    <a:ext cx="1106649" cy="605774"/>
                  </a:xfrm>
                  <a:custGeom>
                    <a:avLst/>
                    <a:gdLst>
                      <a:gd name="connsiteX0" fmla="*/ 0 w 1157492"/>
                      <a:gd name="connsiteY0" fmla="*/ 409913 h 409913"/>
                      <a:gd name="connsiteX1" fmla="*/ 1157492 w 1157492"/>
                      <a:gd name="connsiteY1" fmla="*/ 401875 h 409913"/>
                      <a:gd name="connsiteX2" fmla="*/ 1141415 w 1157492"/>
                      <a:gd name="connsiteY2" fmla="*/ 136638 h 409913"/>
                      <a:gd name="connsiteX3" fmla="*/ 860081 w 1157492"/>
                      <a:gd name="connsiteY3" fmla="*/ 40188 h 409913"/>
                      <a:gd name="connsiteX4" fmla="*/ 361716 w 1157492"/>
                      <a:gd name="connsiteY4" fmla="*/ 0 h 409913"/>
                      <a:gd name="connsiteX5" fmla="*/ 48229 w 1157492"/>
                      <a:gd name="connsiteY5" fmla="*/ 144675 h 409913"/>
                      <a:gd name="connsiteX6" fmla="*/ 0 w 1157492"/>
                      <a:gd name="connsiteY6" fmla="*/ 409913 h 409913"/>
                      <a:gd name="connsiteX0" fmla="*/ 100700 w 1258192"/>
                      <a:gd name="connsiteY0" fmla="*/ 409913 h 409913"/>
                      <a:gd name="connsiteX1" fmla="*/ 1258192 w 1258192"/>
                      <a:gd name="connsiteY1" fmla="*/ 401875 h 409913"/>
                      <a:gd name="connsiteX2" fmla="*/ 1242115 w 1258192"/>
                      <a:gd name="connsiteY2" fmla="*/ 136638 h 409913"/>
                      <a:gd name="connsiteX3" fmla="*/ 960781 w 1258192"/>
                      <a:gd name="connsiteY3" fmla="*/ 40188 h 409913"/>
                      <a:gd name="connsiteX4" fmla="*/ 462416 w 1258192"/>
                      <a:gd name="connsiteY4" fmla="*/ 0 h 409913"/>
                      <a:gd name="connsiteX5" fmla="*/ 148929 w 1258192"/>
                      <a:gd name="connsiteY5" fmla="*/ 144675 h 409913"/>
                      <a:gd name="connsiteX6" fmla="*/ 100700 w 1258192"/>
                      <a:gd name="connsiteY6" fmla="*/ 409913 h 409913"/>
                      <a:gd name="connsiteX0" fmla="*/ 132746 w 1290238"/>
                      <a:gd name="connsiteY0" fmla="*/ 409913 h 414844"/>
                      <a:gd name="connsiteX1" fmla="*/ 1290238 w 1290238"/>
                      <a:gd name="connsiteY1" fmla="*/ 401875 h 414844"/>
                      <a:gd name="connsiteX2" fmla="*/ 1274161 w 1290238"/>
                      <a:gd name="connsiteY2" fmla="*/ 136638 h 414844"/>
                      <a:gd name="connsiteX3" fmla="*/ 992827 w 1290238"/>
                      <a:gd name="connsiteY3" fmla="*/ 40188 h 414844"/>
                      <a:gd name="connsiteX4" fmla="*/ 494462 w 1290238"/>
                      <a:gd name="connsiteY4" fmla="*/ 0 h 414844"/>
                      <a:gd name="connsiteX5" fmla="*/ 180975 w 1290238"/>
                      <a:gd name="connsiteY5" fmla="*/ 144675 h 414844"/>
                      <a:gd name="connsiteX6" fmla="*/ 132746 w 1290238"/>
                      <a:gd name="connsiteY6" fmla="*/ 409913 h 414844"/>
                      <a:gd name="connsiteX0" fmla="*/ 119415 w 1276907"/>
                      <a:gd name="connsiteY0" fmla="*/ 409913 h 415598"/>
                      <a:gd name="connsiteX1" fmla="*/ 1276907 w 1276907"/>
                      <a:gd name="connsiteY1" fmla="*/ 401875 h 415598"/>
                      <a:gd name="connsiteX2" fmla="*/ 1260830 w 1276907"/>
                      <a:gd name="connsiteY2" fmla="*/ 136638 h 415598"/>
                      <a:gd name="connsiteX3" fmla="*/ 979496 w 1276907"/>
                      <a:gd name="connsiteY3" fmla="*/ 40188 h 415598"/>
                      <a:gd name="connsiteX4" fmla="*/ 481131 w 1276907"/>
                      <a:gd name="connsiteY4" fmla="*/ 0 h 415598"/>
                      <a:gd name="connsiteX5" fmla="*/ 167644 w 1276907"/>
                      <a:gd name="connsiteY5" fmla="*/ 144675 h 415598"/>
                      <a:gd name="connsiteX6" fmla="*/ 119415 w 1276907"/>
                      <a:gd name="connsiteY6" fmla="*/ 409913 h 415598"/>
                      <a:gd name="connsiteX0" fmla="*/ 119415 w 1276907"/>
                      <a:gd name="connsiteY0" fmla="*/ 435383 h 441068"/>
                      <a:gd name="connsiteX1" fmla="*/ 1276907 w 1276907"/>
                      <a:gd name="connsiteY1" fmla="*/ 427345 h 441068"/>
                      <a:gd name="connsiteX2" fmla="*/ 1260830 w 1276907"/>
                      <a:gd name="connsiteY2" fmla="*/ 162108 h 441068"/>
                      <a:gd name="connsiteX3" fmla="*/ 979496 w 1276907"/>
                      <a:gd name="connsiteY3" fmla="*/ 65658 h 441068"/>
                      <a:gd name="connsiteX4" fmla="*/ 481131 w 1276907"/>
                      <a:gd name="connsiteY4" fmla="*/ 25470 h 441068"/>
                      <a:gd name="connsiteX5" fmla="*/ 167644 w 1276907"/>
                      <a:gd name="connsiteY5" fmla="*/ 170145 h 441068"/>
                      <a:gd name="connsiteX6" fmla="*/ 119415 w 1276907"/>
                      <a:gd name="connsiteY6" fmla="*/ 435383 h 441068"/>
                      <a:gd name="connsiteX0" fmla="*/ 119415 w 1276907"/>
                      <a:gd name="connsiteY0" fmla="*/ 464238 h 469923"/>
                      <a:gd name="connsiteX1" fmla="*/ 1276907 w 1276907"/>
                      <a:gd name="connsiteY1" fmla="*/ 456200 h 469923"/>
                      <a:gd name="connsiteX2" fmla="*/ 1260830 w 1276907"/>
                      <a:gd name="connsiteY2" fmla="*/ 190963 h 469923"/>
                      <a:gd name="connsiteX3" fmla="*/ 979496 w 1276907"/>
                      <a:gd name="connsiteY3" fmla="*/ 94513 h 469923"/>
                      <a:gd name="connsiteX4" fmla="*/ 481131 w 1276907"/>
                      <a:gd name="connsiteY4" fmla="*/ 54325 h 469923"/>
                      <a:gd name="connsiteX5" fmla="*/ 167644 w 1276907"/>
                      <a:gd name="connsiteY5" fmla="*/ 199000 h 469923"/>
                      <a:gd name="connsiteX6" fmla="*/ 119415 w 1276907"/>
                      <a:gd name="connsiteY6" fmla="*/ 464238 h 469923"/>
                      <a:gd name="connsiteX0" fmla="*/ 119415 w 1276907"/>
                      <a:gd name="connsiteY0" fmla="*/ 543378 h 549063"/>
                      <a:gd name="connsiteX1" fmla="*/ 1276907 w 1276907"/>
                      <a:gd name="connsiteY1" fmla="*/ 535340 h 549063"/>
                      <a:gd name="connsiteX2" fmla="*/ 1260830 w 1276907"/>
                      <a:gd name="connsiteY2" fmla="*/ 270103 h 549063"/>
                      <a:gd name="connsiteX3" fmla="*/ 979496 w 1276907"/>
                      <a:gd name="connsiteY3" fmla="*/ 173653 h 549063"/>
                      <a:gd name="connsiteX4" fmla="*/ 481131 w 1276907"/>
                      <a:gd name="connsiteY4" fmla="*/ 133465 h 549063"/>
                      <a:gd name="connsiteX5" fmla="*/ 167644 w 1276907"/>
                      <a:gd name="connsiteY5" fmla="*/ 278140 h 549063"/>
                      <a:gd name="connsiteX6" fmla="*/ 119415 w 1276907"/>
                      <a:gd name="connsiteY6" fmla="*/ 543378 h 549063"/>
                      <a:gd name="connsiteX0" fmla="*/ 119415 w 1276907"/>
                      <a:gd name="connsiteY0" fmla="*/ 561254 h 566939"/>
                      <a:gd name="connsiteX1" fmla="*/ 1276907 w 1276907"/>
                      <a:gd name="connsiteY1" fmla="*/ 553216 h 566939"/>
                      <a:gd name="connsiteX2" fmla="*/ 1260830 w 1276907"/>
                      <a:gd name="connsiteY2" fmla="*/ 287979 h 566939"/>
                      <a:gd name="connsiteX3" fmla="*/ 979496 w 1276907"/>
                      <a:gd name="connsiteY3" fmla="*/ 191529 h 566939"/>
                      <a:gd name="connsiteX4" fmla="*/ 481131 w 1276907"/>
                      <a:gd name="connsiteY4" fmla="*/ 151341 h 566939"/>
                      <a:gd name="connsiteX5" fmla="*/ 167644 w 1276907"/>
                      <a:gd name="connsiteY5" fmla="*/ 296016 h 566939"/>
                      <a:gd name="connsiteX6" fmla="*/ 119415 w 1276907"/>
                      <a:gd name="connsiteY6" fmla="*/ 561254 h 566939"/>
                      <a:gd name="connsiteX0" fmla="*/ 119415 w 1276907"/>
                      <a:gd name="connsiteY0" fmla="*/ 561254 h 566939"/>
                      <a:gd name="connsiteX1" fmla="*/ 1276907 w 1276907"/>
                      <a:gd name="connsiteY1" fmla="*/ 553216 h 566939"/>
                      <a:gd name="connsiteX2" fmla="*/ 1260830 w 1276907"/>
                      <a:gd name="connsiteY2" fmla="*/ 287979 h 566939"/>
                      <a:gd name="connsiteX3" fmla="*/ 979496 w 1276907"/>
                      <a:gd name="connsiteY3" fmla="*/ 191529 h 566939"/>
                      <a:gd name="connsiteX4" fmla="*/ 481131 w 1276907"/>
                      <a:gd name="connsiteY4" fmla="*/ 151341 h 566939"/>
                      <a:gd name="connsiteX5" fmla="*/ 167644 w 1276907"/>
                      <a:gd name="connsiteY5" fmla="*/ 296016 h 566939"/>
                      <a:gd name="connsiteX6" fmla="*/ 119415 w 1276907"/>
                      <a:gd name="connsiteY6" fmla="*/ 561254 h 566939"/>
                      <a:gd name="connsiteX0" fmla="*/ 119415 w 1276907"/>
                      <a:gd name="connsiteY0" fmla="*/ 561254 h 566939"/>
                      <a:gd name="connsiteX1" fmla="*/ 1276907 w 1276907"/>
                      <a:gd name="connsiteY1" fmla="*/ 553216 h 566939"/>
                      <a:gd name="connsiteX2" fmla="*/ 1260830 w 1276907"/>
                      <a:gd name="connsiteY2" fmla="*/ 287979 h 566939"/>
                      <a:gd name="connsiteX3" fmla="*/ 979496 w 1276907"/>
                      <a:gd name="connsiteY3" fmla="*/ 191529 h 566939"/>
                      <a:gd name="connsiteX4" fmla="*/ 481131 w 1276907"/>
                      <a:gd name="connsiteY4" fmla="*/ 151341 h 566939"/>
                      <a:gd name="connsiteX5" fmla="*/ 167644 w 1276907"/>
                      <a:gd name="connsiteY5" fmla="*/ 296016 h 566939"/>
                      <a:gd name="connsiteX6" fmla="*/ 119415 w 1276907"/>
                      <a:gd name="connsiteY6" fmla="*/ 561254 h 566939"/>
                      <a:gd name="connsiteX0" fmla="*/ 119415 w 1398444"/>
                      <a:gd name="connsiteY0" fmla="*/ 561254 h 566939"/>
                      <a:gd name="connsiteX1" fmla="*/ 1276907 w 1398444"/>
                      <a:gd name="connsiteY1" fmla="*/ 553216 h 566939"/>
                      <a:gd name="connsiteX2" fmla="*/ 1260830 w 1398444"/>
                      <a:gd name="connsiteY2" fmla="*/ 287979 h 566939"/>
                      <a:gd name="connsiteX3" fmla="*/ 979496 w 1398444"/>
                      <a:gd name="connsiteY3" fmla="*/ 191529 h 566939"/>
                      <a:gd name="connsiteX4" fmla="*/ 481131 w 1398444"/>
                      <a:gd name="connsiteY4" fmla="*/ 151341 h 566939"/>
                      <a:gd name="connsiteX5" fmla="*/ 167644 w 1398444"/>
                      <a:gd name="connsiteY5" fmla="*/ 296016 h 566939"/>
                      <a:gd name="connsiteX6" fmla="*/ 119415 w 1398444"/>
                      <a:gd name="connsiteY6" fmla="*/ 561254 h 566939"/>
                      <a:gd name="connsiteX0" fmla="*/ 119415 w 1438141"/>
                      <a:gd name="connsiteY0" fmla="*/ 561254 h 566939"/>
                      <a:gd name="connsiteX1" fmla="*/ 1276907 w 1438141"/>
                      <a:gd name="connsiteY1" fmla="*/ 553216 h 566939"/>
                      <a:gd name="connsiteX2" fmla="*/ 1260830 w 1438141"/>
                      <a:gd name="connsiteY2" fmla="*/ 287979 h 566939"/>
                      <a:gd name="connsiteX3" fmla="*/ 979496 w 1438141"/>
                      <a:gd name="connsiteY3" fmla="*/ 191529 h 566939"/>
                      <a:gd name="connsiteX4" fmla="*/ 481131 w 1438141"/>
                      <a:gd name="connsiteY4" fmla="*/ 151341 h 566939"/>
                      <a:gd name="connsiteX5" fmla="*/ 167644 w 1438141"/>
                      <a:gd name="connsiteY5" fmla="*/ 296016 h 566939"/>
                      <a:gd name="connsiteX6" fmla="*/ 119415 w 1438141"/>
                      <a:gd name="connsiteY6" fmla="*/ 561254 h 566939"/>
                      <a:gd name="connsiteX0" fmla="*/ 133143 w 1451869"/>
                      <a:gd name="connsiteY0" fmla="*/ 561254 h 561456"/>
                      <a:gd name="connsiteX1" fmla="*/ 1290635 w 1451869"/>
                      <a:gd name="connsiteY1" fmla="*/ 553216 h 561456"/>
                      <a:gd name="connsiteX2" fmla="*/ 1274558 w 1451869"/>
                      <a:gd name="connsiteY2" fmla="*/ 287979 h 561456"/>
                      <a:gd name="connsiteX3" fmla="*/ 993224 w 1451869"/>
                      <a:gd name="connsiteY3" fmla="*/ 191529 h 561456"/>
                      <a:gd name="connsiteX4" fmla="*/ 494859 w 1451869"/>
                      <a:gd name="connsiteY4" fmla="*/ 151341 h 561456"/>
                      <a:gd name="connsiteX5" fmla="*/ 181372 w 1451869"/>
                      <a:gd name="connsiteY5" fmla="*/ 296016 h 561456"/>
                      <a:gd name="connsiteX6" fmla="*/ 133143 w 1451869"/>
                      <a:gd name="connsiteY6" fmla="*/ 561254 h 561456"/>
                      <a:gd name="connsiteX0" fmla="*/ 133143 w 1446847"/>
                      <a:gd name="connsiteY0" fmla="*/ 561254 h 561456"/>
                      <a:gd name="connsiteX1" fmla="*/ 1290635 w 1446847"/>
                      <a:gd name="connsiteY1" fmla="*/ 553216 h 561456"/>
                      <a:gd name="connsiteX2" fmla="*/ 1274558 w 1446847"/>
                      <a:gd name="connsiteY2" fmla="*/ 287979 h 561456"/>
                      <a:gd name="connsiteX3" fmla="*/ 993224 w 1446847"/>
                      <a:gd name="connsiteY3" fmla="*/ 191529 h 561456"/>
                      <a:gd name="connsiteX4" fmla="*/ 494859 w 1446847"/>
                      <a:gd name="connsiteY4" fmla="*/ 151341 h 561456"/>
                      <a:gd name="connsiteX5" fmla="*/ 181372 w 1446847"/>
                      <a:gd name="connsiteY5" fmla="*/ 296016 h 561456"/>
                      <a:gd name="connsiteX6" fmla="*/ 133143 w 1446847"/>
                      <a:gd name="connsiteY6" fmla="*/ 561254 h 561456"/>
                      <a:gd name="connsiteX0" fmla="*/ 133143 w 1446847"/>
                      <a:gd name="connsiteY0" fmla="*/ 561254 h 561456"/>
                      <a:gd name="connsiteX1" fmla="*/ 1290635 w 1446847"/>
                      <a:gd name="connsiteY1" fmla="*/ 553216 h 561456"/>
                      <a:gd name="connsiteX2" fmla="*/ 1274558 w 1446847"/>
                      <a:gd name="connsiteY2" fmla="*/ 287979 h 561456"/>
                      <a:gd name="connsiteX3" fmla="*/ 993224 w 1446847"/>
                      <a:gd name="connsiteY3" fmla="*/ 191529 h 561456"/>
                      <a:gd name="connsiteX4" fmla="*/ 494859 w 1446847"/>
                      <a:gd name="connsiteY4" fmla="*/ 151341 h 561456"/>
                      <a:gd name="connsiteX5" fmla="*/ 181372 w 1446847"/>
                      <a:gd name="connsiteY5" fmla="*/ 296016 h 561456"/>
                      <a:gd name="connsiteX6" fmla="*/ 133143 w 1446847"/>
                      <a:gd name="connsiteY6" fmla="*/ 561254 h 561456"/>
                      <a:gd name="connsiteX0" fmla="*/ 133143 w 1446847"/>
                      <a:gd name="connsiteY0" fmla="*/ 561254 h 561456"/>
                      <a:gd name="connsiteX1" fmla="*/ 1290635 w 1446847"/>
                      <a:gd name="connsiteY1" fmla="*/ 553216 h 561456"/>
                      <a:gd name="connsiteX2" fmla="*/ 1274558 w 1446847"/>
                      <a:gd name="connsiteY2" fmla="*/ 287979 h 561456"/>
                      <a:gd name="connsiteX3" fmla="*/ 993224 w 1446847"/>
                      <a:gd name="connsiteY3" fmla="*/ 191529 h 561456"/>
                      <a:gd name="connsiteX4" fmla="*/ 494859 w 1446847"/>
                      <a:gd name="connsiteY4" fmla="*/ 151341 h 561456"/>
                      <a:gd name="connsiteX5" fmla="*/ 181372 w 1446847"/>
                      <a:gd name="connsiteY5" fmla="*/ 296016 h 561456"/>
                      <a:gd name="connsiteX6" fmla="*/ 133143 w 1446847"/>
                      <a:gd name="connsiteY6" fmla="*/ 561254 h 561456"/>
                      <a:gd name="connsiteX0" fmla="*/ 133143 w 1413399"/>
                      <a:gd name="connsiteY0" fmla="*/ 561254 h 561456"/>
                      <a:gd name="connsiteX1" fmla="*/ 1290635 w 1413399"/>
                      <a:gd name="connsiteY1" fmla="*/ 553216 h 561456"/>
                      <a:gd name="connsiteX2" fmla="*/ 1274558 w 1413399"/>
                      <a:gd name="connsiteY2" fmla="*/ 287979 h 561456"/>
                      <a:gd name="connsiteX3" fmla="*/ 993224 w 1413399"/>
                      <a:gd name="connsiteY3" fmla="*/ 191529 h 561456"/>
                      <a:gd name="connsiteX4" fmla="*/ 494859 w 1413399"/>
                      <a:gd name="connsiteY4" fmla="*/ 151341 h 561456"/>
                      <a:gd name="connsiteX5" fmla="*/ 181372 w 1413399"/>
                      <a:gd name="connsiteY5" fmla="*/ 296016 h 561456"/>
                      <a:gd name="connsiteX6" fmla="*/ 133143 w 1413399"/>
                      <a:gd name="connsiteY6" fmla="*/ 561254 h 561456"/>
                      <a:gd name="connsiteX0" fmla="*/ 133143 w 1403697"/>
                      <a:gd name="connsiteY0" fmla="*/ 561254 h 561456"/>
                      <a:gd name="connsiteX1" fmla="*/ 1290635 w 1403697"/>
                      <a:gd name="connsiteY1" fmla="*/ 553216 h 561456"/>
                      <a:gd name="connsiteX2" fmla="*/ 1274558 w 1403697"/>
                      <a:gd name="connsiteY2" fmla="*/ 287979 h 561456"/>
                      <a:gd name="connsiteX3" fmla="*/ 993224 w 1403697"/>
                      <a:gd name="connsiteY3" fmla="*/ 191529 h 561456"/>
                      <a:gd name="connsiteX4" fmla="*/ 494859 w 1403697"/>
                      <a:gd name="connsiteY4" fmla="*/ 151341 h 561456"/>
                      <a:gd name="connsiteX5" fmla="*/ 181372 w 1403697"/>
                      <a:gd name="connsiteY5" fmla="*/ 296016 h 561456"/>
                      <a:gd name="connsiteX6" fmla="*/ 133143 w 1403697"/>
                      <a:gd name="connsiteY6" fmla="*/ 561254 h 561456"/>
                      <a:gd name="connsiteX0" fmla="*/ 133143 w 1415256"/>
                      <a:gd name="connsiteY0" fmla="*/ 561254 h 561456"/>
                      <a:gd name="connsiteX1" fmla="*/ 1290635 w 1415256"/>
                      <a:gd name="connsiteY1" fmla="*/ 553216 h 561456"/>
                      <a:gd name="connsiteX2" fmla="*/ 1274558 w 1415256"/>
                      <a:gd name="connsiteY2" fmla="*/ 287979 h 561456"/>
                      <a:gd name="connsiteX3" fmla="*/ 993224 w 1415256"/>
                      <a:gd name="connsiteY3" fmla="*/ 191529 h 561456"/>
                      <a:gd name="connsiteX4" fmla="*/ 494859 w 1415256"/>
                      <a:gd name="connsiteY4" fmla="*/ 151341 h 561456"/>
                      <a:gd name="connsiteX5" fmla="*/ 181372 w 1415256"/>
                      <a:gd name="connsiteY5" fmla="*/ 296016 h 561456"/>
                      <a:gd name="connsiteX6" fmla="*/ 133143 w 1415256"/>
                      <a:gd name="connsiteY6" fmla="*/ 561254 h 56145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415256" h="561456">
                        <a:moveTo>
                          <a:pt x="133143" y="561254"/>
                        </a:moveTo>
                        <a:lnTo>
                          <a:pt x="1290635" y="553216"/>
                        </a:lnTo>
                        <a:cubicBezTo>
                          <a:pt x="1446039" y="561254"/>
                          <a:pt x="1472832" y="296016"/>
                          <a:pt x="1274558" y="287979"/>
                        </a:cubicBezTo>
                        <a:cubicBezTo>
                          <a:pt x="1237048" y="175454"/>
                          <a:pt x="1127193" y="95079"/>
                          <a:pt x="993224" y="191529"/>
                        </a:cubicBezTo>
                        <a:cubicBezTo>
                          <a:pt x="979826" y="97758"/>
                          <a:pt x="717248" y="-164801"/>
                          <a:pt x="494859" y="151341"/>
                        </a:cubicBezTo>
                        <a:cubicBezTo>
                          <a:pt x="510935" y="119191"/>
                          <a:pt x="213525" y="-9409"/>
                          <a:pt x="181372" y="296016"/>
                        </a:cubicBezTo>
                        <a:cubicBezTo>
                          <a:pt x="-99963" y="336204"/>
                          <a:pt x="-3505" y="569291"/>
                          <a:pt x="133143" y="561254"/>
                        </a:cubicBezTo>
                        <a:close/>
                      </a:path>
                    </a:pathLst>
                  </a:custGeom>
                  <a:gradFill flip="none" rotWithShape="1">
                    <a:gsLst>
                      <a:gs pos="0">
                        <a:srgbClr val="88A642"/>
                      </a:gs>
                      <a:gs pos="100000">
                        <a:srgbClr val="56AD37"/>
                      </a:gs>
                    </a:gsLst>
                    <a:lin ang="16200000" scaled="0"/>
                    <a:tileRect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defTabSz="914400" fontAlgn="auto">
                      <a:spcBef>
                        <a:spcPts val="0"/>
                      </a:spcBef>
                      <a:spcAft>
                        <a:spcPts val="0"/>
                      </a:spcAft>
                    </a:pPr>
                    <a:endParaRPr lang="en-US" dirty="0">
                      <a:solidFill>
                        <a:prstClr val="white"/>
                      </a:solidFill>
                      <a:latin typeface="Arial Narrow" panose="020B0606020202030204" pitchFamily="34" charset="0"/>
                    </a:endParaRPr>
                  </a:p>
                </p:txBody>
              </p:sp>
            </p:grpSp>
            <p:sp>
              <p:nvSpPr>
                <p:cNvPr id="506" name="Freeform 505"/>
                <p:cNvSpPr/>
                <p:nvPr/>
              </p:nvSpPr>
              <p:spPr>
                <a:xfrm>
                  <a:off x="6697140" y="5260201"/>
                  <a:ext cx="546774" cy="343066"/>
                </a:xfrm>
                <a:custGeom>
                  <a:avLst/>
                  <a:gdLst>
                    <a:gd name="connsiteX0" fmla="*/ 0 w 1157492"/>
                    <a:gd name="connsiteY0" fmla="*/ 409913 h 409913"/>
                    <a:gd name="connsiteX1" fmla="*/ 1157492 w 1157492"/>
                    <a:gd name="connsiteY1" fmla="*/ 401875 h 409913"/>
                    <a:gd name="connsiteX2" fmla="*/ 1141415 w 1157492"/>
                    <a:gd name="connsiteY2" fmla="*/ 136638 h 409913"/>
                    <a:gd name="connsiteX3" fmla="*/ 860081 w 1157492"/>
                    <a:gd name="connsiteY3" fmla="*/ 40188 h 409913"/>
                    <a:gd name="connsiteX4" fmla="*/ 361716 w 1157492"/>
                    <a:gd name="connsiteY4" fmla="*/ 0 h 409913"/>
                    <a:gd name="connsiteX5" fmla="*/ 48229 w 1157492"/>
                    <a:gd name="connsiteY5" fmla="*/ 144675 h 409913"/>
                    <a:gd name="connsiteX6" fmla="*/ 0 w 1157492"/>
                    <a:gd name="connsiteY6" fmla="*/ 409913 h 409913"/>
                    <a:gd name="connsiteX0" fmla="*/ 100700 w 1258192"/>
                    <a:gd name="connsiteY0" fmla="*/ 409913 h 409913"/>
                    <a:gd name="connsiteX1" fmla="*/ 1258192 w 1258192"/>
                    <a:gd name="connsiteY1" fmla="*/ 401875 h 409913"/>
                    <a:gd name="connsiteX2" fmla="*/ 1242115 w 1258192"/>
                    <a:gd name="connsiteY2" fmla="*/ 136638 h 409913"/>
                    <a:gd name="connsiteX3" fmla="*/ 960781 w 1258192"/>
                    <a:gd name="connsiteY3" fmla="*/ 40188 h 409913"/>
                    <a:gd name="connsiteX4" fmla="*/ 462416 w 1258192"/>
                    <a:gd name="connsiteY4" fmla="*/ 0 h 409913"/>
                    <a:gd name="connsiteX5" fmla="*/ 148929 w 1258192"/>
                    <a:gd name="connsiteY5" fmla="*/ 144675 h 409913"/>
                    <a:gd name="connsiteX6" fmla="*/ 100700 w 1258192"/>
                    <a:gd name="connsiteY6" fmla="*/ 409913 h 409913"/>
                    <a:gd name="connsiteX0" fmla="*/ 132746 w 1290238"/>
                    <a:gd name="connsiteY0" fmla="*/ 409913 h 414844"/>
                    <a:gd name="connsiteX1" fmla="*/ 1290238 w 1290238"/>
                    <a:gd name="connsiteY1" fmla="*/ 401875 h 414844"/>
                    <a:gd name="connsiteX2" fmla="*/ 1274161 w 1290238"/>
                    <a:gd name="connsiteY2" fmla="*/ 136638 h 414844"/>
                    <a:gd name="connsiteX3" fmla="*/ 992827 w 1290238"/>
                    <a:gd name="connsiteY3" fmla="*/ 40188 h 414844"/>
                    <a:gd name="connsiteX4" fmla="*/ 494462 w 1290238"/>
                    <a:gd name="connsiteY4" fmla="*/ 0 h 414844"/>
                    <a:gd name="connsiteX5" fmla="*/ 180975 w 1290238"/>
                    <a:gd name="connsiteY5" fmla="*/ 144675 h 414844"/>
                    <a:gd name="connsiteX6" fmla="*/ 132746 w 1290238"/>
                    <a:gd name="connsiteY6" fmla="*/ 409913 h 414844"/>
                    <a:gd name="connsiteX0" fmla="*/ 119415 w 1276907"/>
                    <a:gd name="connsiteY0" fmla="*/ 409913 h 415598"/>
                    <a:gd name="connsiteX1" fmla="*/ 1276907 w 1276907"/>
                    <a:gd name="connsiteY1" fmla="*/ 401875 h 415598"/>
                    <a:gd name="connsiteX2" fmla="*/ 1260830 w 1276907"/>
                    <a:gd name="connsiteY2" fmla="*/ 136638 h 415598"/>
                    <a:gd name="connsiteX3" fmla="*/ 979496 w 1276907"/>
                    <a:gd name="connsiteY3" fmla="*/ 40188 h 415598"/>
                    <a:gd name="connsiteX4" fmla="*/ 481131 w 1276907"/>
                    <a:gd name="connsiteY4" fmla="*/ 0 h 415598"/>
                    <a:gd name="connsiteX5" fmla="*/ 167644 w 1276907"/>
                    <a:gd name="connsiteY5" fmla="*/ 144675 h 415598"/>
                    <a:gd name="connsiteX6" fmla="*/ 119415 w 1276907"/>
                    <a:gd name="connsiteY6" fmla="*/ 409913 h 415598"/>
                    <a:gd name="connsiteX0" fmla="*/ 119415 w 1276907"/>
                    <a:gd name="connsiteY0" fmla="*/ 435383 h 441068"/>
                    <a:gd name="connsiteX1" fmla="*/ 1276907 w 1276907"/>
                    <a:gd name="connsiteY1" fmla="*/ 427345 h 441068"/>
                    <a:gd name="connsiteX2" fmla="*/ 1260830 w 1276907"/>
                    <a:gd name="connsiteY2" fmla="*/ 162108 h 441068"/>
                    <a:gd name="connsiteX3" fmla="*/ 979496 w 1276907"/>
                    <a:gd name="connsiteY3" fmla="*/ 65658 h 441068"/>
                    <a:gd name="connsiteX4" fmla="*/ 481131 w 1276907"/>
                    <a:gd name="connsiteY4" fmla="*/ 25470 h 441068"/>
                    <a:gd name="connsiteX5" fmla="*/ 167644 w 1276907"/>
                    <a:gd name="connsiteY5" fmla="*/ 170145 h 441068"/>
                    <a:gd name="connsiteX6" fmla="*/ 119415 w 1276907"/>
                    <a:gd name="connsiteY6" fmla="*/ 435383 h 441068"/>
                    <a:gd name="connsiteX0" fmla="*/ 119415 w 1276907"/>
                    <a:gd name="connsiteY0" fmla="*/ 464238 h 469923"/>
                    <a:gd name="connsiteX1" fmla="*/ 1276907 w 1276907"/>
                    <a:gd name="connsiteY1" fmla="*/ 456200 h 469923"/>
                    <a:gd name="connsiteX2" fmla="*/ 1260830 w 1276907"/>
                    <a:gd name="connsiteY2" fmla="*/ 190963 h 469923"/>
                    <a:gd name="connsiteX3" fmla="*/ 979496 w 1276907"/>
                    <a:gd name="connsiteY3" fmla="*/ 94513 h 469923"/>
                    <a:gd name="connsiteX4" fmla="*/ 481131 w 1276907"/>
                    <a:gd name="connsiteY4" fmla="*/ 54325 h 469923"/>
                    <a:gd name="connsiteX5" fmla="*/ 167644 w 1276907"/>
                    <a:gd name="connsiteY5" fmla="*/ 199000 h 469923"/>
                    <a:gd name="connsiteX6" fmla="*/ 119415 w 1276907"/>
                    <a:gd name="connsiteY6" fmla="*/ 464238 h 469923"/>
                    <a:gd name="connsiteX0" fmla="*/ 119415 w 1276907"/>
                    <a:gd name="connsiteY0" fmla="*/ 543378 h 549063"/>
                    <a:gd name="connsiteX1" fmla="*/ 1276907 w 1276907"/>
                    <a:gd name="connsiteY1" fmla="*/ 535340 h 549063"/>
                    <a:gd name="connsiteX2" fmla="*/ 1260830 w 1276907"/>
                    <a:gd name="connsiteY2" fmla="*/ 270103 h 549063"/>
                    <a:gd name="connsiteX3" fmla="*/ 979496 w 1276907"/>
                    <a:gd name="connsiteY3" fmla="*/ 173653 h 549063"/>
                    <a:gd name="connsiteX4" fmla="*/ 481131 w 1276907"/>
                    <a:gd name="connsiteY4" fmla="*/ 133465 h 549063"/>
                    <a:gd name="connsiteX5" fmla="*/ 167644 w 1276907"/>
                    <a:gd name="connsiteY5" fmla="*/ 278140 h 549063"/>
                    <a:gd name="connsiteX6" fmla="*/ 119415 w 1276907"/>
                    <a:gd name="connsiteY6" fmla="*/ 543378 h 549063"/>
                    <a:gd name="connsiteX0" fmla="*/ 119415 w 1276907"/>
                    <a:gd name="connsiteY0" fmla="*/ 561254 h 566939"/>
                    <a:gd name="connsiteX1" fmla="*/ 1276907 w 1276907"/>
                    <a:gd name="connsiteY1" fmla="*/ 553216 h 566939"/>
                    <a:gd name="connsiteX2" fmla="*/ 1260830 w 1276907"/>
                    <a:gd name="connsiteY2" fmla="*/ 287979 h 566939"/>
                    <a:gd name="connsiteX3" fmla="*/ 979496 w 1276907"/>
                    <a:gd name="connsiteY3" fmla="*/ 191529 h 566939"/>
                    <a:gd name="connsiteX4" fmla="*/ 481131 w 1276907"/>
                    <a:gd name="connsiteY4" fmla="*/ 151341 h 566939"/>
                    <a:gd name="connsiteX5" fmla="*/ 167644 w 1276907"/>
                    <a:gd name="connsiteY5" fmla="*/ 296016 h 566939"/>
                    <a:gd name="connsiteX6" fmla="*/ 119415 w 1276907"/>
                    <a:gd name="connsiteY6" fmla="*/ 561254 h 566939"/>
                    <a:gd name="connsiteX0" fmla="*/ 119415 w 1276907"/>
                    <a:gd name="connsiteY0" fmla="*/ 561254 h 566939"/>
                    <a:gd name="connsiteX1" fmla="*/ 1276907 w 1276907"/>
                    <a:gd name="connsiteY1" fmla="*/ 553216 h 566939"/>
                    <a:gd name="connsiteX2" fmla="*/ 1260830 w 1276907"/>
                    <a:gd name="connsiteY2" fmla="*/ 287979 h 566939"/>
                    <a:gd name="connsiteX3" fmla="*/ 979496 w 1276907"/>
                    <a:gd name="connsiteY3" fmla="*/ 191529 h 566939"/>
                    <a:gd name="connsiteX4" fmla="*/ 481131 w 1276907"/>
                    <a:gd name="connsiteY4" fmla="*/ 151341 h 566939"/>
                    <a:gd name="connsiteX5" fmla="*/ 167644 w 1276907"/>
                    <a:gd name="connsiteY5" fmla="*/ 296016 h 566939"/>
                    <a:gd name="connsiteX6" fmla="*/ 119415 w 1276907"/>
                    <a:gd name="connsiteY6" fmla="*/ 561254 h 566939"/>
                    <a:gd name="connsiteX0" fmla="*/ 119415 w 1276907"/>
                    <a:gd name="connsiteY0" fmla="*/ 561254 h 566939"/>
                    <a:gd name="connsiteX1" fmla="*/ 1276907 w 1276907"/>
                    <a:gd name="connsiteY1" fmla="*/ 553216 h 566939"/>
                    <a:gd name="connsiteX2" fmla="*/ 1260830 w 1276907"/>
                    <a:gd name="connsiteY2" fmla="*/ 287979 h 566939"/>
                    <a:gd name="connsiteX3" fmla="*/ 979496 w 1276907"/>
                    <a:gd name="connsiteY3" fmla="*/ 191529 h 566939"/>
                    <a:gd name="connsiteX4" fmla="*/ 481131 w 1276907"/>
                    <a:gd name="connsiteY4" fmla="*/ 151341 h 566939"/>
                    <a:gd name="connsiteX5" fmla="*/ 167644 w 1276907"/>
                    <a:gd name="connsiteY5" fmla="*/ 296016 h 566939"/>
                    <a:gd name="connsiteX6" fmla="*/ 119415 w 1276907"/>
                    <a:gd name="connsiteY6" fmla="*/ 561254 h 566939"/>
                    <a:gd name="connsiteX0" fmla="*/ 119415 w 1398444"/>
                    <a:gd name="connsiteY0" fmla="*/ 561254 h 566939"/>
                    <a:gd name="connsiteX1" fmla="*/ 1276907 w 1398444"/>
                    <a:gd name="connsiteY1" fmla="*/ 553216 h 566939"/>
                    <a:gd name="connsiteX2" fmla="*/ 1260830 w 1398444"/>
                    <a:gd name="connsiteY2" fmla="*/ 287979 h 566939"/>
                    <a:gd name="connsiteX3" fmla="*/ 979496 w 1398444"/>
                    <a:gd name="connsiteY3" fmla="*/ 191529 h 566939"/>
                    <a:gd name="connsiteX4" fmla="*/ 481131 w 1398444"/>
                    <a:gd name="connsiteY4" fmla="*/ 151341 h 566939"/>
                    <a:gd name="connsiteX5" fmla="*/ 167644 w 1398444"/>
                    <a:gd name="connsiteY5" fmla="*/ 296016 h 566939"/>
                    <a:gd name="connsiteX6" fmla="*/ 119415 w 1398444"/>
                    <a:gd name="connsiteY6" fmla="*/ 561254 h 566939"/>
                    <a:gd name="connsiteX0" fmla="*/ 119415 w 1438141"/>
                    <a:gd name="connsiteY0" fmla="*/ 561254 h 566939"/>
                    <a:gd name="connsiteX1" fmla="*/ 1276907 w 1438141"/>
                    <a:gd name="connsiteY1" fmla="*/ 553216 h 566939"/>
                    <a:gd name="connsiteX2" fmla="*/ 1260830 w 1438141"/>
                    <a:gd name="connsiteY2" fmla="*/ 287979 h 566939"/>
                    <a:gd name="connsiteX3" fmla="*/ 979496 w 1438141"/>
                    <a:gd name="connsiteY3" fmla="*/ 191529 h 566939"/>
                    <a:gd name="connsiteX4" fmla="*/ 481131 w 1438141"/>
                    <a:gd name="connsiteY4" fmla="*/ 151341 h 566939"/>
                    <a:gd name="connsiteX5" fmla="*/ 167644 w 1438141"/>
                    <a:gd name="connsiteY5" fmla="*/ 296016 h 566939"/>
                    <a:gd name="connsiteX6" fmla="*/ 119415 w 1438141"/>
                    <a:gd name="connsiteY6" fmla="*/ 561254 h 566939"/>
                    <a:gd name="connsiteX0" fmla="*/ 133143 w 1451869"/>
                    <a:gd name="connsiteY0" fmla="*/ 561254 h 561456"/>
                    <a:gd name="connsiteX1" fmla="*/ 1290635 w 1451869"/>
                    <a:gd name="connsiteY1" fmla="*/ 553216 h 561456"/>
                    <a:gd name="connsiteX2" fmla="*/ 1274558 w 1451869"/>
                    <a:gd name="connsiteY2" fmla="*/ 287979 h 561456"/>
                    <a:gd name="connsiteX3" fmla="*/ 993224 w 1451869"/>
                    <a:gd name="connsiteY3" fmla="*/ 191529 h 561456"/>
                    <a:gd name="connsiteX4" fmla="*/ 494859 w 1451869"/>
                    <a:gd name="connsiteY4" fmla="*/ 151341 h 561456"/>
                    <a:gd name="connsiteX5" fmla="*/ 181372 w 1451869"/>
                    <a:gd name="connsiteY5" fmla="*/ 296016 h 561456"/>
                    <a:gd name="connsiteX6" fmla="*/ 133143 w 1451869"/>
                    <a:gd name="connsiteY6" fmla="*/ 561254 h 561456"/>
                    <a:gd name="connsiteX0" fmla="*/ 133143 w 1446847"/>
                    <a:gd name="connsiteY0" fmla="*/ 561254 h 561456"/>
                    <a:gd name="connsiteX1" fmla="*/ 1290635 w 1446847"/>
                    <a:gd name="connsiteY1" fmla="*/ 553216 h 561456"/>
                    <a:gd name="connsiteX2" fmla="*/ 1274558 w 1446847"/>
                    <a:gd name="connsiteY2" fmla="*/ 287979 h 561456"/>
                    <a:gd name="connsiteX3" fmla="*/ 993224 w 1446847"/>
                    <a:gd name="connsiteY3" fmla="*/ 191529 h 561456"/>
                    <a:gd name="connsiteX4" fmla="*/ 494859 w 1446847"/>
                    <a:gd name="connsiteY4" fmla="*/ 151341 h 561456"/>
                    <a:gd name="connsiteX5" fmla="*/ 181372 w 1446847"/>
                    <a:gd name="connsiteY5" fmla="*/ 296016 h 561456"/>
                    <a:gd name="connsiteX6" fmla="*/ 133143 w 1446847"/>
                    <a:gd name="connsiteY6" fmla="*/ 561254 h 561456"/>
                    <a:gd name="connsiteX0" fmla="*/ 133143 w 1446847"/>
                    <a:gd name="connsiteY0" fmla="*/ 561254 h 561456"/>
                    <a:gd name="connsiteX1" fmla="*/ 1290635 w 1446847"/>
                    <a:gd name="connsiteY1" fmla="*/ 553216 h 561456"/>
                    <a:gd name="connsiteX2" fmla="*/ 1274558 w 1446847"/>
                    <a:gd name="connsiteY2" fmla="*/ 287979 h 561456"/>
                    <a:gd name="connsiteX3" fmla="*/ 993224 w 1446847"/>
                    <a:gd name="connsiteY3" fmla="*/ 191529 h 561456"/>
                    <a:gd name="connsiteX4" fmla="*/ 494859 w 1446847"/>
                    <a:gd name="connsiteY4" fmla="*/ 151341 h 561456"/>
                    <a:gd name="connsiteX5" fmla="*/ 181372 w 1446847"/>
                    <a:gd name="connsiteY5" fmla="*/ 296016 h 561456"/>
                    <a:gd name="connsiteX6" fmla="*/ 133143 w 1446847"/>
                    <a:gd name="connsiteY6" fmla="*/ 561254 h 561456"/>
                    <a:gd name="connsiteX0" fmla="*/ 133143 w 1446847"/>
                    <a:gd name="connsiteY0" fmla="*/ 561254 h 561456"/>
                    <a:gd name="connsiteX1" fmla="*/ 1290635 w 1446847"/>
                    <a:gd name="connsiteY1" fmla="*/ 553216 h 561456"/>
                    <a:gd name="connsiteX2" fmla="*/ 1274558 w 1446847"/>
                    <a:gd name="connsiteY2" fmla="*/ 287979 h 561456"/>
                    <a:gd name="connsiteX3" fmla="*/ 993224 w 1446847"/>
                    <a:gd name="connsiteY3" fmla="*/ 191529 h 561456"/>
                    <a:gd name="connsiteX4" fmla="*/ 494859 w 1446847"/>
                    <a:gd name="connsiteY4" fmla="*/ 151341 h 561456"/>
                    <a:gd name="connsiteX5" fmla="*/ 181372 w 1446847"/>
                    <a:gd name="connsiteY5" fmla="*/ 296016 h 561456"/>
                    <a:gd name="connsiteX6" fmla="*/ 133143 w 1446847"/>
                    <a:gd name="connsiteY6" fmla="*/ 561254 h 561456"/>
                    <a:gd name="connsiteX0" fmla="*/ 133143 w 1413399"/>
                    <a:gd name="connsiteY0" fmla="*/ 561254 h 561456"/>
                    <a:gd name="connsiteX1" fmla="*/ 1290635 w 1413399"/>
                    <a:gd name="connsiteY1" fmla="*/ 553216 h 561456"/>
                    <a:gd name="connsiteX2" fmla="*/ 1274558 w 1413399"/>
                    <a:gd name="connsiteY2" fmla="*/ 287979 h 561456"/>
                    <a:gd name="connsiteX3" fmla="*/ 993224 w 1413399"/>
                    <a:gd name="connsiteY3" fmla="*/ 191529 h 561456"/>
                    <a:gd name="connsiteX4" fmla="*/ 494859 w 1413399"/>
                    <a:gd name="connsiteY4" fmla="*/ 151341 h 561456"/>
                    <a:gd name="connsiteX5" fmla="*/ 181372 w 1413399"/>
                    <a:gd name="connsiteY5" fmla="*/ 296016 h 561456"/>
                    <a:gd name="connsiteX6" fmla="*/ 133143 w 1413399"/>
                    <a:gd name="connsiteY6" fmla="*/ 561254 h 561456"/>
                    <a:gd name="connsiteX0" fmla="*/ 133143 w 1403697"/>
                    <a:gd name="connsiteY0" fmla="*/ 561254 h 561456"/>
                    <a:gd name="connsiteX1" fmla="*/ 1290635 w 1403697"/>
                    <a:gd name="connsiteY1" fmla="*/ 553216 h 561456"/>
                    <a:gd name="connsiteX2" fmla="*/ 1274558 w 1403697"/>
                    <a:gd name="connsiteY2" fmla="*/ 287979 h 561456"/>
                    <a:gd name="connsiteX3" fmla="*/ 993224 w 1403697"/>
                    <a:gd name="connsiteY3" fmla="*/ 191529 h 561456"/>
                    <a:gd name="connsiteX4" fmla="*/ 494859 w 1403697"/>
                    <a:gd name="connsiteY4" fmla="*/ 151341 h 561456"/>
                    <a:gd name="connsiteX5" fmla="*/ 181372 w 1403697"/>
                    <a:gd name="connsiteY5" fmla="*/ 296016 h 561456"/>
                    <a:gd name="connsiteX6" fmla="*/ 133143 w 1403697"/>
                    <a:gd name="connsiteY6" fmla="*/ 561254 h 561456"/>
                    <a:gd name="connsiteX0" fmla="*/ 133143 w 1415256"/>
                    <a:gd name="connsiteY0" fmla="*/ 561254 h 561456"/>
                    <a:gd name="connsiteX1" fmla="*/ 1290635 w 1415256"/>
                    <a:gd name="connsiteY1" fmla="*/ 553216 h 561456"/>
                    <a:gd name="connsiteX2" fmla="*/ 1274558 w 1415256"/>
                    <a:gd name="connsiteY2" fmla="*/ 287979 h 561456"/>
                    <a:gd name="connsiteX3" fmla="*/ 993224 w 1415256"/>
                    <a:gd name="connsiteY3" fmla="*/ 191529 h 561456"/>
                    <a:gd name="connsiteX4" fmla="*/ 494859 w 1415256"/>
                    <a:gd name="connsiteY4" fmla="*/ 151341 h 561456"/>
                    <a:gd name="connsiteX5" fmla="*/ 181372 w 1415256"/>
                    <a:gd name="connsiteY5" fmla="*/ 296016 h 561456"/>
                    <a:gd name="connsiteX6" fmla="*/ 133143 w 1415256"/>
                    <a:gd name="connsiteY6" fmla="*/ 561254 h 5614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415256" h="561456">
                      <a:moveTo>
                        <a:pt x="133143" y="561254"/>
                      </a:moveTo>
                      <a:lnTo>
                        <a:pt x="1290635" y="553216"/>
                      </a:lnTo>
                      <a:cubicBezTo>
                        <a:pt x="1446039" y="561254"/>
                        <a:pt x="1472832" y="296016"/>
                        <a:pt x="1274558" y="287979"/>
                      </a:cubicBezTo>
                      <a:cubicBezTo>
                        <a:pt x="1237048" y="175454"/>
                        <a:pt x="1127193" y="95079"/>
                        <a:pt x="993224" y="191529"/>
                      </a:cubicBezTo>
                      <a:cubicBezTo>
                        <a:pt x="979826" y="97758"/>
                        <a:pt x="717248" y="-164801"/>
                        <a:pt x="494859" y="151341"/>
                      </a:cubicBezTo>
                      <a:cubicBezTo>
                        <a:pt x="510935" y="119191"/>
                        <a:pt x="213525" y="-9409"/>
                        <a:pt x="181372" y="296016"/>
                      </a:cubicBezTo>
                      <a:cubicBezTo>
                        <a:pt x="-99963" y="336204"/>
                        <a:pt x="-3505" y="569291"/>
                        <a:pt x="133143" y="561254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88A642"/>
                    </a:gs>
                    <a:gs pos="100000">
                      <a:srgbClr val="56AD37"/>
                    </a:gs>
                  </a:gsLst>
                  <a:lin ang="16200000" scaled="0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914400" fontAlgn="auto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dirty="0">
                    <a:solidFill>
                      <a:prstClr val="white"/>
                    </a:solidFill>
                    <a:latin typeface="Arial Narrow" panose="020B0606020202030204" pitchFamily="34" charset="0"/>
                  </a:endParaRPr>
                </a:p>
              </p:txBody>
            </p:sp>
          </p:grpSp>
          <p:grpSp>
            <p:nvGrpSpPr>
              <p:cNvPr id="501" name="Group 500"/>
              <p:cNvGrpSpPr/>
              <p:nvPr/>
            </p:nvGrpSpPr>
            <p:grpSpPr>
              <a:xfrm>
                <a:off x="5192157" y="4233600"/>
                <a:ext cx="328289" cy="328320"/>
                <a:chOff x="5019373" y="4233600"/>
                <a:chExt cx="665218" cy="665280"/>
              </a:xfrm>
            </p:grpSpPr>
            <p:sp>
              <p:nvSpPr>
                <p:cNvPr id="502" name="Octagon 501"/>
                <p:cNvSpPr/>
                <p:nvPr/>
              </p:nvSpPr>
              <p:spPr>
                <a:xfrm>
                  <a:off x="5019373" y="4233600"/>
                  <a:ext cx="655200" cy="655200"/>
                </a:xfrm>
                <a:prstGeom prst="octagon">
                  <a:avLst/>
                </a:prstGeom>
                <a:solidFill>
                  <a:schemeClr val="tx1">
                    <a:lumMod val="50000"/>
                    <a:lumOff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914400" fontAlgn="auto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dirty="0">
                    <a:solidFill>
                      <a:prstClr val="white"/>
                    </a:solidFill>
                    <a:latin typeface="Arial Narrow" panose="020B0606020202030204" pitchFamily="34" charset="0"/>
                  </a:endParaRPr>
                </a:p>
              </p:txBody>
            </p:sp>
            <p:cxnSp>
              <p:nvCxnSpPr>
                <p:cNvPr id="503" name="Straight Connector 502"/>
                <p:cNvCxnSpPr/>
                <p:nvPr/>
              </p:nvCxnSpPr>
              <p:spPr>
                <a:xfrm>
                  <a:off x="5339023" y="4233600"/>
                  <a:ext cx="8639" cy="665280"/>
                </a:xfrm>
                <a:prstGeom prst="line">
                  <a:avLst/>
                </a:prstGeom>
                <a:ln w="19050">
                  <a:solidFill>
                    <a:schemeClr val="bg1"/>
                  </a:solidFill>
                  <a:headEnd type="none" w="lg" len="lg"/>
                  <a:tailEnd type="none"/>
                </a:ln>
                <a:effectLst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04" name="Straight Connector 503"/>
                <p:cNvCxnSpPr/>
                <p:nvPr/>
              </p:nvCxnSpPr>
              <p:spPr>
                <a:xfrm>
                  <a:off x="5019373" y="4570560"/>
                  <a:ext cx="665218" cy="0"/>
                </a:xfrm>
                <a:prstGeom prst="line">
                  <a:avLst/>
                </a:prstGeom>
                <a:ln w="19050">
                  <a:solidFill>
                    <a:schemeClr val="bg1"/>
                  </a:solidFill>
                  <a:headEnd type="none" w="lg" len="lg"/>
                  <a:tailEnd type="none"/>
                </a:ln>
                <a:effectLst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grpSp>
        <p:nvGrpSpPr>
          <p:cNvPr id="542" name="Group 541"/>
          <p:cNvGrpSpPr/>
          <p:nvPr/>
        </p:nvGrpSpPr>
        <p:grpSpPr>
          <a:xfrm>
            <a:off x="6209040" y="4201860"/>
            <a:ext cx="1009346" cy="404367"/>
            <a:chOff x="7905966" y="1502989"/>
            <a:chExt cx="2074160" cy="999178"/>
          </a:xfrm>
        </p:grpSpPr>
        <p:grpSp>
          <p:nvGrpSpPr>
            <p:cNvPr id="543" name="Group 542"/>
            <p:cNvGrpSpPr/>
            <p:nvPr/>
          </p:nvGrpSpPr>
          <p:grpSpPr>
            <a:xfrm>
              <a:off x="8448589" y="1541013"/>
              <a:ext cx="642836" cy="580912"/>
              <a:chOff x="4249734" y="3827728"/>
              <a:chExt cx="2206985" cy="1994393"/>
            </a:xfrm>
          </p:grpSpPr>
          <p:grpSp>
            <p:nvGrpSpPr>
              <p:cNvPr id="582" name="Group 581"/>
              <p:cNvGrpSpPr/>
              <p:nvPr/>
            </p:nvGrpSpPr>
            <p:grpSpPr>
              <a:xfrm>
                <a:off x="4249734" y="3827728"/>
                <a:ext cx="2206985" cy="1994393"/>
                <a:chOff x="-2132407" y="893755"/>
                <a:chExt cx="6820567" cy="6163562"/>
              </a:xfrm>
            </p:grpSpPr>
            <p:sp>
              <p:nvSpPr>
                <p:cNvPr id="587" name="Rectangle 586"/>
                <p:cNvSpPr/>
                <p:nvPr/>
              </p:nvSpPr>
              <p:spPr>
                <a:xfrm>
                  <a:off x="2885022" y="1709110"/>
                  <a:ext cx="768294" cy="1207353"/>
                </a:xfrm>
                <a:prstGeom prst="rect">
                  <a:avLst/>
                </a:prstGeom>
                <a:gradFill flip="none" rotWithShape="1">
                  <a:gsLst>
                    <a:gs pos="0">
                      <a:schemeClr val="tx1">
                        <a:lumMod val="65000"/>
                        <a:lumOff val="3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16200000" scaled="0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914400" fontAlgn="auto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dirty="0">
                    <a:solidFill>
                      <a:prstClr val="white"/>
                    </a:solidFill>
                    <a:latin typeface="Arial Narrow" panose="020B0606020202030204" pitchFamily="34" charset="0"/>
                  </a:endParaRPr>
                </a:p>
              </p:txBody>
            </p:sp>
            <p:sp>
              <p:nvSpPr>
                <p:cNvPr id="588" name="Up Arrow 587"/>
                <p:cNvSpPr/>
                <p:nvPr/>
              </p:nvSpPr>
              <p:spPr>
                <a:xfrm>
                  <a:off x="-2132407" y="893755"/>
                  <a:ext cx="6820567" cy="6163562"/>
                </a:xfrm>
                <a:prstGeom prst="upArrow">
                  <a:avLst>
                    <a:gd name="adj1" fmla="val 70690"/>
                    <a:gd name="adj2" fmla="val 41411"/>
                  </a:avLst>
                </a:prstGeom>
                <a:gradFill flip="none" rotWithShape="1"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13500000" scaled="0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914400" fontAlgn="auto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dirty="0">
                    <a:solidFill>
                      <a:prstClr val="white"/>
                    </a:solidFill>
                    <a:latin typeface="Arial Narrow" panose="020B0606020202030204" pitchFamily="34" charset="0"/>
                  </a:endParaRPr>
                </a:p>
              </p:txBody>
            </p:sp>
            <p:sp>
              <p:nvSpPr>
                <p:cNvPr id="589" name="Up Arrow 588"/>
                <p:cNvSpPr/>
                <p:nvPr/>
              </p:nvSpPr>
              <p:spPr>
                <a:xfrm>
                  <a:off x="-1572339" y="1285755"/>
                  <a:ext cx="5665915" cy="3926336"/>
                </a:xfrm>
                <a:prstGeom prst="upArrow">
                  <a:avLst>
                    <a:gd name="adj1" fmla="val 70690"/>
                    <a:gd name="adj2" fmla="val 53995"/>
                  </a:avLst>
                </a:prstGeom>
                <a:gradFill flip="none" rotWithShape="1">
                  <a:gsLst>
                    <a:gs pos="100000">
                      <a:schemeClr val="bg1">
                        <a:lumMod val="65000"/>
                      </a:schemeClr>
                    </a:gs>
                    <a:gs pos="45000">
                      <a:srgbClr val="FFFFFF">
                        <a:alpha val="0"/>
                      </a:srgbClr>
                    </a:gs>
                  </a:gsLst>
                  <a:lin ang="16200000" scaled="0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914400" fontAlgn="auto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dirty="0">
                    <a:solidFill>
                      <a:prstClr val="white"/>
                    </a:solidFill>
                    <a:latin typeface="Arial Narrow" panose="020B0606020202030204" pitchFamily="34" charset="0"/>
                  </a:endParaRPr>
                </a:p>
              </p:txBody>
            </p:sp>
          </p:grpSp>
          <p:grpSp>
            <p:nvGrpSpPr>
              <p:cNvPr id="583" name="Group 582"/>
              <p:cNvGrpSpPr/>
              <p:nvPr/>
            </p:nvGrpSpPr>
            <p:grpSpPr>
              <a:xfrm>
                <a:off x="5192157" y="4233600"/>
                <a:ext cx="328289" cy="328320"/>
                <a:chOff x="5019373" y="4233600"/>
                <a:chExt cx="665218" cy="665280"/>
              </a:xfrm>
            </p:grpSpPr>
            <p:sp>
              <p:nvSpPr>
                <p:cNvPr id="584" name="Octagon 583"/>
                <p:cNvSpPr/>
                <p:nvPr/>
              </p:nvSpPr>
              <p:spPr>
                <a:xfrm>
                  <a:off x="5019373" y="4233600"/>
                  <a:ext cx="655200" cy="655200"/>
                </a:xfrm>
                <a:prstGeom prst="octagon">
                  <a:avLst/>
                </a:prstGeom>
                <a:solidFill>
                  <a:schemeClr val="tx1">
                    <a:lumMod val="50000"/>
                    <a:lumOff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914400" fontAlgn="auto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dirty="0">
                    <a:solidFill>
                      <a:prstClr val="white"/>
                    </a:solidFill>
                    <a:latin typeface="Arial Narrow" panose="020B0606020202030204" pitchFamily="34" charset="0"/>
                  </a:endParaRPr>
                </a:p>
              </p:txBody>
            </p:sp>
            <p:cxnSp>
              <p:nvCxnSpPr>
                <p:cNvPr id="585" name="Straight Connector 584"/>
                <p:cNvCxnSpPr/>
                <p:nvPr/>
              </p:nvCxnSpPr>
              <p:spPr>
                <a:xfrm>
                  <a:off x="5339023" y="4233600"/>
                  <a:ext cx="8639" cy="665280"/>
                </a:xfrm>
                <a:prstGeom prst="line">
                  <a:avLst/>
                </a:prstGeom>
                <a:ln w="19050">
                  <a:solidFill>
                    <a:schemeClr val="bg1"/>
                  </a:solidFill>
                  <a:headEnd type="none" w="lg" len="lg"/>
                  <a:tailEnd type="none"/>
                </a:ln>
                <a:effectLst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86" name="Straight Connector 585"/>
                <p:cNvCxnSpPr/>
                <p:nvPr/>
              </p:nvCxnSpPr>
              <p:spPr>
                <a:xfrm>
                  <a:off x="5019373" y="4570560"/>
                  <a:ext cx="665218" cy="0"/>
                </a:xfrm>
                <a:prstGeom prst="line">
                  <a:avLst/>
                </a:prstGeom>
                <a:ln w="19050">
                  <a:solidFill>
                    <a:schemeClr val="bg1"/>
                  </a:solidFill>
                  <a:headEnd type="none" w="lg" len="lg"/>
                  <a:tailEnd type="none"/>
                </a:ln>
                <a:effectLst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544" name="Group 543"/>
            <p:cNvGrpSpPr/>
            <p:nvPr/>
          </p:nvGrpSpPr>
          <p:grpSpPr>
            <a:xfrm>
              <a:off x="9337290" y="1502989"/>
              <a:ext cx="642836" cy="580912"/>
              <a:chOff x="4249734" y="3827728"/>
              <a:chExt cx="2206985" cy="1994393"/>
            </a:xfrm>
          </p:grpSpPr>
          <p:grpSp>
            <p:nvGrpSpPr>
              <p:cNvPr id="574" name="Group 573"/>
              <p:cNvGrpSpPr/>
              <p:nvPr/>
            </p:nvGrpSpPr>
            <p:grpSpPr>
              <a:xfrm>
                <a:off x="4249734" y="3827728"/>
                <a:ext cx="2206985" cy="1994393"/>
                <a:chOff x="-2132407" y="893755"/>
                <a:chExt cx="6820567" cy="6163562"/>
              </a:xfrm>
            </p:grpSpPr>
            <p:sp>
              <p:nvSpPr>
                <p:cNvPr id="579" name="Rectangle 578"/>
                <p:cNvSpPr/>
                <p:nvPr/>
              </p:nvSpPr>
              <p:spPr>
                <a:xfrm>
                  <a:off x="2885022" y="1709110"/>
                  <a:ext cx="768294" cy="1207353"/>
                </a:xfrm>
                <a:prstGeom prst="rect">
                  <a:avLst/>
                </a:prstGeom>
                <a:gradFill flip="none" rotWithShape="1">
                  <a:gsLst>
                    <a:gs pos="0">
                      <a:schemeClr val="tx1">
                        <a:lumMod val="65000"/>
                        <a:lumOff val="3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16200000" scaled="0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914400" fontAlgn="auto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dirty="0">
                    <a:solidFill>
                      <a:prstClr val="white"/>
                    </a:solidFill>
                    <a:latin typeface="Arial Narrow" panose="020B0606020202030204" pitchFamily="34" charset="0"/>
                  </a:endParaRPr>
                </a:p>
              </p:txBody>
            </p:sp>
            <p:sp>
              <p:nvSpPr>
                <p:cNvPr id="580" name="Up Arrow 579"/>
                <p:cNvSpPr/>
                <p:nvPr/>
              </p:nvSpPr>
              <p:spPr>
                <a:xfrm>
                  <a:off x="-2132407" y="893755"/>
                  <a:ext cx="6820567" cy="6163562"/>
                </a:xfrm>
                <a:prstGeom prst="upArrow">
                  <a:avLst>
                    <a:gd name="adj1" fmla="val 70690"/>
                    <a:gd name="adj2" fmla="val 41411"/>
                  </a:avLst>
                </a:prstGeom>
                <a:gradFill flip="none" rotWithShape="1"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13500000" scaled="0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914400" fontAlgn="auto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dirty="0">
                    <a:solidFill>
                      <a:prstClr val="white"/>
                    </a:solidFill>
                    <a:latin typeface="Arial Narrow" panose="020B0606020202030204" pitchFamily="34" charset="0"/>
                  </a:endParaRPr>
                </a:p>
              </p:txBody>
            </p:sp>
            <p:sp>
              <p:nvSpPr>
                <p:cNvPr id="581" name="Up Arrow 580"/>
                <p:cNvSpPr/>
                <p:nvPr/>
              </p:nvSpPr>
              <p:spPr>
                <a:xfrm>
                  <a:off x="-1572339" y="1285755"/>
                  <a:ext cx="5665915" cy="3926336"/>
                </a:xfrm>
                <a:prstGeom prst="upArrow">
                  <a:avLst>
                    <a:gd name="adj1" fmla="val 70690"/>
                    <a:gd name="adj2" fmla="val 53995"/>
                  </a:avLst>
                </a:prstGeom>
                <a:gradFill flip="none" rotWithShape="1">
                  <a:gsLst>
                    <a:gs pos="100000">
                      <a:schemeClr val="bg1">
                        <a:lumMod val="65000"/>
                      </a:schemeClr>
                    </a:gs>
                    <a:gs pos="45000">
                      <a:srgbClr val="FFFFFF">
                        <a:alpha val="0"/>
                      </a:srgbClr>
                    </a:gs>
                  </a:gsLst>
                  <a:lin ang="16200000" scaled="0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914400" fontAlgn="auto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dirty="0">
                    <a:solidFill>
                      <a:prstClr val="white"/>
                    </a:solidFill>
                    <a:latin typeface="Arial Narrow" panose="020B0606020202030204" pitchFamily="34" charset="0"/>
                  </a:endParaRPr>
                </a:p>
              </p:txBody>
            </p:sp>
          </p:grpSp>
          <p:grpSp>
            <p:nvGrpSpPr>
              <p:cNvPr id="575" name="Group 574"/>
              <p:cNvGrpSpPr/>
              <p:nvPr/>
            </p:nvGrpSpPr>
            <p:grpSpPr>
              <a:xfrm>
                <a:off x="5192157" y="4233600"/>
                <a:ext cx="328289" cy="328320"/>
                <a:chOff x="5019373" y="4233600"/>
                <a:chExt cx="665218" cy="665280"/>
              </a:xfrm>
            </p:grpSpPr>
            <p:sp>
              <p:nvSpPr>
                <p:cNvPr id="576" name="Octagon 575"/>
                <p:cNvSpPr/>
                <p:nvPr/>
              </p:nvSpPr>
              <p:spPr>
                <a:xfrm>
                  <a:off x="5019373" y="4233600"/>
                  <a:ext cx="655200" cy="655200"/>
                </a:xfrm>
                <a:prstGeom prst="octagon">
                  <a:avLst/>
                </a:prstGeom>
                <a:solidFill>
                  <a:schemeClr val="tx1">
                    <a:lumMod val="50000"/>
                    <a:lumOff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914400" fontAlgn="auto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dirty="0">
                    <a:solidFill>
                      <a:prstClr val="white"/>
                    </a:solidFill>
                    <a:latin typeface="Arial Narrow" panose="020B0606020202030204" pitchFamily="34" charset="0"/>
                  </a:endParaRPr>
                </a:p>
              </p:txBody>
            </p:sp>
            <p:cxnSp>
              <p:nvCxnSpPr>
                <p:cNvPr id="577" name="Straight Connector 576"/>
                <p:cNvCxnSpPr/>
                <p:nvPr/>
              </p:nvCxnSpPr>
              <p:spPr>
                <a:xfrm>
                  <a:off x="5339023" y="4233600"/>
                  <a:ext cx="8639" cy="665280"/>
                </a:xfrm>
                <a:prstGeom prst="line">
                  <a:avLst/>
                </a:prstGeom>
                <a:ln w="19050">
                  <a:solidFill>
                    <a:schemeClr val="bg1"/>
                  </a:solidFill>
                  <a:headEnd type="none" w="lg" len="lg"/>
                  <a:tailEnd type="none"/>
                </a:ln>
                <a:effectLst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78" name="Straight Connector 577"/>
                <p:cNvCxnSpPr/>
                <p:nvPr/>
              </p:nvCxnSpPr>
              <p:spPr>
                <a:xfrm>
                  <a:off x="5019373" y="4570560"/>
                  <a:ext cx="665218" cy="0"/>
                </a:xfrm>
                <a:prstGeom prst="line">
                  <a:avLst/>
                </a:prstGeom>
                <a:ln w="19050">
                  <a:solidFill>
                    <a:schemeClr val="bg1"/>
                  </a:solidFill>
                  <a:headEnd type="none" w="lg" len="lg"/>
                  <a:tailEnd type="none"/>
                </a:ln>
                <a:effectLst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545" name="Group 544"/>
            <p:cNvGrpSpPr/>
            <p:nvPr/>
          </p:nvGrpSpPr>
          <p:grpSpPr>
            <a:xfrm>
              <a:off x="9044548" y="1525378"/>
              <a:ext cx="420468" cy="563887"/>
              <a:chOff x="4934202" y="1247904"/>
              <a:chExt cx="2371882" cy="3180915"/>
            </a:xfrm>
          </p:grpSpPr>
          <p:sp>
            <p:nvSpPr>
              <p:cNvPr id="572" name="Freeform 571"/>
              <p:cNvSpPr/>
              <p:nvPr/>
            </p:nvSpPr>
            <p:spPr>
              <a:xfrm>
                <a:off x="4934202" y="1247904"/>
                <a:ext cx="2371882" cy="2287258"/>
              </a:xfrm>
              <a:custGeom>
                <a:avLst/>
                <a:gdLst>
                  <a:gd name="connsiteX0" fmla="*/ 1248631 w 2817424"/>
                  <a:gd name="connsiteY0" fmla="*/ 2390495 h 2390495"/>
                  <a:gd name="connsiteX1" fmla="*/ 362850 w 2817424"/>
                  <a:gd name="connsiteY1" fmla="*/ 2337136 h 2390495"/>
                  <a:gd name="connsiteX2" fmla="*/ 0 w 2817424"/>
                  <a:gd name="connsiteY2" fmla="*/ 1248607 h 2390495"/>
                  <a:gd name="connsiteX3" fmla="*/ 138737 w 2817424"/>
                  <a:gd name="connsiteY3" fmla="*/ 640311 h 2390495"/>
                  <a:gd name="connsiteX4" fmla="*/ 875109 w 2817424"/>
                  <a:gd name="connsiteY4" fmla="*/ 0 h 2390495"/>
                  <a:gd name="connsiteX5" fmla="*/ 1995675 w 2817424"/>
                  <a:gd name="connsiteY5" fmla="*/ 42687 h 2390495"/>
                  <a:gd name="connsiteX6" fmla="*/ 2411886 w 2817424"/>
                  <a:gd name="connsiteY6" fmla="*/ 426874 h 2390495"/>
                  <a:gd name="connsiteX7" fmla="*/ 2817424 w 2817424"/>
                  <a:gd name="connsiteY7" fmla="*/ 1195248 h 2390495"/>
                  <a:gd name="connsiteX8" fmla="*/ 2614655 w 2817424"/>
                  <a:gd name="connsiteY8" fmla="*/ 2155715 h 2390495"/>
                  <a:gd name="connsiteX9" fmla="*/ 2219789 w 2817424"/>
                  <a:gd name="connsiteY9" fmla="*/ 2369152 h 2390495"/>
                  <a:gd name="connsiteX10" fmla="*/ 1248631 w 2817424"/>
                  <a:gd name="connsiteY10" fmla="*/ 2390495 h 2390495"/>
                  <a:gd name="connsiteX0" fmla="*/ 1248631 w 2817424"/>
                  <a:gd name="connsiteY0" fmla="*/ 2390495 h 2390495"/>
                  <a:gd name="connsiteX1" fmla="*/ 362850 w 2817424"/>
                  <a:gd name="connsiteY1" fmla="*/ 2337136 h 2390495"/>
                  <a:gd name="connsiteX2" fmla="*/ 0 w 2817424"/>
                  <a:gd name="connsiteY2" fmla="*/ 1248607 h 2390495"/>
                  <a:gd name="connsiteX3" fmla="*/ 138737 w 2817424"/>
                  <a:gd name="connsiteY3" fmla="*/ 640311 h 2390495"/>
                  <a:gd name="connsiteX4" fmla="*/ 875109 w 2817424"/>
                  <a:gd name="connsiteY4" fmla="*/ 0 h 2390495"/>
                  <a:gd name="connsiteX5" fmla="*/ 1995675 w 2817424"/>
                  <a:gd name="connsiteY5" fmla="*/ 42687 h 2390495"/>
                  <a:gd name="connsiteX6" fmla="*/ 2411886 w 2817424"/>
                  <a:gd name="connsiteY6" fmla="*/ 426874 h 2390495"/>
                  <a:gd name="connsiteX7" fmla="*/ 2817424 w 2817424"/>
                  <a:gd name="connsiteY7" fmla="*/ 1195248 h 2390495"/>
                  <a:gd name="connsiteX8" fmla="*/ 2614655 w 2817424"/>
                  <a:gd name="connsiteY8" fmla="*/ 2155715 h 2390495"/>
                  <a:gd name="connsiteX9" fmla="*/ 2219789 w 2817424"/>
                  <a:gd name="connsiteY9" fmla="*/ 2369152 h 2390495"/>
                  <a:gd name="connsiteX10" fmla="*/ 1248631 w 2817424"/>
                  <a:gd name="connsiteY10" fmla="*/ 2390495 h 2390495"/>
                  <a:gd name="connsiteX0" fmla="*/ 1248631 w 2817424"/>
                  <a:gd name="connsiteY0" fmla="*/ 2390495 h 2390495"/>
                  <a:gd name="connsiteX1" fmla="*/ 362850 w 2817424"/>
                  <a:gd name="connsiteY1" fmla="*/ 2337136 h 2390495"/>
                  <a:gd name="connsiteX2" fmla="*/ 0 w 2817424"/>
                  <a:gd name="connsiteY2" fmla="*/ 1248607 h 2390495"/>
                  <a:gd name="connsiteX3" fmla="*/ 138737 w 2817424"/>
                  <a:gd name="connsiteY3" fmla="*/ 640311 h 2390495"/>
                  <a:gd name="connsiteX4" fmla="*/ 875109 w 2817424"/>
                  <a:gd name="connsiteY4" fmla="*/ 0 h 2390495"/>
                  <a:gd name="connsiteX5" fmla="*/ 1995675 w 2817424"/>
                  <a:gd name="connsiteY5" fmla="*/ 42687 h 2390495"/>
                  <a:gd name="connsiteX6" fmla="*/ 2411886 w 2817424"/>
                  <a:gd name="connsiteY6" fmla="*/ 426874 h 2390495"/>
                  <a:gd name="connsiteX7" fmla="*/ 2817424 w 2817424"/>
                  <a:gd name="connsiteY7" fmla="*/ 1195248 h 2390495"/>
                  <a:gd name="connsiteX8" fmla="*/ 2614655 w 2817424"/>
                  <a:gd name="connsiteY8" fmla="*/ 2155715 h 2390495"/>
                  <a:gd name="connsiteX9" fmla="*/ 2219789 w 2817424"/>
                  <a:gd name="connsiteY9" fmla="*/ 2369152 h 2390495"/>
                  <a:gd name="connsiteX10" fmla="*/ 1248631 w 2817424"/>
                  <a:gd name="connsiteY10" fmla="*/ 2390495 h 2390495"/>
                  <a:gd name="connsiteX0" fmla="*/ 1248631 w 2817424"/>
                  <a:gd name="connsiteY0" fmla="*/ 2632650 h 2632650"/>
                  <a:gd name="connsiteX1" fmla="*/ 362850 w 2817424"/>
                  <a:gd name="connsiteY1" fmla="*/ 2579291 h 2632650"/>
                  <a:gd name="connsiteX2" fmla="*/ 0 w 2817424"/>
                  <a:gd name="connsiteY2" fmla="*/ 1490762 h 2632650"/>
                  <a:gd name="connsiteX3" fmla="*/ 138737 w 2817424"/>
                  <a:gd name="connsiteY3" fmla="*/ 882466 h 2632650"/>
                  <a:gd name="connsiteX4" fmla="*/ 875109 w 2817424"/>
                  <a:gd name="connsiteY4" fmla="*/ 242155 h 2632650"/>
                  <a:gd name="connsiteX5" fmla="*/ 1995675 w 2817424"/>
                  <a:gd name="connsiteY5" fmla="*/ 284842 h 2632650"/>
                  <a:gd name="connsiteX6" fmla="*/ 2411886 w 2817424"/>
                  <a:gd name="connsiteY6" fmla="*/ 669029 h 2632650"/>
                  <a:gd name="connsiteX7" fmla="*/ 2817424 w 2817424"/>
                  <a:gd name="connsiteY7" fmla="*/ 1437403 h 2632650"/>
                  <a:gd name="connsiteX8" fmla="*/ 2614655 w 2817424"/>
                  <a:gd name="connsiteY8" fmla="*/ 2397870 h 2632650"/>
                  <a:gd name="connsiteX9" fmla="*/ 2219789 w 2817424"/>
                  <a:gd name="connsiteY9" fmla="*/ 2611307 h 2632650"/>
                  <a:gd name="connsiteX10" fmla="*/ 1248631 w 2817424"/>
                  <a:gd name="connsiteY10" fmla="*/ 2632650 h 2632650"/>
                  <a:gd name="connsiteX0" fmla="*/ 1248631 w 2817424"/>
                  <a:gd name="connsiteY0" fmla="*/ 2684178 h 2684178"/>
                  <a:gd name="connsiteX1" fmla="*/ 362850 w 2817424"/>
                  <a:gd name="connsiteY1" fmla="*/ 2630819 h 2684178"/>
                  <a:gd name="connsiteX2" fmla="*/ 0 w 2817424"/>
                  <a:gd name="connsiteY2" fmla="*/ 1542290 h 2684178"/>
                  <a:gd name="connsiteX3" fmla="*/ 138737 w 2817424"/>
                  <a:gd name="connsiteY3" fmla="*/ 933994 h 2684178"/>
                  <a:gd name="connsiteX4" fmla="*/ 875109 w 2817424"/>
                  <a:gd name="connsiteY4" fmla="*/ 293683 h 2684178"/>
                  <a:gd name="connsiteX5" fmla="*/ 1995675 w 2817424"/>
                  <a:gd name="connsiteY5" fmla="*/ 336370 h 2684178"/>
                  <a:gd name="connsiteX6" fmla="*/ 2411886 w 2817424"/>
                  <a:gd name="connsiteY6" fmla="*/ 720557 h 2684178"/>
                  <a:gd name="connsiteX7" fmla="*/ 2817424 w 2817424"/>
                  <a:gd name="connsiteY7" fmla="*/ 1488931 h 2684178"/>
                  <a:gd name="connsiteX8" fmla="*/ 2614655 w 2817424"/>
                  <a:gd name="connsiteY8" fmla="*/ 2449398 h 2684178"/>
                  <a:gd name="connsiteX9" fmla="*/ 2219789 w 2817424"/>
                  <a:gd name="connsiteY9" fmla="*/ 2662835 h 2684178"/>
                  <a:gd name="connsiteX10" fmla="*/ 1248631 w 2817424"/>
                  <a:gd name="connsiteY10" fmla="*/ 2684178 h 2684178"/>
                  <a:gd name="connsiteX0" fmla="*/ 1248631 w 2817424"/>
                  <a:gd name="connsiteY0" fmla="*/ 2684178 h 2684178"/>
                  <a:gd name="connsiteX1" fmla="*/ 362850 w 2817424"/>
                  <a:gd name="connsiteY1" fmla="*/ 2630819 h 2684178"/>
                  <a:gd name="connsiteX2" fmla="*/ 0 w 2817424"/>
                  <a:gd name="connsiteY2" fmla="*/ 1542290 h 2684178"/>
                  <a:gd name="connsiteX3" fmla="*/ 138737 w 2817424"/>
                  <a:gd name="connsiteY3" fmla="*/ 933994 h 2684178"/>
                  <a:gd name="connsiteX4" fmla="*/ 875109 w 2817424"/>
                  <a:gd name="connsiteY4" fmla="*/ 293683 h 2684178"/>
                  <a:gd name="connsiteX5" fmla="*/ 1995675 w 2817424"/>
                  <a:gd name="connsiteY5" fmla="*/ 336370 h 2684178"/>
                  <a:gd name="connsiteX6" fmla="*/ 2411886 w 2817424"/>
                  <a:gd name="connsiteY6" fmla="*/ 720557 h 2684178"/>
                  <a:gd name="connsiteX7" fmla="*/ 2817424 w 2817424"/>
                  <a:gd name="connsiteY7" fmla="*/ 1488931 h 2684178"/>
                  <a:gd name="connsiteX8" fmla="*/ 2614655 w 2817424"/>
                  <a:gd name="connsiteY8" fmla="*/ 2449398 h 2684178"/>
                  <a:gd name="connsiteX9" fmla="*/ 2219789 w 2817424"/>
                  <a:gd name="connsiteY9" fmla="*/ 2662835 h 2684178"/>
                  <a:gd name="connsiteX10" fmla="*/ 1248631 w 2817424"/>
                  <a:gd name="connsiteY10" fmla="*/ 2684178 h 2684178"/>
                  <a:gd name="connsiteX0" fmla="*/ 1248631 w 2817424"/>
                  <a:gd name="connsiteY0" fmla="*/ 2684178 h 2684178"/>
                  <a:gd name="connsiteX1" fmla="*/ 362850 w 2817424"/>
                  <a:gd name="connsiteY1" fmla="*/ 2630819 h 2684178"/>
                  <a:gd name="connsiteX2" fmla="*/ 0 w 2817424"/>
                  <a:gd name="connsiteY2" fmla="*/ 1542290 h 2684178"/>
                  <a:gd name="connsiteX3" fmla="*/ 138737 w 2817424"/>
                  <a:gd name="connsiteY3" fmla="*/ 933994 h 2684178"/>
                  <a:gd name="connsiteX4" fmla="*/ 875109 w 2817424"/>
                  <a:gd name="connsiteY4" fmla="*/ 293683 h 2684178"/>
                  <a:gd name="connsiteX5" fmla="*/ 1995675 w 2817424"/>
                  <a:gd name="connsiteY5" fmla="*/ 336370 h 2684178"/>
                  <a:gd name="connsiteX6" fmla="*/ 2411886 w 2817424"/>
                  <a:gd name="connsiteY6" fmla="*/ 720557 h 2684178"/>
                  <a:gd name="connsiteX7" fmla="*/ 2817424 w 2817424"/>
                  <a:gd name="connsiteY7" fmla="*/ 1488931 h 2684178"/>
                  <a:gd name="connsiteX8" fmla="*/ 2614655 w 2817424"/>
                  <a:gd name="connsiteY8" fmla="*/ 2449398 h 2684178"/>
                  <a:gd name="connsiteX9" fmla="*/ 2219789 w 2817424"/>
                  <a:gd name="connsiteY9" fmla="*/ 2662835 h 2684178"/>
                  <a:gd name="connsiteX10" fmla="*/ 1248631 w 2817424"/>
                  <a:gd name="connsiteY10" fmla="*/ 2684178 h 2684178"/>
                  <a:gd name="connsiteX0" fmla="*/ 1248631 w 2817424"/>
                  <a:gd name="connsiteY0" fmla="*/ 2684178 h 2684178"/>
                  <a:gd name="connsiteX1" fmla="*/ 362850 w 2817424"/>
                  <a:gd name="connsiteY1" fmla="*/ 2630819 h 2684178"/>
                  <a:gd name="connsiteX2" fmla="*/ 0 w 2817424"/>
                  <a:gd name="connsiteY2" fmla="*/ 1542290 h 2684178"/>
                  <a:gd name="connsiteX3" fmla="*/ 138737 w 2817424"/>
                  <a:gd name="connsiteY3" fmla="*/ 933994 h 2684178"/>
                  <a:gd name="connsiteX4" fmla="*/ 875109 w 2817424"/>
                  <a:gd name="connsiteY4" fmla="*/ 293683 h 2684178"/>
                  <a:gd name="connsiteX5" fmla="*/ 1995675 w 2817424"/>
                  <a:gd name="connsiteY5" fmla="*/ 336370 h 2684178"/>
                  <a:gd name="connsiteX6" fmla="*/ 2411886 w 2817424"/>
                  <a:gd name="connsiteY6" fmla="*/ 720557 h 2684178"/>
                  <a:gd name="connsiteX7" fmla="*/ 2817424 w 2817424"/>
                  <a:gd name="connsiteY7" fmla="*/ 1488931 h 2684178"/>
                  <a:gd name="connsiteX8" fmla="*/ 2614655 w 2817424"/>
                  <a:gd name="connsiteY8" fmla="*/ 2449398 h 2684178"/>
                  <a:gd name="connsiteX9" fmla="*/ 2219789 w 2817424"/>
                  <a:gd name="connsiteY9" fmla="*/ 2662835 h 2684178"/>
                  <a:gd name="connsiteX10" fmla="*/ 1248631 w 2817424"/>
                  <a:gd name="connsiteY10" fmla="*/ 2684178 h 2684178"/>
                  <a:gd name="connsiteX0" fmla="*/ 1248631 w 2820152"/>
                  <a:gd name="connsiteY0" fmla="*/ 2684178 h 2684178"/>
                  <a:gd name="connsiteX1" fmla="*/ 362850 w 2820152"/>
                  <a:gd name="connsiteY1" fmla="*/ 2630819 h 2684178"/>
                  <a:gd name="connsiteX2" fmla="*/ 0 w 2820152"/>
                  <a:gd name="connsiteY2" fmla="*/ 1542290 h 2684178"/>
                  <a:gd name="connsiteX3" fmla="*/ 138737 w 2820152"/>
                  <a:gd name="connsiteY3" fmla="*/ 933994 h 2684178"/>
                  <a:gd name="connsiteX4" fmla="*/ 875109 w 2820152"/>
                  <a:gd name="connsiteY4" fmla="*/ 293683 h 2684178"/>
                  <a:gd name="connsiteX5" fmla="*/ 1995675 w 2820152"/>
                  <a:gd name="connsiteY5" fmla="*/ 336370 h 2684178"/>
                  <a:gd name="connsiteX6" fmla="*/ 2411886 w 2820152"/>
                  <a:gd name="connsiteY6" fmla="*/ 720557 h 2684178"/>
                  <a:gd name="connsiteX7" fmla="*/ 2817424 w 2820152"/>
                  <a:gd name="connsiteY7" fmla="*/ 1488931 h 2684178"/>
                  <a:gd name="connsiteX8" fmla="*/ 2614655 w 2820152"/>
                  <a:gd name="connsiteY8" fmla="*/ 2449398 h 2684178"/>
                  <a:gd name="connsiteX9" fmla="*/ 2219789 w 2820152"/>
                  <a:gd name="connsiteY9" fmla="*/ 2662835 h 2684178"/>
                  <a:gd name="connsiteX10" fmla="*/ 1248631 w 2820152"/>
                  <a:gd name="connsiteY10" fmla="*/ 2684178 h 2684178"/>
                  <a:gd name="connsiteX0" fmla="*/ 1248631 w 2838776"/>
                  <a:gd name="connsiteY0" fmla="*/ 2684178 h 2684178"/>
                  <a:gd name="connsiteX1" fmla="*/ 362850 w 2838776"/>
                  <a:gd name="connsiteY1" fmla="*/ 2630819 h 2684178"/>
                  <a:gd name="connsiteX2" fmla="*/ 0 w 2838776"/>
                  <a:gd name="connsiteY2" fmla="*/ 1542290 h 2684178"/>
                  <a:gd name="connsiteX3" fmla="*/ 138737 w 2838776"/>
                  <a:gd name="connsiteY3" fmla="*/ 933994 h 2684178"/>
                  <a:gd name="connsiteX4" fmla="*/ 875109 w 2838776"/>
                  <a:gd name="connsiteY4" fmla="*/ 293683 h 2684178"/>
                  <a:gd name="connsiteX5" fmla="*/ 1995675 w 2838776"/>
                  <a:gd name="connsiteY5" fmla="*/ 336370 h 2684178"/>
                  <a:gd name="connsiteX6" fmla="*/ 2411886 w 2838776"/>
                  <a:gd name="connsiteY6" fmla="*/ 720557 h 2684178"/>
                  <a:gd name="connsiteX7" fmla="*/ 2817424 w 2838776"/>
                  <a:gd name="connsiteY7" fmla="*/ 1488931 h 2684178"/>
                  <a:gd name="connsiteX8" fmla="*/ 2614655 w 2838776"/>
                  <a:gd name="connsiteY8" fmla="*/ 2449398 h 2684178"/>
                  <a:gd name="connsiteX9" fmla="*/ 2219789 w 2838776"/>
                  <a:gd name="connsiteY9" fmla="*/ 2662835 h 2684178"/>
                  <a:gd name="connsiteX10" fmla="*/ 1248631 w 2838776"/>
                  <a:gd name="connsiteY10" fmla="*/ 2684178 h 2684178"/>
                  <a:gd name="connsiteX0" fmla="*/ 1248631 w 2871390"/>
                  <a:gd name="connsiteY0" fmla="*/ 2684178 h 2684178"/>
                  <a:gd name="connsiteX1" fmla="*/ 362850 w 2871390"/>
                  <a:gd name="connsiteY1" fmla="*/ 2630819 h 2684178"/>
                  <a:gd name="connsiteX2" fmla="*/ 0 w 2871390"/>
                  <a:gd name="connsiteY2" fmla="*/ 1542290 h 2684178"/>
                  <a:gd name="connsiteX3" fmla="*/ 138737 w 2871390"/>
                  <a:gd name="connsiteY3" fmla="*/ 933994 h 2684178"/>
                  <a:gd name="connsiteX4" fmla="*/ 875109 w 2871390"/>
                  <a:gd name="connsiteY4" fmla="*/ 293683 h 2684178"/>
                  <a:gd name="connsiteX5" fmla="*/ 1995675 w 2871390"/>
                  <a:gd name="connsiteY5" fmla="*/ 336370 h 2684178"/>
                  <a:gd name="connsiteX6" fmla="*/ 2411886 w 2871390"/>
                  <a:gd name="connsiteY6" fmla="*/ 720557 h 2684178"/>
                  <a:gd name="connsiteX7" fmla="*/ 2817424 w 2871390"/>
                  <a:gd name="connsiteY7" fmla="*/ 1488931 h 2684178"/>
                  <a:gd name="connsiteX8" fmla="*/ 2614655 w 2871390"/>
                  <a:gd name="connsiteY8" fmla="*/ 2449398 h 2684178"/>
                  <a:gd name="connsiteX9" fmla="*/ 2219789 w 2871390"/>
                  <a:gd name="connsiteY9" fmla="*/ 2662835 h 2684178"/>
                  <a:gd name="connsiteX10" fmla="*/ 1248631 w 2871390"/>
                  <a:gd name="connsiteY10" fmla="*/ 2684178 h 2684178"/>
                  <a:gd name="connsiteX0" fmla="*/ 1248631 w 2969290"/>
                  <a:gd name="connsiteY0" fmla="*/ 2684178 h 2684178"/>
                  <a:gd name="connsiteX1" fmla="*/ 362850 w 2969290"/>
                  <a:gd name="connsiteY1" fmla="*/ 2630819 h 2684178"/>
                  <a:gd name="connsiteX2" fmla="*/ 0 w 2969290"/>
                  <a:gd name="connsiteY2" fmla="*/ 1542290 h 2684178"/>
                  <a:gd name="connsiteX3" fmla="*/ 138737 w 2969290"/>
                  <a:gd name="connsiteY3" fmla="*/ 933994 h 2684178"/>
                  <a:gd name="connsiteX4" fmla="*/ 875109 w 2969290"/>
                  <a:gd name="connsiteY4" fmla="*/ 293683 h 2684178"/>
                  <a:gd name="connsiteX5" fmla="*/ 1995675 w 2969290"/>
                  <a:gd name="connsiteY5" fmla="*/ 336370 h 2684178"/>
                  <a:gd name="connsiteX6" fmla="*/ 2411886 w 2969290"/>
                  <a:gd name="connsiteY6" fmla="*/ 720557 h 2684178"/>
                  <a:gd name="connsiteX7" fmla="*/ 2817424 w 2969290"/>
                  <a:gd name="connsiteY7" fmla="*/ 1488931 h 2684178"/>
                  <a:gd name="connsiteX8" fmla="*/ 2614655 w 2969290"/>
                  <a:gd name="connsiteY8" fmla="*/ 2449398 h 2684178"/>
                  <a:gd name="connsiteX9" fmla="*/ 2219789 w 2969290"/>
                  <a:gd name="connsiteY9" fmla="*/ 2662835 h 2684178"/>
                  <a:gd name="connsiteX10" fmla="*/ 1248631 w 2969290"/>
                  <a:gd name="connsiteY10" fmla="*/ 2684178 h 2684178"/>
                  <a:gd name="connsiteX0" fmla="*/ 1248631 w 2969290"/>
                  <a:gd name="connsiteY0" fmla="*/ 2684178 h 2684178"/>
                  <a:gd name="connsiteX1" fmla="*/ 362850 w 2969290"/>
                  <a:gd name="connsiteY1" fmla="*/ 2630819 h 2684178"/>
                  <a:gd name="connsiteX2" fmla="*/ 0 w 2969290"/>
                  <a:gd name="connsiteY2" fmla="*/ 1542290 h 2684178"/>
                  <a:gd name="connsiteX3" fmla="*/ 138737 w 2969290"/>
                  <a:gd name="connsiteY3" fmla="*/ 933994 h 2684178"/>
                  <a:gd name="connsiteX4" fmla="*/ 875109 w 2969290"/>
                  <a:gd name="connsiteY4" fmla="*/ 293683 h 2684178"/>
                  <a:gd name="connsiteX5" fmla="*/ 1995675 w 2969290"/>
                  <a:gd name="connsiteY5" fmla="*/ 336370 h 2684178"/>
                  <a:gd name="connsiteX6" fmla="*/ 2411886 w 2969290"/>
                  <a:gd name="connsiteY6" fmla="*/ 720557 h 2684178"/>
                  <a:gd name="connsiteX7" fmla="*/ 2817424 w 2969290"/>
                  <a:gd name="connsiteY7" fmla="*/ 1488931 h 2684178"/>
                  <a:gd name="connsiteX8" fmla="*/ 2614655 w 2969290"/>
                  <a:gd name="connsiteY8" fmla="*/ 2449398 h 2684178"/>
                  <a:gd name="connsiteX9" fmla="*/ 2219789 w 2969290"/>
                  <a:gd name="connsiteY9" fmla="*/ 2662835 h 2684178"/>
                  <a:gd name="connsiteX10" fmla="*/ 1248631 w 2969290"/>
                  <a:gd name="connsiteY10" fmla="*/ 2684178 h 2684178"/>
                  <a:gd name="connsiteX0" fmla="*/ 1248631 w 2969290"/>
                  <a:gd name="connsiteY0" fmla="*/ 2684178 h 2684178"/>
                  <a:gd name="connsiteX1" fmla="*/ 362850 w 2969290"/>
                  <a:gd name="connsiteY1" fmla="*/ 2630819 h 2684178"/>
                  <a:gd name="connsiteX2" fmla="*/ 0 w 2969290"/>
                  <a:gd name="connsiteY2" fmla="*/ 1542290 h 2684178"/>
                  <a:gd name="connsiteX3" fmla="*/ 138737 w 2969290"/>
                  <a:gd name="connsiteY3" fmla="*/ 933994 h 2684178"/>
                  <a:gd name="connsiteX4" fmla="*/ 875109 w 2969290"/>
                  <a:gd name="connsiteY4" fmla="*/ 293683 h 2684178"/>
                  <a:gd name="connsiteX5" fmla="*/ 1995675 w 2969290"/>
                  <a:gd name="connsiteY5" fmla="*/ 336370 h 2684178"/>
                  <a:gd name="connsiteX6" fmla="*/ 2411886 w 2969290"/>
                  <a:gd name="connsiteY6" fmla="*/ 720557 h 2684178"/>
                  <a:gd name="connsiteX7" fmla="*/ 2817424 w 2969290"/>
                  <a:gd name="connsiteY7" fmla="*/ 1488931 h 2684178"/>
                  <a:gd name="connsiteX8" fmla="*/ 2614655 w 2969290"/>
                  <a:gd name="connsiteY8" fmla="*/ 2449398 h 2684178"/>
                  <a:gd name="connsiteX9" fmla="*/ 2219789 w 2969290"/>
                  <a:gd name="connsiteY9" fmla="*/ 2662835 h 2684178"/>
                  <a:gd name="connsiteX10" fmla="*/ 1248631 w 2969290"/>
                  <a:gd name="connsiteY10" fmla="*/ 2684178 h 2684178"/>
                  <a:gd name="connsiteX0" fmla="*/ 1248631 w 2969290"/>
                  <a:gd name="connsiteY0" fmla="*/ 2684178 h 2788669"/>
                  <a:gd name="connsiteX1" fmla="*/ 362850 w 2969290"/>
                  <a:gd name="connsiteY1" fmla="*/ 2630819 h 2788669"/>
                  <a:gd name="connsiteX2" fmla="*/ 0 w 2969290"/>
                  <a:gd name="connsiteY2" fmla="*/ 1542290 h 2788669"/>
                  <a:gd name="connsiteX3" fmla="*/ 138737 w 2969290"/>
                  <a:gd name="connsiteY3" fmla="*/ 933994 h 2788669"/>
                  <a:gd name="connsiteX4" fmla="*/ 875109 w 2969290"/>
                  <a:gd name="connsiteY4" fmla="*/ 293683 h 2788669"/>
                  <a:gd name="connsiteX5" fmla="*/ 1995675 w 2969290"/>
                  <a:gd name="connsiteY5" fmla="*/ 336370 h 2788669"/>
                  <a:gd name="connsiteX6" fmla="*/ 2411886 w 2969290"/>
                  <a:gd name="connsiteY6" fmla="*/ 720557 h 2788669"/>
                  <a:gd name="connsiteX7" fmla="*/ 2817424 w 2969290"/>
                  <a:gd name="connsiteY7" fmla="*/ 1488931 h 2788669"/>
                  <a:gd name="connsiteX8" fmla="*/ 2614655 w 2969290"/>
                  <a:gd name="connsiteY8" fmla="*/ 2449398 h 2788669"/>
                  <a:gd name="connsiteX9" fmla="*/ 2219789 w 2969290"/>
                  <a:gd name="connsiteY9" fmla="*/ 2662835 h 2788669"/>
                  <a:gd name="connsiteX10" fmla="*/ 1248631 w 2969290"/>
                  <a:gd name="connsiteY10" fmla="*/ 2684178 h 2788669"/>
                  <a:gd name="connsiteX0" fmla="*/ 1248631 w 2969290"/>
                  <a:gd name="connsiteY0" fmla="*/ 2684178 h 2817640"/>
                  <a:gd name="connsiteX1" fmla="*/ 362850 w 2969290"/>
                  <a:gd name="connsiteY1" fmla="*/ 2630819 h 2817640"/>
                  <a:gd name="connsiteX2" fmla="*/ 0 w 2969290"/>
                  <a:gd name="connsiteY2" fmla="*/ 1542290 h 2817640"/>
                  <a:gd name="connsiteX3" fmla="*/ 138737 w 2969290"/>
                  <a:gd name="connsiteY3" fmla="*/ 933994 h 2817640"/>
                  <a:gd name="connsiteX4" fmla="*/ 875109 w 2969290"/>
                  <a:gd name="connsiteY4" fmla="*/ 293683 h 2817640"/>
                  <a:gd name="connsiteX5" fmla="*/ 1995675 w 2969290"/>
                  <a:gd name="connsiteY5" fmla="*/ 336370 h 2817640"/>
                  <a:gd name="connsiteX6" fmla="*/ 2411886 w 2969290"/>
                  <a:gd name="connsiteY6" fmla="*/ 720557 h 2817640"/>
                  <a:gd name="connsiteX7" fmla="*/ 2817424 w 2969290"/>
                  <a:gd name="connsiteY7" fmla="*/ 1488931 h 2817640"/>
                  <a:gd name="connsiteX8" fmla="*/ 2614655 w 2969290"/>
                  <a:gd name="connsiteY8" fmla="*/ 2449398 h 2817640"/>
                  <a:gd name="connsiteX9" fmla="*/ 2219789 w 2969290"/>
                  <a:gd name="connsiteY9" fmla="*/ 2662835 h 2817640"/>
                  <a:gd name="connsiteX10" fmla="*/ 1248631 w 2969290"/>
                  <a:gd name="connsiteY10" fmla="*/ 2684178 h 2817640"/>
                  <a:gd name="connsiteX0" fmla="*/ 1248631 w 2969290"/>
                  <a:gd name="connsiteY0" fmla="*/ 2684178 h 2817640"/>
                  <a:gd name="connsiteX1" fmla="*/ 362850 w 2969290"/>
                  <a:gd name="connsiteY1" fmla="*/ 2630819 h 2817640"/>
                  <a:gd name="connsiteX2" fmla="*/ 0 w 2969290"/>
                  <a:gd name="connsiteY2" fmla="*/ 1542290 h 2817640"/>
                  <a:gd name="connsiteX3" fmla="*/ 138737 w 2969290"/>
                  <a:gd name="connsiteY3" fmla="*/ 933994 h 2817640"/>
                  <a:gd name="connsiteX4" fmla="*/ 875109 w 2969290"/>
                  <a:gd name="connsiteY4" fmla="*/ 293683 h 2817640"/>
                  <a:gd name="connsiteX5" fmla="*/ 1995675 w 2969290"/>
                  <a:gd name="connsiteY5" fmla="*/ 336370 h 2817640"/>
                  <a:gd name="connsiteX6" fmla="*/ 2411886 w 2969290"/>
                  <a:gd name="connsiteY6" fmla="*/ 720557 h 2817640"/>
                  <a:gd name="connsiteX7" fmla="*/ 2817424 w 2969290"/>
                  <a:gd name="connsiteY7" fmla="*/ 1488931 h 2817640"/>
                  <a:gd name="connsiteX8" fmla="*/ 2614655 w 2969290"/>
                  <a:gd name="connsiteY8" fmla="*/ 2449398 h 2817640"/>
                  <a:gd name="connsiteX9" fmla="*/ 2219789 w 2969290"/>
                  <a:gd name="connsiteY9" fmla="*/ 2662835 h 2817640"/>
                  <a:gd name="connsiteX10" fmla="*/ 1248631 w 2969290"/>
                  <a:gd name="connsiteY10" fmla="*/ 2684178 h 2817640"/>
                  <a:gd name="connsiteX0" fmla="*/ 1248631 w 2969290"/>
                  <a:gd name="connsiteY0" fmla="*/ 2684178 h 2817640"/>
                  <a:gd name="connsiteX1" fmla="*/ 362850 w 2969290"/>
                  <a:gd name="connsiteY1" fmla="*/ 2630819 h 2817640"/>
                  <a:gd name="connsiteX2" fmla="*/ 0 w 2969290"/>
                  <a:gd name="connsiteY2" fmla="*/ 1542290 h 2817640"/>
                  <a:gd name="connsiteX3" fmla="*/ 138737 w 2969290"/>
                  <a:gd name="connsiteY3" fmla="*/ 933994 h 2817640"/>
                  <a:gd name="connsiteX4" fmla="*/ 875109 w 2969290"/>
                  <a:gd name="connsiteY4" fmla="*/ 293683 h 2817640"/>
                  <a:gd name="connsiteX5" fmla="*/ 1995675 w 2969290"/>
                  <a:gd name="connsiteY5" fmla="*/ 336370 h 2817640"/>
                  <a:gd name="connsiteX6" fmla="*/ 2411886 w 2969290"/>
                  <a:gd name="connsiteY6" fmla="*/ 720557 h 2817640"/>
                  <a:gd name="connsiteX7" fmla="*/ 2817424 w 2969290"/>
                  <a:gd name="connsiteY7" fmla="*/ 1488931 h 2817640"/>
                  <a:gd name="connsiteX8" fmla="*/ 2614655 w 2969290"/>
                  <a:gd name="connsiteY8" fmla="*/ 2449398 h 2817640"/>
                  <a:gd name="connsiteX9" fmla="*/ 2219789 w 2969290"/>
                  <a:gd name="connsiteY9" fmla="*/ 2662835 h 2817640"/>
                  <a:gd name="connsiteX10" fmla="*/ 1248631 w 2969290"/>
                  <a:gd name="connsiteY10" fmla="*/ 2684178 h 2817640"/>
                  <a:gd name="connsiteX0" fmla="*/ 1263570 w 2984229"/>
                  <a:gd name="connsiteY0" fmla="*/ 2684178 h 2817640"/>
                  <a:gd name="connsiteX1" fmla="*/ 377789 w 2984229"/>
                  <a:gd name="connsiteY1" fmla="*/ 2630819 h 2817640"/>
                  <a:gd name="connsiteX2" fmla="*/ 14939 w 2984229"/>
                  <a:gd name="connsiteY2" fmla="*/ 1542290 h 2817640"/>
                  <a:gd name="connsiteX3" fmla="*/ 153676 w 2984229"/>
                  <a:gd name="connsiteY3" fmla="*/ 933994 h 2817640"/>
                  <a:gd name="connsiteX4" fmla="*/ 890048 w 2984229"/>
                  <a:gd name="connsiteY4" fmla="*/ 293683 h 2817640"/>
                  <a:gd name="connsiteX5" fmla="*/ 2010614 w 2984229"/>
                  <a:gd name="connsiteY5" fmla="*/ 336370 h 2817640"/>
                  <a:gd name="connsiteX6" fmla="*/ 2426825 w 2984229"/>
                  <a:gd name="connsiteY6" fmla="*/ 720557 h 2817640"/>
                  <a:gd name="connsiteX7" fmla="*/ 2832363 w 2984229"/>
                  <a:gd name="connsiteY7" fmla="*/ 1488931 h 2817640"/>
                  <a:gd name="connsiteX8" fmla="*/ 2629594 w 2984229"/>
                  <a:gd name="connsiteY8" fmla="*/ 2449398 h 2817640"/>
                  <a:gd name="connsiteX9" fmla="*/ 2234728 w 2984229"/>
                  <a:gd name="connsiteY9" fmla="*/ 2662835 h 2817640"/>
                  <a:gd name="connsiteX10" fmla="*/ 1263570 w 2984229"/>
                  <a:gd name="connsiteY10" fmla="*/ 2684178 h 2817640"/>
                  <a:gd name="connsiteX0" fmla="*/ 1415461 w 3136120"/>
                  <a:gd name="connsiteY0" fmla="*/ 2684178 h 2817640"/>
                  <a:gd name="connsiteX1" fmla="*/ 529680 w 3136120"/>
                  <a:gd name="connsiteY1" fmla="*/ 2630819 h 2817640"/>
                  <a:gd name="connsiteX2" fmla="*/ 166830 w 3136120"/>
                  <a:gd name="connsiteY2" fmla="*/ 1542290 h 2817640"/>
                  <a:gd name="connsiteX3" fmla="*/ 305567 w 3136120"/>
                  <a:gd name="connsiteY3" fmla="*/ 933994 h 2817640"/>
                  <a:gd name="connsiteX4" fmla="*/ 1041939 w 3136120"/>
                  <a:gd name="connsiteY4" fmla="*/ 293683 h 2817640"/>
                  <a:gd name="connsiteX5" fmla="*/ 2162505 w 3136120"/>
                  <a:gd name="connsiteY5" fmla="*/ 336370 h 2817640"/>
                  <a:gd name="connsiteX6" fmla="*/ 2578716 w 3136120"/>
                  <a:gd name="connsiteY6" fmla="*/ 720557 h 2817640"/>
                  <a:gd name="connsiteX7" fmla="*/ 2984254 w 3136120"/>
                  <a:gd name="connsiteY7" fmla="*/ 1488931 h 2817640"/>
                  <a:gd name="connsiteX8" fmla="*/ 2781485 w 3136120"/>
                  <a:gd name="connsiteY8" fmla="*/ 2449398 h 2817640"/>
                  <a:gd name="connsiteX9" fmla="*/ 2386619 w 3136120"/>
                  <a:gd name="connsiteY9" fmla="*/ 2662835 h 2817640"/>
                  <a:gd name="connsiteX10" fmla="*/ 1415461 w 3136120"/>
                  <a:gd name="connsiteY10" fmla="*/ 2684178 h 2817640"/>
                  <a:gd name="connsiteX0" fmla="*/ 1415461 w 3136120"/>
                  <a:gd name="connsiteY0" fmla="*/ 2684178 h 2817640"/>
                  <a:gd name="connsiteX1" fmla="*/ 529680 w 3136120"/>
                  <a:gd name="connsiteY1" fmla="*/ 2630819 h 2817640"/>
                  <a:gd name="connsiteX2" fmla="*/ 166830 w 3136120"/>
                  <a:gd name="connsiteY2" fmla="*/ 1542290 h 2817640"/>
                  <a:gd name="connsiteX3" fmla="*/ 305567 w 3136120"/>
                  <a:gd name="connsiteY3" fmla="*/ 933994 h 2817640"/>
                  <a:gd name="connsiteX4" fmla="*/ 1041939 w 3136120"/>
                  <a:gd name="connsiteY4" fmla="*/ 293683 h 2817640"/>
                  <a:gd name="connsiteX5" fmla="*/ 2162505 w 3136120"/>
                  <a:gd name="connsiteY5" fmla="*/ 336370 h 2817640"/>
                  <a:gd name="connsiteX6" fmla="*/ 2578716 w 3136120"/>
                  <a:gd name="connsiteY6" fmla="*/ 720557 h 2817640"/>
                  <a:gd name="connsiteX7" fmla="*/ 2984254 w 3136120"/>
                  <a:gd name="connsiteY7" fmla="*/ 1488931 h 2817640"/>
                  <a:gd name="connsiteX8" fmla="*/ 2781485 w 3136120"/>
                  <a:gd name="connsiteY8" fmla="*/ 2449398 h 2817640"/>
                  <a:gd name="connsiteX9" fmla="*/ 2386619 w 3136120"/>
                  <a:gd name="connsiteY9" fmla="*/ 2662835 h 2817640"/>
                  <a:gd name="connsiteX10" fmla="*/ 1415461 w 3136120"/>
                  <a:gd name="connsiteY10" fmla="*/ 2684178 h 2817640"/>
                  <a:gd name="connsiteX0" fmla="*/ 1415461 w 3136120"/>
                  <a:gd name="connsiteY0" fmla="*/ 2684178 h 2817640"/>
                  <a:gd name="connsiteX1" fmla="*/ 529680 w 3136120"/>
                  <a:gd name="connsiteY1" fmla="*/ 2630819 h 2817640"/>
                  <a:gd name="connsiteX2" fmla="*/ 166830 w 3136120"/>
                  <a:gd name="connsiteY2" fmla="*/ 1542290 h 2817640"/>
                  <a:gd name="connsiteX3" fmla="*/ 305567 w 3136120"/>
                  <a:gd name="connsiteY3" fmla="*/ 933994 h 2817640"/>
                  <a:gd name="connsiteX4" fmla="*/ 1041939 w 3136120"/>
                  <a:gd name="connsiteY4" fmla="*/ 293683 h 2817640"/>
                  <a:gd name="connsiteX5" fmla="*/ 2162505 w 3136120"/>
                  <a:gd name="connsiteY5" fmla="*/ 336370 h 2817640"/>
                  <a:gd name="connsiteX6" fmla="*/ 2578716 w 3136120"/>
                  <a:gd name="connsiteY6" fmla="*/ 720557 h 2817640"/>
                  <a:gd name="connsiteX7" fmla="*/ 2984254 w 3136120"/>
                  <a:gd name="connsiteY7" fmla="*/ 1488931 h 2817640"/>
                  <a:gd name="connsiteX8" fmla="*/ 2781485 w 3136120"/>
                  <a:gd name="connsiteY8" fmla="*/ 2449398 h 2817640"/>
                  <a:gd name="connsiteX9" fmla="*/ 2386619 w 3136120"/>
                  <a:gd name="connsiteY9" fmla="*/ 2662835 h 2817640"/>
                  <a:gd name="connsiteX10" fmla="*/ 1415461 w 3136120"/>
                  <a:gd name="connsiteY10" fmla="*/ 2684178 h 28176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136120" h="2817640">
                    <a:moveTo>
                      <a:pt x="1415461" y="2684178"/>
                    </a:moveTo>
                    <a:cubicBezTo>
                      <a:pt x="1088185" y="2890501"/>
                      <a:pt x="728891" y="2840698"/>
                      <a:pt x="529680" y="2630819"/>
                    </a:cubicBezTo>
                    <a:cubicBezTo>
                      <a:pt x="-114201" y="2396039"/>
                      <a:pt x="-85742" y="1894462"/>
                      <a:pt x="166830" y="1542290"/>
                    </a:cubicBezTo>
                    <a:cubicBezTo>
                      <a:pt x="-96414" y="1008698"/>
                      <a:pt x="205961" y="1040712"/>
                      <a:pt x="305567" y="933994"/>
                    </a:cubicBezTo>
                    <a:cubicBezTo>
                      <a:pt x="412288" y="283011"/>
                      <a:pt x="775138" y="304355"/>
                      <a:pt x="1041939" y="293683"/>
                    </a:cubicBezTo>
                    <a:cubicBezTo>
                      <a:pt x="1703607" y="-268368"/>
                      <a:pt x="2023768" y="108704"/>
                      <a:pt x="2162505" y="336370"/>
                    </a:cubicBezTo>
                    <a:cubicBezTo>
                      <a:pt x="2536027" y="336370"/>
                      <a:pt x="2589388" y="528464"/>
                      <a:pt x="2578716" y="720557"/>
                    </a:cubicBezTo>
                    <a:cubicBezTo>
                      <a:pt x="2970024" y="848619"/>
                      <a:pt x="3051844" y="1158103"/>
                      <a:pt x="2984254" y="1488931"/>
                    </a:cubicBezTo>
                    <a:cubicBezTo>
                      <a:pt x="3162121" y="1755727"/>
                      <a:pt x="3275958" y="2171930"/>
                      <a:pt x="2781485" y="2449398"/>
                    </a:cubicBezTo>
                    <a:cubicBezTo>
                      <a:pt x="2703223" y="2712637"/>
                      <a:pt x="2507569" y="2687735"/>
                      <a:pt x="2386619" y="2662835"/>
                    </a:cubicBezTo>
                    <a:cubicBezTo>
                      <a:pt x="2041555" y="2936746"/>
                      <a:pt x="1515067" y="2783782"/>
                      <a:pt x="1415461" y="2684178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accent5">
                      <a:lumMod val="40000"/>
                      <a:lumOff val="60000"/>
                    </a:schemeClr>
                  </a:gs>
                  <a:gs pos="100000">
                    <a:srgbClr val="55A61A"/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400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US" dirty="0">
                  <a:solidFill>
                    <a:prstClr val="white"/>
                  </a:solidFill>
                  <a:latin typeface="Arial Narrow" panose="020B0606020202030204" pitchFamily="34" charset="0"/>
                </a:endParaRPr>
              </a:p>
            </p:txBody>
          </p:sp>
          <p:sp>
            <p:nvSpPr>
              <p:cNvPr id="573" name="Freeform 572"/>
              <p:cNvSpPr/>
              <p:nvPr/>
            </p:nvSpPr>
            <p:spPr>
              <a:xfrm>
                <a:off x="5965681" y="3479025"/>
                <a:ext cx="371685" cy="949794"/>
              </a:xfrm>
              <a:custGeom>
                <a:avLst/>
                <a:gdLst>
                  <a:gd name="connsiteX0" fmla="*/ 96048 w 352178"/>
                  <a:gd name="connsiteY0" fmla="*/ 0 h 907107"/>
                  <a:gd name="connsiteX1" fmla="*/ 0 w 352178"/>
                  <a:gd name="connsiteY1" fmla="*/ 896435 h 907107"/>
                  <a:gd name="connsiteX2" fmla="*/ 352178 w 352178"/>
                  <a:gd name="connsiteY2" fmla="*/ 907107 h 907107"/>
                  <a:gd name="connsiteX3" fmla="*/ 330834 w 352178"/>
                  <a:gd name="connsiteY3" fmla="*/ 74703 h 907107"/>
                  <a:gd name="connsiteX4" fmla="*/ 96048 w 352178"/>
                  <a:gd name="connsiteY4" fmla="*/ 0 h 907107"/>
                  <a:gd name="connsiteX0" fmla="*/ 96048 w 352178"/>
                  <a:gd name="connsiteY0" fmla="*/ 0 h 907107"/>
                  <a:gd name="connsiteX1" fmla="*/ 0 w 352178"/>
                  <a:gd name="connsiteY1" fmla="*/ 896435 h 907107"/>
                  <a:gd name="connsiteX2" fmla="*/ 352178 w 352178"/>
                  <a:gd name="connsiteY2" fmla="*/ 907107 h 907107"/>
                  <a:gd name="connsiteX3" fmla="*/ 330834 w 352178"/>
                  <a:gd name="connsiteY3" fmla="*/ 74703 h 907107"/>
                  <a:gd name="connsiteX4" fmla="*/ 96048 w 352178"/>
                  <a:gd name="connsiteY4" fmla="*/ 0 h 907107"/>
                  <a:gd name="connsiteX0" fmla="*/ 96048 w 352178"/>
                  <a:gd name="connsiteY0" fmla="*/ 0 h 907107"/>
                  <a:gd name="connsiteX1" fmla="*/ 0 w 352178"/>
                  <a:gd name="connsiteY1" fmla="*/ 896435 h 907107"/>
                  <a:gd name="connsiteX2" fmla="*/ 352178 w 352178"/>
                  <a:gd name="connsiteY2" fmla="*/ 907107 h 907107"/>
                  <a:gd name="connsiteX3" fmla="*/ 330834 w 352178"/>
                  <a:gd name="connsiteY3" fmla="*/ 74703 h 907107"/>
                  <a:gd name="connsiteX4" fmla="*/ 96048 w 352178"/>
                  <a:gd name="connsiteY4" fmla="*/ 0 h 907107"/>
                  <a:gd name="connsiteX0" fmla="*/ 96048 w 371685"/>
                  <a:gd name="connsiteY0" fmla="*/ 0 h 907107"/>
                  <a:gd name="connsiteX1" fmla="*/ 0 w 371685"/>
                  <a:gd name="connsiteY1" fmla="*/ 896435 h 907107"/>
                  <a:gd name="connsiteX2" fmla="*/ 352178 w 371685"/>
                  <a:gd name="connsiteY2" fmla="*/ 907107 h 907107"/>
                  <a:gd name="connsiteX3" fmla="*/ 330834 w 371685"/>
                  <a:gd name="connsiteY3" fmla="*/ 74703 h 907107"/>
                  <a:gd name="connsiteX4" fmla="*/ 96048 w 371685"/>
                  <a:gd name="connsiteY4" fmla="*/ 0 h 907107"/>
                  <a:gd name="connsiteX0" fmla="*/ 96048 w 371685"/>
                  <a:gd name="connsiteY0" fmla="*/ 0 h 949794"/>
                  <a:gd name="connsiteX1" fmla="*/ 0 w 371685"/>
                  <a:gd name="connsiteY1" fmla="*/ 939122 h 949794"/>
                  <a:gd name="connsiteX2" fmla="*/ 352178 w 371685"/>
                  <a:gd name="connsiteY2" fmla="*/ 949794 h 949794"/>
                  <a:gd name="connsiteX3" fmla="*/ 330834 w 371685"/>
                  <a:gd name="connsiteY3" fmla="*/ 117390 h 949794"/>
                  <a:gd name="connsiteX4" fmla="*/ 96048 w 371685"/>
                  <a:gd name="connsiteY4" fmla="*/ 0 h 9497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71685" h="949794">
                    <a:moveTo>
                      <a:pt x="96048" y="0"/>
                    </a:moveTo>
                    <a:cubicBezTo>
                      <a:pt x="160081" y="426874"/>
                      <a:pt x="117392" y="853747"/>
                      <a:pt x="0" y="939122"/>
                    </a:cubicBezTo>
                    <a:lnTo>
                      <a:pt x="352178" y="949794"/>
                    </a:lnTo>
                    <a:cubicBezTo>
                      <a:pt x="345063" y="672326"/>
                      <a:pt x="412653" y="362842"/>
                      <a:pt x="330834" y="117390"/>
                    </a:cubicBezTo>
                    <a:lnTo>
                      <a:pt x="96048" y="0"/>
                    </a:lnTo>
                    <a:close/>
                  </a:path>
                </a:pathLst>
              </a:custGeom>
              <a:solidFill>
                <a:srgbClr val="99663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400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US" dirty="0">
                  <a:solidFill>
                    <a:prstClr val="white"/>
                  </a:solidFill>
                  <a:latin typeface="Arial Narrow" panose="020B0606020202030204" pitchFamily="34" charset="0"/>
                </a:endParaRPr>
              </a:p>
            </p:txBody>
          </p:sp>
        </p:grpSp>
        <p:grpSp>
          <p:nvGrpSpPr>
            <p:cNvPr id="546" name="Group 545"/>
            <p:cNvGrpSpPr/>
            <p:nvPr/>
          </p:nvGrpSpPr>
          <p:grpSpPr>
            <a:xfrm>
              <a:off x="7905966" y="1679440"/>
              <a:ext cx="882157" cy="812668"/>
              <a:chOff x="4249734" y="3827728"/>
              <a:chExt cx="2206985" cy="2033137"/>
            </a:xfrm>
          </p:grpSpPr>
          <p:grpSp>
            <p:nvGrpSpPr>
              <p:cNvPr id="560" name="Group 559"/>
              <p:cNvGrpSpPr/>
              <p:nvPr/>
            </p:nvGrpSpPr>
            <p:grpSpPr>
              <a:xfrm>
                <a:off x="4249734" y="3827728"/>
                <a:ext cx="2206985" cy="2033137"/>
                <a:chOff x="4311852" y="2664721"/>
                <a:chExt cx="3245649" cy="2989984"/>
              </a:xfrm>
            </p:grpSpPr>
            <p:grpSp>
              <p:nvGrpSpPr>
                <p:cNvPr id="565" name="Group 564"/>
                <p:cNvGrpSpPr/>
                <p:nvPr/>
              </p:nvGrpSpPr>
              <p:grpSpPr>
                <a:xfrm>
                  <a:off x="4311852" y="2664721"/>
                  <a:ext cx="3245649" cy="2989984"/>
                  <a:chOff x="-3637637" y="1692566"/>
                  <a:chExt cx="3245649" cy="2989984"/>
                </a:xfrm>
              </p:grpSpPr>
              <p:grpSp>
                <p:nvGrpSpPr>
                  <p:cNvPr id="567" name="Group 566"/>
                  <p:cNvGrpSpPr/>
                  <p:nvPr/>
                </p:nvGrpSpPr>
                <p:grpSpPr>
                  <a:xfrm>
                    <a:off x="-3637637" y="1692566"/>
                    <a:ext cx="3245649" cy="2933005"/>
                    <a:chOff x="-2132407" y="893755"/>
                    <a:chExt cx="6820567" cy="6163562"/>
                  </a:xfrm>
                </p:grpSpPr>
                <p:sp>
                  <p:nvSpPr>
                    <p:cNvPr id="569" name="Rectangle 568"/>
                    <p:cNvSpPr/>
                    <p:nvPr/>
                  </p:nvSpPr>
                  <p:spPr>
                    <a:xfrm>
                      <a:off x="2885022" y="1709110"/>
                      <a:ext cx="768294" cy="1207353"/>
                    </a:xfrm>
                    <a:prstGeom prst="rect">
                      <a:avLst/>
                    </a:prstGeom>
                    <a:gradFill flip="none" rotWithShape="1">
                      <a:gsLst>
                        <a:gs pos="0">
                          <a:schemeClr val="tx1">
                            <a:lumMod val="65000"/>
                            <a:lumOff val="35000"/>
                          </a:schemeClr>
                        </a:gs>
                        <a:gs pos="100000">
                          <a:schemeClr val="bg1">
                            <a:lumMod val="85000"/>
                          </a:schemeClr>
                        </a:gs>
                      </a:gsLst>
                      <a:lin ang="16200000" scaled="0"/>
                      <a:tileRect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 defTabSz="914400" fontAlgn="auto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dirty="0">
                        <a:solidFill>
                          <a:prstClr val="white"/>
                        </a:solidFill>
                        <a:latin typeface="Arial Narrow" panose="020B0606020202030204" pitchFamily="34" charset="0"/>
                      </a:endParaRPr>
                    </a:p>
                  </p:txBody>
                </p:sp>
                <p:sp>
                  <p:nvSpPr>
                    <p:cNvPr id="570" name="Up Arrow 569"/>
                    <p:cNvSpPr/>
                    <p:nvPr/>
                  </p:nvSpPr>
                  <p:spPr>
                    <a:xfrm>
                      <a:off x="-2132407" y="893755"/>
                      <a:ext cx="6820567" cy="6163562"/>
                    </a:xfrm>
                    <a:prstGeom prst="upArrow">
                      <a:avLst>
                        <a:gd name="adj1" fmla="val 70690"/>
                        <a:gd name="adj2" fmla="val 41411"/>
                      </a:avLst>
                    </a:prstGeom>
                    <a:gradFill flip="none" rotWithShape="1">
                      <a:gsLst>
                        <a:gs pos="0">
                          <a:schemeClr val="bg1">
                            <a:lumMod val="85000"/>
                          </a:schemeClr>
                        </a:gs>
                        <a:gs pos="100000">
                          <a:schemeClr val="bg1">
                            <a:lumMod val="85000"/>
                          </a:schemeClr>
                        </a:gs>
                      </a:gsLst>
                      <a:lin ang="13500000" scaled="0"/>
                      <a:tileRect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 defTabSz="914400" fontAlgn="auto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dirty="0">
                        <a:solidFill>
                          <a:prstClr val="white"/>
                        </a:solidFill>
                        <a:latin typeface="Arial Narrow" panose="020B0606020202030204" pitchFamily="34" charset="0"/>
                      </a:endParaRPr>
                    </a:p>
                  </p:txBody>
                </p:sp>
                <p:sp>
                  <p:nvSpPr>
                    <p:cNvPr id="571" name="Up Arrow 570"/>
                    <p:cNvSpPr/>
                    <p:nvPr/>
                  </p:nvSpPr>
                  <p:spPr>
                    <a:xfrm>
                      <a:off x="-1572339" y="1285755"/>
                      <a:ext cx="5665915" cy="3926336"/>
                    </a:xfrm>
                    <a:prstGeom prst="upArrow">
                      <a:avLst>
                        <a:gd name="adj1" fmla="val 70690"/>
                        <a:gd name="adj2" fmla="val 53995"/>
                      </a:avLst>
                    </a:prstGeom>
                    <a:gradFill flip="none" rotWithShape="1">
                      <a:gsLst>
                        <a:gs pos="100000">
                          <a:schemeClr val="bg1">
                            <a:lumMod val="65000"/>
                          </a:schemeClr>
                        </a:gs>
                        <a:gs pos="45000">
                          <a:srgbClr val="FFFFFF">
                            <a:alpha val="0"/>
                          </a:srgbClr>
                        </a:gs>
                      </a:gsLst>
                      <a:lin ang="16200000" scaled="0"/>
                      <a:tileRect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 defTabSz="914400" fontAlgn="auto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dirty="0">
                        <a:solidFill>
                          <a:prstClr val="white"/>
                        </a:solidFill>
                        <a:latin typeface="Arial Narrow" panose="020B0606020202030204" pitchFamily="34" charset="0"/>
                      </a:endParaRPr>
                    </a:p>
                  </p:txBody>
                </p:sp>
              </p:grpSp>
              <p:sp>
                <p:nvSpPr>
                  <p:cNvPr id="568" name="Freeform 567"/>
                  <p:cNvSpPr/>
                  <p:nvPr/>
                </p:nvSpPr>
                <p:spPr>
                  <a:xfrm>
                    <a:off x="-3615555" y="4076776"/>
                    <a:ext cx="1106649" cy="605774"/>
                  </a:xfrm>
                  <a:custGeom>
                    <a:avLst/>
                    <a:gdLst>
                      <a:gd name="connsiteX0" fmla="*/ 0 w 1157492"/>
                      <a:gd name="connsiteY0" fmla="*/ 409913 h 409913"/>
                      <a:gd name="connsiteX1" fmla="*/ 1157492 w 1157492"/>
                      <a:gd name="connsiteY1" fmla="*/ 401875 h 409913"/>
                      <a:gd name="connsiteX2" fmla="*/ 1141415 w 1157492"/>
                      <a:gd name="connsiteY2" fmla="*/ 136638 h 409913"/>
                      <a:gd name="connsiteX3" fmla="*/ 860081 w 1157492"/>
                      <a:gd name="connsiteY3" fmla="*/ 40188 h 409913"/>
                      <a:gd name="connsiteX4" fmla="*/ 361716 w 1157492"/>
                      <a:gd name="connsiteY4" fmla="*/ 0 h 409913"/>
                      <a:gd name="connsiteX5" fmla="*/ 48229 w 1157492"/>
                      <a:gd name="connsiteY5" fmla="*/ 144675 h 409913"/>
                      <a:gd name="connsiteX6" fmla="*/ 0 w 1157492"/>
                      <a:gd name="connsiteY6" fmla="*/ 409913 h 409913"/>
                      <a:gd name="connsiteX0" fmla="*/ 100700 w 1258192"/>
                      <a:gd name="connsiteY0" fmla="*/ 409913 h 409913"/>
                      <a:gd name="connsiteX1" fmla="*/ 1258192 w 1258192"/>
                      <a:gd name="connsiteY1" fmla="*/ 401875 h 409913"/>
                      <a:gd name="connsiteX2" fmla="*/ 1242115 w 1258192"/>
                      <a:gd name="connsiteY2" fmla="*/ 136638 h 409913"/>
                      <a:gd name="connsiteX3" fmla="*/ 960781 w 1258192"/>
                      <a:gd name="connsiteY3" fmla="*/ 40188 h 409913"/>
                      <a:gd name="connsiteX4" fmla="*/ 462416 w 1258192"/>
                      <a:gd name="connsiteY4" fmla="*/ 0 h 409913"/>
                      <a:gd name="connsiteX5" fmla="*/ 148929 w 1258192"/>
                      <a:gd name="connsiteY5" fmla="*/ 144675 h 409913"/>
                      <a:gd name="connsiteX6" fmla="*/ 100700 w 1258192"/>
                      <a:gd name="connsiteY6" fmla="*/ 409913 h 409913"/>
                      <a:gd name="connsiteX0" fmla="*/ 132746 w 1290238"/>
                      <a:gd name="connsiteY0" fmla="*/ 409913 h 414844"/>
                      <a:gd name="connsiteX1" fmla="*/ 1290238 w 1290238"/>
                      <a:gd name="connsiteY1" fmla="*/ 401875 h 414844"/>
                      <a:gd name="connsiteX2" fmla="*/ 1274161 w 1290238"/>
                      <a:gd name="connsiteY2" fmla="*/ 136638 h 414844"/>
                      <a:gd name="connsiteX3" fmla="*/ 992827 w 1290238"/>
                      <a:gd name="connsiteY3" fmla="*/ 40188 h 414844"/>
                      <a:gd name="connsiteX4" fmla="*/ 494462 w 1290238"/>
                      <a:gd name="connsiteY4" fmla="*/ 0 h 414844"/>
                      <a:gd name="connsiteX5" fmla="*/ 180975 w 1290238"/>
                      <a:gd name="connsiteY5" fmla="*/ 144675 h 414844"/>
                      <a:gd name="connsiteX6" fmla="*/ 132746 w 1290238"/>
                      <a:gd name="connsiteY6" fmla="*/ 409913 h 414844"/>
                      <a:gd name="connsiteX0" fmla="*/ 119415 w 1276907"/>
                      <a:gd name="connsiteY0" fmla="*/ 409913 h 415598"/>
                      <a:gd name="connsiteX1" fmla="*/ 1276907 w 1276907"/>
                      <a:gd name="connsiteY1" fmla="*/ 401875 h 415598"/>
                      <a:gd name="connsiteX2" fmla="*/ 1260830 w 1276907"/>
                      <a:gd name="connsiteY2" fmla="*/ 136638 h 415598"/>
                      <a:gd name="connsiteX3" fmla="*/ 979496 w 1276907"/>
                      <a:gd name="connsiteY3" fmla="*/ 40188 h 415598"/>
                      <a:gd name="connsiteX4" fmla="*/ 481131 w 1276907"/>
                      <a:gd name="connsiteY4" fmla="*/ 0 h 415598"/>
                      <a:gd name="connsiteX5" fmla="*/ 167644 w 1276907"/>
                      <a:gd name="connsiteY5" fmla="*/ 144675 h 415598"/>
                      <a:gd name="connsiteX6" fmla="*/ 119415 w 1276907"/>
                      <a:gd name="connsiteY6" fmla="*/ 409913 h 415598"/>
                      <a:gd name="connsiteX0" fmla="*/ 119415 w 1276907"/>
                      <a:gd name="connsiteY0" fmla="*/ 435383 h 441068"/>
                      <a:gd name="connsiteX1" fmla="*/ 1276907 w 1276907"/>
                      <a:gd name="connsiteY1" fmla="*/ 427345 h 441068"/>
                      <a:gd name="connsiteX2" fmla="*/ 1260830 w 1276907"/>
                      <a:gd name="connsiteY2" fmla="*/ 162108 h 441068"/>
                      <a:gd name="connsiteX3" fmla="*/ 979496 w 1276907"/>
                      <a:gd name="connsiteY3" fmla="*/ 65658 h 441068"/>
                      <a:gd name="connsiteX4" fmla="*/ 481131 w 1276907"/>
                      <a:gd name="connsiteY4" fmla="*/ 25470 h 441068"/>
                      <a:gd name="connsiteX5" fmla="*/ 167644 w 1276907"/>
                      <a:gd name="connsiteY5" fmla="*/ 170145 h 441068"/>
                      <a:gd name="connsiteX6" fmla="*/ 119415 w 1276907"/>
                      <a:gd name="connsiteY6" fmla="*/ 435383 h 441068"/>
                      <a:gd name="connsiteX0" fmla="*/ 119415 w 1276907"/>
                      <a:gd name="connsiteY0" fmla="*/ 464238 h 469923"/>
                      <a:gd name="connsiteX1" fmla="*/ 1276907 w 1276907"/>
                      <a:gd name="connsiteY1" fmla="*/ 456200 h 469923"/>
                      <a:gd name="connsiteX2" fmla="*/ 1260830 w 1276907"/>
                      <a:gd name="connsiteY2" fmla="*/ 190963 h 469923"/>
                      <a:gd name="connsiteX3" fmla="*/ 979496 w 1276907"/>
                      <a:gd name="connsiteY3" fmla="*/ 94513 h 469923"/>
                      <a:gd name="connsiteX4" fmla="*/ 481131 w 1276907"/>
                      <a:gd name="connsiteY4" fmla="*/ 54325 h 469923"/>
                      <a:gd name="connsiteX5" fmla="*/ 167644 w 1276907"/>
                      <a:gd name="connsiteY5" fmla="*/ 199000 h 469923"/>
                      <a:gd name="connsiteX6" fmla="*/ 119415 w 1276907"/>
                      <a:gd name="connsiteY6" fmla="*/ 464238 h 469923"/>
                      <a:gd name="connsiteX0" fmla="*/ 119415 w 1276907"/>
                      <a:gd name="connsiteY0" fmla="*/ 543378 h 549063"/>
                      <a:gd name="connsiteX1" fmla="*/ 1276907 w 1276907"/>
                      <a:gd name="connsiteY1" fmla="*/ 535340 h 549063"/>
                      <a:gd name="connsiteX2" fmla="*/ 1260830 w 1276907"/>
                      <a:gd name="connsiteY2" fmla="*/ 270103 h 549063"/>
                      <a:gd name="connsiteX3" fmla="*/ 979496 w 1276907"/>
                      <a:gd name="connsiteY3" fmla="*/ 173653 h 549063"/>
                      <a:gd name="connsiteX4" fmla="*/ 481131 w 1276907"/>
                      <a:gd name="connsiteY4" fmla="*/ 133465 h 549063"/>
                      <a:gd name="connsiteX5" fmla="*/ 167644 w 1276907"/>
                      <a:gd name="connsiteY5" fmla="*/ 278140 h 549063"/>
                      <a:gd name="connsiteX6" fmla="*/ 119415 w 1276907"/>
                      <a:gd name="connsiteY6" fmla="*/ 543378 h 549063"/>
                      <a:gd name="connsiteX0" fmla="*/ 119415 w 1276907"/>
                      <a:gd name="connsiteY0" fmla="*/ 561254 h 566939"/>
                      <a:gd name="connsiteX1" fmla="*/ 1276907 w 1276907"/>
                      <a:gd name="connsiteY1" fmla="*/ 553216 h 566939"/>
                      <a:gd name="connsiteX2" fmla="*/ 1260830 w 1276907"/>
                      <a:gd name="connsiteY2" fmla="*/ 287979 h 566939"/>
                      <a:gd name="connsiteX3" fmla="*/ 979496 w 1276907"/>
                      <a:gd name="connsiteY3" fmla="*/ 191529 h 566939"/>
                      <a:gd name="connsiteX4" fmla="*/ 481131 w 1276907"/>
                      <a:gd name="connsiteY4" fmla="*/ 151341 h 566939"/>
                      <a:gd name="connsiteX5" fmla="*/ 167644 w 1276907"/>
                      <a:gd name="connsiteY5" fmla="*/ 296016 h 566939"/>
                      <a:gd name="connsiteX6" fmla="*/ 119415 w 1276907"/>
                      <a:gd name="connsiteY6" fmla="*/ 561254 h 566939"/>
                      <a:gd name="connsiteX0" fmla="*/ 119415 w 1276907"/>
                      <a:gd name="connsiteY0" fmla="*/ 561254 h 566939"/>
                      <a:gd name="connsiteX1" fmla="*/ 1276907 w 1276907"/>
                      <a:gd name="connsiteY1" fmla="*/ 553216 h 566939"/>
                      <a:gd name="connsiteX2" fmla="*/ 1260830 w 1276907"/>
                      <a:gd name="connsiteY2" fmla="*/ 287979 h 566939"/>
                      <a:gd name="connsiteX3" fmla="*/ 979496 w 1276907"/>
                      <a:gd name="connsiteY3" fmla="*/ 191529 h 566939"/>
                      <a:gd name="connsiteX4" fmla="*/ 481131 w 1276907"/>
                      <a:gd name="connsiteY4" fmla="*/ 151341 h 566939"/>
                      <a:gd name="connsiteX5" fmla="*/ 167644 w 1276907"/>
                      <a:gd name="connsiteY5" fmla="*/ 296016 h 566939"/>
                      <a:gd name="connsiteX6" fmla="*/ 119415 w 1276907"/>
                      <a:gd name="connsiteY6" fmla="*/ 561254 h 566939"/>
                      <a:gd name="connsiteX0" fmla="*/ 119415 w 1276907"/>
                      <a:gd name="connsiteY0" fmla="*/ 561254 h 566939"/>
                      <a:gd name="connsiteX1" fmla="*/ 1276907 w 1276907"/>
                      <a:gd name="connsiteY1" fmla="*/ 553216 h 566939"/>
                      <a:gd name="connsiteX2" fmla="*/ 1260830 w 1276907"/>
                      <a:gd name="connsiteY2" fmla="*/ 287979 h 566939"/>
                      <a:gd name="connsiteX3" fmla="*/ 979496 w 1276907"/>
                      <a:gd name="connsiteY3" fmla="*/ 191529 h 566939"/>
                      <a:gd name="connsiteX4" fmla="*/ 481131 w 1276907"/>
                      <a:gd name="connsiteY4" fmla="*/ 151341 h 566939"/>
                      <a:gd name="connsiteX5" fmla="*/ 167644 w 1276907"/>
                      <a:gd name="connsiteY5" fmla="*/ 296016 h 566939"/>
                      <a:gd name="connsiteX6" fmla="*/ 119415 w 1276907"/>
                      <a:gd name="connsiteY6" fmla="*/ 561254 h 566939"/>
                      <a:gd name="connsiteX0" fmla="*/ 119415 w 1398444"/>
                      <a:gd name="connsiteY0" fmla="*/ 561254 h 566939"/>
                      <a:gd name="connsiteX1" fmla="*/ 1276907 w 1398444"/>
                      <a:gd name="connsiteY1" fmla="*/ 553216 h 566939"/>
                      <a:gd name="connsiteX2" fmla="*/ 1260830 w 1398444"/>
                      <a:gd name="connsiteY2" fmla="*/ 287979 h 566939"/>
                      <a:gd name="connsiteX3" fmla="*/ 979496 w 1398444"/>
                      <a:gd name="connsiteY3" fmla="*/ 191529 h 566939"/>
                      <a:gd name="connsiteX4" fmla="*/ 481131 w 1398444"/>
                      <a:gd name="connsiteY4" fmla="*/ 151341 h 566939"/>
                      <a:gd name="connsiteX5" fmla="*/ 167644 w 1398444"/>
                      <a:gd name="connsiteY5" fmla="*/ 296016 h 566939"/>
                      <a:gd name="connsiteX6" fmla="*/ 119415 w 1398444"/>
                      <a:gd name="connsiteY6" fmla="*/ 561254 h 566939"/>
                      <a:gd name="connsiteX0" fmla="*/ 119415 w 1438141"/>
                      <a:gd name="connsiteY0" fmla="*/ 561254 h 566939"/>
                      <a:gd name="connsiteX1" fmla="*/ 1276907 w 1438141"/>
                      <a:gd name="connsiteY1" fmla="*/ 553216 h 566939"/>
                      <a:gd name="connsiteX2" fmla="*/ 1260830 w 1438141"/>
                      <a:gd name="connsiteY2" fmla="*/ 287979 h 566939"/>
                      <a:gd name="connsiteX3" fmla="*/ 979496 w 1438141"/>
                      <a:gd name="connsiteY3" fmla="*/ 191529 h 566939"/>
                      <a:gd name="connsiteX4" fmla="*/ 481131 w 1438141"/>
                      <a:gd name="connsiteY4" fmla="*/ 151341 h 566939"/>
                      <a:gd name="connsiteX5" fmla="*/ 167644 w 1438141"/>
                      <a:gd name="connsiteY5" fmla="*/ 296016 h 566939"/>
                      <a:gd name="connsiteX6" fmla="*/ 119415 w 1438141"/>
                      <a:gd name="connsiteY6" fmla="*/ 561254 h 566939"/>
                      <a:gd name="connsiteX0" fmla="*/ 133143 w 1451869"/>
                      <a:gd name="connsiteY0" fmla="*/ 561254 h 561456"/>
                      <a:gd name="connsiteX1" fmla="*/ 1290635 w 1451869"/>
                      <a:gd name="connsiteY1" fmla="*/ 553216 h 561456"/>
                      <a:gd name="connsiteX2" fmla="*/ 1274558 w 1451869"/>
                      <a:gd name="connsiteY2" fmla="*/ 287979 h 561456"/>
                      <a:gd name="connsiteX3" fmla="*/ 993224 w 1451869"/>
                      <a:gd name="connsiteY3" fmla="*/ 191529 h 561456"/>
                      <a:gd name="connsiteX4" fmla="*/ 494859 w 1451869"/>
                      <a:gd name="connsiteY4" fmla="*/ 151341 h 561456"/>
                      <a:gd name="connsiteX5" fmla="*/ 181372 w 1451869"/>
                      <a:gd name="connsiteY5" fmla="*/ 296016 h 561456"/>
                      <a:gd name="connsiteX6" fmla="*/ 133143 w 1451869"/>
                      <a:gd name="connsiteY6" fmla="*/ 561254 h 561456"/>
                      <a:gd name="connsiteX0" fmla="*/ 133143 w 1446847"/>
                      <a:gd name="connsiteY0" fmla="*/ 561254 h 561456"/>
                      <a:gd name="connsiteX1" fmla="*/ 1290635 w 1446847"/>
                      <a:gd name="connsiteY1" fmla="*/ 553216 h 561456"/>
                      <a:gd name="connsiteX2" fmla="*/ 1274558 w 1446847"/>
                      <a:gd name="connsiteY2" fmla="*/ 287979 h 561456"/>
                      <a:gd name="connsiteX3" fmla="*/ 993224 w 1446847"/>
                      <a:gd name="connsiteY3" fmla="*/ 191529 h 561456"/>
                      <a:gd name="connsiteX4" fmla="*/ 494859 w 1446847"/>
                      <a:gd name="connsiteY4" fmla="*/ 151341 h 561456"/>
                      <a:gd name="connsiteX5" fmla="*/ 181372 w 1446847"/>
                      <a:gd name="connsiteY5" fmla="*/ 296016 h 561456"/>
                      <a:gd name="connsiteX6" fmla="*/ 133143 w 1446847"/>
                      <a:gd name="connsiteY6" fmla="*/ 561254 h 561456"/>
                      <a:gd name="connsiteX0" fmla="*/ 133143 w 1446847"/>
                      <a:gd name="connsiteY0" fmla="*/ 561254 h 561456"/>
                      <a:gd name="connsiteX1" fmla="*/ 1290635 w 1446847"/>
                      <a:gd name="connsiteY1" fmla="*/ 553216 h 561456"/>
                      <a:gd name="connsiteX2" fmla="*/ 1274558 w 1446847"/>
                      <a:gd name="connsiteY2" fmla="*/ 287979 h 561456"/>
                      <a:gd name="connsiteX3" fmla="*/ 993224 w 1446847"/>
                      <a:gd name="connsiteY3" fmla="*/ 191529 h 561456"/>
                      <a:gd name="connsiteX4" fmla="*/ 494859 w 1446847"/>
                      <a:gd name="connsiteY4" fmla="*/ 151341 h 561456"/>
                      <a:gd name="connsiteX5" fmla="*/ 181372 w 1446847"/>
                      <a:gd name="connsiteY5" fmla="*/ 296016 h 561456"/>
                      <a:gd name="connsiteX6" fmla="*/ 133143 w 1446847"/>
                      <a:gd name="connsiteY6" fmla="*/ 561254 h 561456"/>
                      <a:gd name="connsiteX0" fmla="*/ 133143 w 1446847"/>
                      <a:gd name="connsiteY0" fmla="*/ 561254 h 561456"/>
                      <a:gd name="connsiteX1" fmla="*/ 1290635 w 1446847"/>
                      <a:gd name="connsiteY1" fmla="*/ 553216 h 561456"/>
                      <a:gd name="connsiteX2" fmla="*/ 1274558 w 1446847"/>
                      <a:gd name="connsiteY2" fmla="*/ 287979 h 561456"/>
                      <a:gd name="connsiteX3" fmla="*/ 993224 w 1446847"/>
                      <a:gd name="connsiteY3" fmla="*/ 191529 h 561456"/>
                      <a:gd name="connsiteX4" fmla="*/ 494859 w 1446847"/>
                      <a:gd name="connsiteY4" fmla="*/ 151341 h 561456"/>
                      <a:gd name="connsiteX5" fmla="*/ 181372 w 1446847"/>
                      <a:gd name="connsiteY5" fmla="*/ 296016 h 561456"/>
                      <a:gd name="connsiteX6" fmla="*/ 133143 w 1446847"/>
                      <a:gd name="connsiteY6" fmla="*/ 561254 h 561456"/>
                      <a:gd name="connsiteX0" fmla="*/ 133143 w 1413399"/>
                      <a:gd name="connsiteY0" fmla="*/ 561254 h 561456"/>
                      <a:gd name="connsiteX1" fmla="*/ 1290635 w 1413399"/>
                      <a:gd name="connsiteY1" fmla="*/ 553216 h 561456"/>
                      <a:gd name="connsiteX2" fmla="*/ 1274558 w 1413399"/>
                      <a:gd name="connsiteY2" fmla="*/ 287979 h 561456"/>
                      <a:gd name="connsiteX3" fmla="*/ 993224 w 1413399"/>
                      <a:gd name="connsiteY3" fmla="*/ 191529 h 561456"/>
                      <a:gd name="connsiteX4" fmla="*/ 494859 w 1413399"/>
                      <a:gd name="connsiteY4" fmla="*/ 151341 h 561456"/>
                      <a:gd name="connsiteX5" fmla="*/ 181372 w 1413399"/>
                      <a:gd name="connsiteY5" fmla="*/ 296016 h 561456"/>
                      <a:gd name="connsiteX6" fmla="*/ 133143 w 1413399"/>
                      <a:gd name="connsiteY6" fmla="*/ 561254 h 561456"/>
                      <a:gd name="connsiteX0" fmla="*/ 133143 w 1403697"/>
                      <a:gd name="connsiteY0" fmla="*/ 561254 h 561456"/>
                      <a:gd name="connsiteX1" fmla="*/ 1290635 w 1403697"/>
                      <a:gd name="connsiteY1" fmla="*/ 553216 h 561456"/>
                      <a:gd name="connsiteX2" fmla="*/ 1274558 w 1403697"/>
                      <a:gd name="connsiteY2" fmla="*/ 287979 h 561456"/>
                      <a:gd name="connsiteX3" fmla="*/ 993224 w 1403697"/>
                      <a:gd name="connsiteY3" fmla="*/ 191529 h 561456"/>
                      <a:gd name="connsiteX4" fmla="*/ 494859 w 1403697"/>
                      <a:gd name="connsiteY4" fmla="*/ 151341 h 561456"/>
                      <a:gd name="connsiteX5" fmla="*/ 181372 w 1403697"/>
                      <a:gd name="connsiteY5" fmla="*/ 296016 h 561456"/>
                      <a:gd name="connsiteX6" fmla="*/ 133143 w 1403697"/>
                      <a:gd name="connsiteY6" fmla="*/ 561254 h 561456"/>
                      <a:gd name="connsiteX0" fmla="*/ 133143 w 1415256"/>
                      <a:gd name="connsiteY0" fmla="*/ 561254 h 561456"/>
                      <a:gd name="connsiteX1" fmla="*/ 1290635 w 1415256"/>
                      <a:gd name="connsiteY1" fmla="*/ 553216 h 561456"/>
                      <a:gd name="connsiteX2" fmla="*/ 1274558 w 1415256"/>
                      <a:gd name="connsiteY2" fmla="*/ 287979 h 561456"/>
                      <a:gd name="connsiteX3" fmla="*/ 993224 w 1415256"/>
                      <a:gd name="connsiteY3" fmla="*/ 191529 h 561456"/>
                      <a:gd name="connsiteX4" fmla="*/ 494859 w 1415256"/>
                      <a:gd name="connsiteY4" fmla="*/ 151341 h 561456"/>
                      <a:gd name="connsiteX5" fmla="*/ 181372 w 1415256"/>
                      <a:gd name="connsiteY5" fmla="*/ 296016 h 561456"/>
                      <a:gd name="connsiteX6" fmla="*/ 133143 w 1415256"/>
                      <a:gd name="connsiteY6" fmla="*/ 561254 h 56145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415256" h="561456">
                        <a:moveTo>
                          <a:pt x="133143" y="561254"/>
                        </a:moveTo>
                        <a:lnTo>
                          <a:pt x="1290635" y="553216"/>
                        </a:lnTo>
                        <a:cubicBezTo>
                          <a:pt x="1446039" y="561254"/>
                          <a:pt x="1472832" y="296016"/>
                          <a:pt x="1274558" y="287979"/>
                        </a:cubicBezTo>
                        <a:cubicBezTo>
                          <a:pt x="1237048" y="175454"/>
                          <a:pt x="1127193" y="95079"/>
                          <a:pt x="993224" y="191529"/>
                        </a:cubicBezTo>
                        <a:cubicBezTo>
                          <a:pt x="979826" y="97758"/>
                          <a:pt x="717248" y="-164801"/>
                          <a:pt x="494859" y="151341"/>
                        </a:cubicBezTo>
                        <a:cubicBezTo>
                          <a:pt x="510935" y="119191"/>
                          <a:pt x="213525" y="-9409"/>
                          <a:pt x="181372" y="296016"/>
                        </a:cubicBezTo>
                        <a:cubicBezTo>
                          <a:pt x="-99963" y="336204"/>
                          <a:pt x="-3505" y="569291"/>
                          <a:pt x="133143" y="561254"/>
                        </a:cubicBezTo>
                        <a:close/>
                      </a:path>
                    </a:pathLst>
                  </a:custGeom>
                  <a:gradFill flip="none" rotWithShape="1">
                    <a:gsLst>
                      <a:gs pos="0">
                        <a:srgbClr val="88A642"/>
                      </a:gs>
                      <a:gs pos="100000">
                        <a:srgbClr val="56AD37"/>
                      </a:gs>
                    </a:gsLst>
                    <a:lin ang="16200000" scaled="0"/>
                    <a:tileRect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defTabSz="914400" fontAlgn="auto">
                      <a:spcBef>
                        <a:spcPts val="0"/>
                      </a:spcBef>
                      <a:spcAft>
                        <a:spcPts val="0"/>
                      </a:spcAft>
                    </a:pPr>
                    <a:endParaRPr lang="en-US" dirty="0">
                      <a:solidFill>
                        <a:prstClr val="white"/>
                      </a:solidFill>
                      <a:latin typeface="Arial Narrow" panose="020B0606020202030204" pitchFamily="34" charset="0"/>
                    </a:endParaRPr>
                  </a:p>
                </p:txBody>
              </p:sp>
            </p:grpSp>
            <p:sp>
              <p:nvSpPr>
                <p:cNvPr id="566" name="Freeform 565"/>
                <p:cNvSpPr/>
                <p:nvPr/>
              </p:nvSpPr>
              <p:spPr>
                <a:xfrm>
                  <a:off x="6697140" y="5260201"/>
                  <a:ext cx="546774" cy="343066"/>
                </a:xfrm>
                <a:custGeom>
                  <a:avLst/>
                  <a:gdLst>
                    <a:gd name="connsiteX0" fmla="*/ 0 w 1157492"/>
                    <a:gd name="connsiteY0" fmla="*/ 409913 h 409913"/>
                    <a:gd name="connsiteX1" fmla="*/ 1157492 w 1157492"/>
                    <a:gd name="connsiteY1" fmla="*/ 401875 h 409913"/>
                    <a:gd name="connsiteX2" fmla="*/ 1141415 w 1157492"/>
                    <a:gd name="connsiteY2" fmla="*/ 136638 h 409913"/>
                    <a:gd name="connsiteX3" fmla="*/ 860081 w 1157492"/>
                    <a:gd name="connsiteY3" fmla="*/ 40188 h 409913"/>
                    <a:gd name="connsiteX4" fmla="*/ 361716 w 1157492"/>
                    <a:gd name="connsiteY4" fmla="*/ 0 h 409913"/>
                    <a:gd name="connsiteX5" fmla="*/ 48229 w 1157492"/>
                    <a:gd name="connsiteY5" fmla="*/ 144675 h 409913"/>
                    <a:gd name="connsiteX6" fmla="*/ 0 w 1157492"/>
                    <a:gd name="connsiteY6" fmla="*/ 409913 h 409913"/>
                    <a:gd name="connsiteX0" fmla="*/ 100700 w 1258192"/>
                    <a:gd name="connsiteY0" fmla="*/ 409913 h 409913"/>
                    <a:gd name="connsiteX1" fmla="*/ 1258192 w 1258192"/>
                    <a:gd name="connsiteY1" fmla="*/ 401875 h 409913"/>
                    <a:gd name="connsiteX2" fmla="*/ 1242115 w 1258192"/>
                    <a:gd name="connsiteY2" fmla="*/ 136638 h 409913"/>
                    <a:gd name="connsiteX3" fmla="*/ 960781 w 1258192"/>
                    <a:gd name="connsiteY3" fmla="*/ 40188 h 409913"/>
                    <a:gd name="connsiteX4" fmla="*/ 462416 w 1258192"/>
                    <a:gd name="connsiteY4" fmla="*/ 0 h 409913"/>
                    <a:gd name="connsiteX5" fmla="*/ 148929 w 1258192"/>
                    <a:gd name="connsiteY5" fmla="*/ 144675 h 409913"/>
                    <a:gd name="connsiteX6" fmla="*/ 100700 w 1258192"/>
                    <a:gd name="connsiteY6" fmla="*/ 409913 h 409913"/>
                    <a:gd name="connsiteX0" fmla="*/ 132746 w 1290238"/>
                    <a:gd name="connsiteY0" fmla="*/ 409913 h 414844"/>
                    <a:gd name="connsiteX1" fmla="*/ 1290238 w 1290238"/>
                    <a:gd name="connsiteY1" fmla="*/ 401875 h 414844"/>
                    <a:gd name="connsiteX2" fmla="*/ 1274161 w 1290238"/>
                    <a:gd name="connsiteY2" fmla="*/ 136638 h 414844"/>
                    <a:gd name="connsiteX3" fmla="*/ 992827 w 1290238"/>
                    <a:gd name="connsiteY3" fmla="*/ 40188 h 414844"/>
                    <a:gd name="connsiteX4" fmla="*/ 494462 w 1290238"/>
                    <a:gd name="connsiteY4" fmla="*/ 0 h 414844"/>
                    <a:gd name="connsiteX5" fmla="*/ 180975 w 1290238"/>
                    <a:gd name="connsiteY5" fmla="*/ 144675 h 414844"/>
                    <a:gd name="connsiteX6" fmla="*/ 132746 w 1290238"/>
                    <a:gd name="connsiteY6" fmla="*/ 409913 h 414844"/>
                    <a:gd name="connsiteX0" fmla="*/ 119415 w 1276907"/>
                    <a:gd name="connsiteY0" fmla="*/ 409913 h 415598"/>
                    <a:gd name="connsiteX1" fmla="*/ 1276907 w 1276907"/>
                    <a:gd name="connsiteY1" fmla="*/ 401875 h 415598"/>
                    <a:gd name="connsiteX2" fmla="*/ 1260830 w 1276907"/>
                    <a:gd name="connsiteY2" fmla="*/ 136638 h 415598"/>
                    <a:gd name="connsiteX3" fmla="*/ 979496 w 1276907"/>
                    <a:gd name="connsiteY3" fmla="*/ 40188 h 415598"/>
                    <a:gd name="connsiteX4" fmla="*/ 481131 w 1276907"/>
                    <a:gd name="connsiteY4" fmla="*/ 0 h 415598"/>
                    <a:gd name="connsiteX5" fmla="*/ 167644 w 1276907"/>
                    <a:gd name="connsiteY5" fmla="*/ 144675 h 415598"/>
                    <a:gd name="connsiteX6" fmla="*/ 119415 w 1276907"/>
                    <a:gd name="connsiteY6" fmla="*/ 409913 h 415598"/>
                    <a:gd name="connsiteX0" fmla="*/ 119415 w 1276907"/>
                    <a:gd name="connsiteY0" fmla="*/ 435383 h 441068"/>
                    <a:gd name="connsiteX1" fmla="*/ 1276907 w 1276907"/>
                    <a:gd name="connsiteY1" fmla="*/ 427345 h 441068"/>
                    <a:gd name="connsiteX2" fmla="*/ 1260830 w 1276907"/>
                    <a:gd name="connsiteY2" fmla="*/ 162108 h 441068"/>
                    <a:gd name="connsiteX3" fmla="*/ 979496 w 1276907"/>
                    <a:gd name="connsiteY3" fmla="*/ 65658 h 441068"/>
                    <a:gd name="connsiteX4" fmla="*/ 481131 w 1276907"/>
                    <a:gd name="connsiteY4" fmla="*/ 25470 h 441068"/>
                    <a:gd name="connsiteX5" fmla="*/ 167644 w 1276907"/>
                    <a:gd name="connsiteY5" fmla="*/ 170145 h 441068"/>
                    <a:gd name="connsiteX6" fmla="*/ 119415 w 1276907"/>
                    <a:gd name="connsiteY6" fmla="*/ 435383 h 441068"/>
                    <a:gd name="connsiteX0" fmla="*/ 119415 w 1276907"/>
                    <a:gd name="connsiteY0" fmla="*/ 464238 h 469923"/>
                    <a:gd name="connsiteX1" fmla="*/ 1276907 w 1276907"/>
                    <a:gd name="connsiteY1" fmla="*/ 456200 h 469923"/>
                    <a:gd name="connsiteX2" fmla="*/ 1260830 w 1276907"/>
                    <a:gd name="connsiteY2" fmla="*/ 190963 h 469923"/>
                    <a:gd name="connsiteX3" fmla="*/ 979496 w 1276907"/>
                    <a:gd name="connsiteY3" fmla="*/ 94513 h 469923"/>
                    <a:gd name="connsiteX4" fmla="*/ 481131 w 1276907"/>
                    <a:gd name="connsiteY4" fmla="*/ 54325 h 469923"/>
                    <a:gd name="connsiteX5" fmla="*/ 167644 w 1276907"/>
                    <a:gd name="connsiteY5" fmla="*/ 199000 h 469923"/>
                    <a:gd name="connsiteX6" fmla="*/ 119415 w 1276907"/>
                    <a:gd name="connsiteY6" fmla="*/ 464238 h 469923"/>
                    <a:gd name="connsiteX0" fmla="*/ 119415 w 1276907"/>
                    <a:gd name="connsiteY0" fmla="*/ 543378 h 549063"/>
                    <a:gd name="connsiteX1" fmla="*/ 1276907 w 1276907"/>
                    <a:gd name="connsiteY1" fmla="*/ 535340 h 549063"/>
                    <a:gd name="connsiteX2" fmla="*/ 1260830 w 1276907"/>
                    <a:gd name="connsiteY2" fmla="*/ 270103 h 549063"/>
                    <a:gd name="connsiteX3" fmla="*/ 979496 w 1276907"/>
                    <a:gd name="connsiteY3" fmla="*/ 173653 h 549063"/>
                    <a:gd name="connsiteX4" fmla="*/ 481131 w 1276907"/>
                    <a:gd name="connsiteY4" fmla="*/ 133465 h 549063"/>
                    <a:gd name="connsiteX5" fmla="*/ 167644 w 1276907"/>
                    <a:gd name="connsiteY5" fmla="*/ 278140 h 549063"/>
                    <a:gd name="connsiteX6" fmla="*/ 119415 w 1276907"/>
                    <a:gd name="connsiteY6" fmla="*/ 543378 h 549063"/>
                    <a:gd name="connsiteX0" fmla="*/ 119415 w 1276907"/>
                    <a:gd name="connsiteY0" fmla="*/ 561254 h 566939"/>
                    <a:gd name="connsiteX1" fmla="*/ 1276907 w 1276907"/>
                    <a:gd name="connsiteY1" fmla="*/ 553216 h 566939"/>
                    <a:gd name="connsiteX2" fmla="*/ 1260830 w 1276907"/>
                    <a:gd name="connsiteY2" fmla="*/ 287979 h 566939"/>
                    <a:gd name="connsiteX3" fmla="*/ 979496 w 1276907"/>
                    <a:gd name="connsiteY3" fmla="*/ 191529 h 566939"/>
                    <a:gd name="connsiteX4" fmla="*/ 481131 w 1276907"/>
                    <a:gd name="connsiteY4" fmla="*/ 151341 h 566939"/>
                    <a:gd name="connsiteX5" fmla="*/ 167644 w 1276907"/>
                    <a:gd name="connsiteY5" fmla="*/ 296016 h 566939"/>
                    <a:gd name="connsiteX6" fmla="*/ 119415 w 1276907"/>
                    <a:gd name="connsiteY6" fmla="*/ 561254 h 566939"/>
                    <a:gd name="connsiteX0" fmla="*/ 119415 w 1276907"/>
                    <a:gd name="connsiteY0" fmla="*/ 561254 h 566939"/>
                    <a:gd name="connsiteX1" fmla="*/ 1276907 w 1276907"/>
                    <a:gd name="connsiteY1" fmla="*/ 553216 h 566939"/>
                    <a:gd name="connsiteX2" fmla="*/ 1260830 w 1276907"/>
                    <a:gd name="connsiteY2" fmla="*/ 287979 h 566939"/>
                    <a:gd name="connsiteX3" fmla="*/ 979496 w 1276907"/>
                    <a:gd name="connsiteY3" fmla="*/ 191529 h 566939"/>
                    <a:gd name="connsiteX4" fmla="*/ 481131 w 1276907"/>
                    <a:gd name="connsiteY4" fmla="*/ 151341 h 566939"/>
                    <a:gd name="connsiteX5" fmla="*/ 167644 w 1276907"/>
                    <a:gd name="connsiteY5" fmla="*/ 296016 h 566939"/>
                    <a:gd name="connsiteX6" fmla="*/ 119415 w 1276907"/>
                    <a:gd name="connsiteY6" fmla="*/ 561254 h 566939"/>
                    <a:gd name="connsiteX0" fmla="*/ 119415 w 1276907"/>
                    <a:gd name="connsiteY0" fmla="*/ 561254 h 566939"/>
                    <a:gd name="connsiteX1" fmla="*/ 1276907 w 1276907"/>
                    <a:gd name="connsiteY1" fmla="*/ 553216 h 566939"/>
                    <a:gd name="connsiteX2" fmla="*/ 1260830 w 1276907"/>
                    <a:gd name="connsiteY2" fmla="*/ 287979 h 566939"/>
                    <a:gd name="connsiteX3" fmla="*/ 979496 w 1276907"/>
                    <a:gd name="connsiteY3" fmla="*/ 191529 h 566939"/>
                    <a:gd name="connsiteX4" fmla="*/ 481131 w 1276907"/>
                    <a:gd name="connsiteY4" fmla="*/ 151341 h 566939"/>
                    <a:gd name="connsiteX5" fmla="*/ 167644 w 1276907"/>
                    <a:gd name="connsiteY5" fmla="*/ 296016 h 566939"/>
                    <a:gd name="connsiteX6" fmla="*/ 119415 w 1276907"/>
                    <a:gd name="connsiteY6" fmla="*/ 561254 h 566939"/>
                    <a:gd name="connsiteX0" fmla="*/ 119415 w 1398444"/>
                    <a:gd name="connsiteY0" fmla="*/ 561254 h 566939"/>
                    <a:gd name="connsiteX1" fmla="*/ 1276907 w 1398444"/>
                    <a:gd name="connsiteY1" fmla="*/ 553216 h 566939"/>
                    <a:gd name="connsiteX2" fmla="*/ 1260830 w 1398444"/>
                    <a:gd name="connsiteY2" fmla="*/ 287979 h 566939"/>
                    <a:gd name="connsiteX3" fmla="*/ 979496 w 1398444"/>
                    <a:gd name="connsiteY3" fmla="*/ 191529 h 566939"/>
                    <a:gd name="connsiteX4" fmla="*/ 481131 w 1398444"/>
                    <a:gd name="connsiteY4" fmla="*/ 151341 h 566939"/>
                    <a:gd name="connsiteX5" fmla="*/ 167644 w 1398444"/>
                    <a:gd name="connsiteY5" fmla="*/ 296016 h 566939"/>
                    <a:gd name="connsiteX6" fmla="*/ 119415 w 1398444"/>
                    <a:gd name="connsiteY6" fmla="*/ 561254 h 566939"/>
                    <a:gd name="connsiteX0" fmla="*/ 119415 w 1438141"/>
                    <a:gd name="connsiteY0" fmla="*/ 561254 h 566939"/>
                    <a:gd name="connsiteX1" fmla="*/ 1276907 w 1438141"/>
                    <a:gd name="connsiteY1" fmla="*/ 553216 h 566939"/>
                    <a:gd name="connsiteX2" fmla="*/ 1260830 w 1438141"/>
                    <a:gd name="connsiteY2" fmla="*/ 287979 h 566939"/>
                    <a:gd name="connsiteX3" fmla="*/ 979496 w 1438141"/>
                    <a:gd name="connsiteY3" fmla="*/ 191529 h 566939"/>
                    <a:gd name="connsiteX4" fmla="*/ 481131 w 1438141"/>
                    <a:gd name="connsiteY4" fmla="*/ 151341 h 566939"/>
                    <a:gd name="connsiteX5" fmla="*/ 167644 w 1438141"/>
                    <a:gd name="connsiteY5" fmla="*/ 296016 h 566939"/>
                    <a:gd name="connsiteX6" fmla="*/ 119415 w 1438141"/>
                    <a:gd name="connsiteY6" fmla="*/ 561254 h 566939"/>
                    <a:gd name="connsiteX0" fmla="*/ 133143 w 1451869"/>
                    <a:gd name="connsiteY0" fmla="*/ 561254 h 561456"/>
                    <a:gd name="connsiteX1" fmla="*/ 1290635 w 1451869"/>
                    <a:gd name="connsiteY1" fmla="*/ 553216 h 561456"/>
                    <a:gd name="connsiteX2" fmla="*/ 1274558 w 1451869"/>
                    <a:gd name="connsiteY2" fmla="*/ 287979 h 561456"/>
                    <a:gd name="connsiteX3" fmla="*/ 993224 w 1451869"/>
                    <a:gd name="connsiteY3" fmla="*/ 191529 h 561456"/>
                    <a:gd name="connsiteX4" fmla="*/ 494859 w 1451869"/>
                    <a:gd name="connsiteY4" fmla="*/ 151341 h 561456"/>
                    <a:gd name="connsiteX5" fmla="*/ 181372 w 1451869"/>
                    <a:gd name="connsiteY5" fmla="*/ 296016 h 561456"/>
                    <a:gd name="connsiteX6" fmla="*/ 133143 w 1451869"/>
                    <a:gd name="connsiteY6" fmla="*/ 561254 h 561456"/>
                    <a:gd name="connsiteX0" fmla="*/ 133143 w 1446847"/>
                    <a:gd name="connsiteY0" fmla="*/ 561254 h 561456"/>
                    <a:gd name="connsiteX1" fmla="*/ 1290635 w 1446847"/>
                    <a:gd name="connsiteY1" fmla="*/ 553216 h 561456"/>
                    <a:gd name="connsiteX2" fmla="*/ 1274558 w 1446847"/>
                    <a:gd name="connsiteY2" fmla="*/ 287979 h 561456"/>
                    <a:gd name="connsiteX3" fmla="*/ 993224 w 1446847"/>
                    <a:gd name="connsiteY3" fmla="*/ 191529 h 561456"/>
                    <a:gd name="connsiteX4" fmla="*/ 494859 w 1446847"/>
                    <a:gd name="connsiteY4" fmla="*/ 151341 h 561456"/>
                    <a:gd name="connsiteX5" fmla="*/ 181372 w 1446847"/>
                    <a:gd name="connsiteY5" fmla="*/ 296016 h 561456"/>
                    <a:gd name="connsiteX6" fmla="*/ 133143 w 1446847"/>
                    <a:gd name="connsiteY6" fmla="*/ 561254 h 561456"/>
                    <a:gd name="connsiteX0" fmla="*/ 133143 w 1446847"/>
                    <a:gd name="connsiteY0" fmla="*/ 561254 h 561456"/>
                    <a:gd name="connsiteX1" fmla="*/ 1290635 w 1446847"/>
                    <a:gd name="connsiteY1" fmla="*/ 553216 h 561456"/>
                    <a:gd name="connsiteX2" fmla="*/ 1274558 w 1446847"/>
                    <a:gd name="connsiteY2" fmla="*/ 287979 h 561456"/>
                    <a:gd name="connsiteX3" fmla="*/ 993224 w 1446847"/>
                    <a:gd name="connsiteY3" fmla="*/ 191529 h 561456"/>
                    <a:gd name="connsiteX4" fmla="*/ 494859 w 1446847"/>
                    <a:gd name="connsiteY4" fmla="*/ 151341 h 561456"/>
                    <a:gd name="connsiteX5" fmla="*/ 181372 w 1446847"/>
                    <a:gd name="connsiteY5" fmla="*/ 296016 h 561456"/>
                    <a:gd name="connsiteX6" fmla="*/ 133143 w 1446847"/>
                    <a:gd name="connsiteY6" fmla="*/ 561254 h 561456"/>
                    <a:gd name="connsiteX0" fmla="*/ 133143 w 1446847"/>
                    <a:gd name="connsiteY0" fmla="*/ 561254 h 561456"/>
                    <a:gd name="connsiteX1" fmla="*/ 1290635 w 1446847"/>
                    <a:gd name="connsiteY1" fmla="*/ 553216 h 561456"/>
                    <a:gd name="connsiteX2" fmla="*/ 1274558 w 1446847"/>
                    <a:gd name="connsiteY2" fmla="*/ 287979 h 561456"/>
                    <a:gd name="connsiteX3" fmla="*/ 993224 w 1446847"/>
                    <a:gd name="connsiteY3" fmla="*/ 191529 h 561456"/>
                    <a:gd name="connsiteX4" fmla="*/ 494859 w 1446847"/>
                    <a:gd name="connsiteY4" fmla="*/ 151341 h 561456"/>
                    <a:gd name="connsiteX5" fmla="*/ 181372 w 1446847"/>
                    <a:gd name="connsiteY5" fmla="*/ 296016 h 561456"/>
                    <a:gd name="connsiteX6" fmla="*/ 133143 w 1446847"/>
                    <a:gd name="connsiteY6" fmla="*/ 561254 h 561456"/>
                    <a:gd name="connsiteX0" fmla="*/ 133143 w 1413399"/>
                    <a:gd name="connsiteY0" fmla="*/ 561254 h 561456"/>
                    <a:gd name="connsiteX1" fmla="*/ 1290635 w 1413399"/>
                    <a:gd name="connsiteY1" fmla="*/ 553216 h 561456"/>
                    <a:gd name="connsiteX2" fmla="*/ 1274558 w 1413399"/>
                    <a:gd name="connsiteY2" fmla="*/ 287979 h 561456"/>
                    <a:gd name="connsiteX3" fmla="*/ 993224 w 1413399"/>
                    <a:gd name="connsiteY3" fmla="*/ 191529 h 561456"/>
                    <a:gd name="connsiteX4" fmla="*/ 494859 w 1413399"/>
                    <a:gd name="connsiteY4" fmla="*/ 151341 h 561456"/>
                    <a:gd name="connsiteX5" fmla="*/ 181372 w 1413399"/>
                    <a:gd name="connsiteY5" fmla="*/ 296016 h 561456"/>
                    <a:gd name="connsiteX6" fmla="*/ 133143 w 1413399"/>
                    <a:gd name="connsiteY6" fmla="*/ 561254 h 561456"/>
                    <a:gd name="connsiteX0" fmla="*/ 133143 w 1403697"/>
                    <a:gd name="connsiteY0" fmla="*/ 561254 h 561456"/>
                    <a:gd name="connsiteX1" fmla="*/ 1290635 w 1403697"/>
                    <a:gd name="connsiteY1" fmla="*/ 553216 h 561456"/>
                    <a:gd name="connsiteX2" fmla="*/ 1274558 w 1403697"/>
                    <a:gd name="connsiteY2" fmla="*/ 287979 h 561456"/>
                    <a:gd name="connsiteX3" fmla="*/ 993224 w 1403697"/>
                    <a:gd name="connsiteY3" fmla="*/ 191529 h 561456"/>
                    <a:gd name="connsiteX4" fmla="*/ 494859 w 1403697"/>
                    <a:gd name="connsiteY4" fmla="*/ 151341 h 561456"/>
                    <a:gd name="connsiteX5" fmla="*/ 181372 w 1403697"/>
                    <a:gd name="connsiteY5" fmla="*/ 296016 h 561456"/>
                    <a:gd name="connsiteX6" fmla="*/ 133143 w 1403697"/>
                    <a:gd name="connsiteY6" fmla="*/ 561254 h 561456"/>
                    <a:gd name="connsiteX0" fmla="*/ 133143 w 1415256"/>
                    <a:gd name="connsiteY0" fmla="*/ 561254 h 561456"/>
                    <a:gd name="connsiteX1" fmla="*/ 1290635 w 1415256"/>
                    <a:gd name="connsiteY1" fmla="*/ 553216 h 561456"/>
                    <a:gd name="connsiteX2" fmla="*/ 1274558 w 1415256"/>
                    <a:gd name="connsiteY2" fmla="*/ 287979 h 561456"/>
                    <a:gd name="connsiteX3" fmla="*/ 993224 w 1415256"/>
                    <a:gd name="connsiteY3" fmla="*/ 191529 h 561456"/>
                    <a:gd name="connsiteX4" fmla="*/ 494859 w 1415256"/>
                    <a:gd name="connsiteY4" fmla="*/ 151341 h 561456"/>
                    <a:gd name="connsiteX5" fmla="*/ 181372 w 1415256"/>
                    <a:gd name="connsiteY5" fmla="*/ 296016 h 561456"/>
                    <a:gd name="connsiteX6" fmla="*/ 133143 w 1415256"/>
                    <a:gd name="connsiteY6" fmla="*/ 561254 h 5614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415256" h="561456">
                      <a:moveTo>
                        <a:pt x="133143" y="561254"/>
                      </a:moveTo>
                      <a:lnTo>
                        <a:pt x="1290635" y="553216"/>
                      </a:lnTo>
                      <a:cubicBezTo>
                        <a:pt x="1446039" y="561254"/>
                        <a:pt x="1472832" y="296016"/>
                        <a:pt x="1274558" y="287979"/>
                      </a:cubicBezTo>
                      <a:cubicBezTo>
                        <a:pt x="1237048" y="175454"/>
                        <a:pt x="1127193" y="95079"/>
                        <a:pt x="993224" y="191529"/>
                      </a:cubicBezTo>
                      <a:cubicBezTo>
                        <a:pt x="979826" y="97758"/>
                        <a:pt x="717248" y="-164801"/>
                        <a:pt x="494859" y="151341"/>
                      </a:cubicBezTo>
                      <a:cubicBezTo>
                        <a:pt x="510935" y="119191"/>
                        <a:pt x="213525" y="-9409"/>
                        <a:pt x="181372" y="296016"/>
                      </a:cubicBezTo>
                      <a:cubicBezTo>
                        <a:pt x="-99963" y="336204"/>
                        <a:pt x="-3505" y="569291"/>
                        <a:pt x="133143" y="561254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88A642"/>
                    </a:gs>
                    <a:gs pos="100000">
                      <a:srgbClr val="56AD37"/>
                    </a:gs>
                  </a:gsLst>
                  <a:lin ang="16200000" scaled="0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914400" fontAlgn="auto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dirty="0">
                    <a:solidFill>
                      <a:prstClr val="white"/>
                    </a:solidFill>
                    <a:latin typeface="Arial Narrow" panose="020B0606020202030204" pitchFamily="34" charset="0"/>
                  </a:endParaRPr>
                </a:p>
              </p:txBody>
            </p:sp>
          </p:grpSp>
          <p:grpSp>
            <p:nvGrpSpPr>
              <p:cNvPr id="561" name="Group 560"/>
              <p:cNvGrpSpPr/>
              <p:nvPr/>
            </p:nvGrpSpPr>
            <p:grpSpPr>
              <a:xfrm>
                <a:off x="5192157" y="4233600"/>
                <a:ext cx="328289" cy="328320"/>
                <a:chOff x="5019373" y="4233600"/>
                <a:chExt cx="665218" cy="665280"/>
              </a:xfrm>
            </p:grpSpPr>
            <p:sp>
              <p:nvSpPr>
                <p:cNvPr id="562" name="Octagon 561"/>
                <p:cNvSpPr/>
                <p:nvPr/>
              </p:nvSpPr>
              <p:spPr>
                <a:xfrm>
                  <a:off x="5019373" y="4233600"/>
                  <a:ext cx="655200" cy="655200"/>
                </a:xfrm>
                <a:prstGeom prst="octagon">
                  <a:avLst/>
                </a:prstGeom>
                <a:solidFill>
                  <a:schemeClr val="tx1">
                    <a:lumMod val="50000"/>
                    <a:lumOff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914400" fontAlgn="auto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dirty="0">
                    <a:solidFill>
                      <a:prstClr val="white"/>
                    </a:solidFill>
                    <a:latin typeface="Arial Narrow" panose="020B0606020202030204" pitchFamily="34" charset="0"/>
                  </a:endParaRPr>
                </a:p>
              </p:txBody>
            </p:sp>
            <p:cxnSp>
              <p:nvCxnSpPr>
                <p:cNvPr id="563" name="Straight Connector 562"/>
                <p:cNvCxnSpPr/>
                <p:nvPr/>
              </p:nvCxnSpPr>
              <p:spPr>
                <a:xfrm>
                  <a:off x="5339023" y="4233600"/>
                  <a:ext cx="8639" cy="665280"/>
                </a:xfrm>
                <a:prstGeom prst="line">
                  <a:avLst/>
                </a:prstGeom>
                <a:ln w="19050">
                  <a:solidFill>
                    <a:schemeClr val="bg1"/>
                  </a:solidFill>
                  <a:headEnd type="none" w="lg" len="lg"/>
                  <a:tailEnd type="none"/>
                </a:ln>
                <a:effectLst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64" name="Straight Connector 563"/>
                <p:cNvCxnSpPr/>
                <p:nvPr/>
              </p:nvCxnSpPr>
              <p:spPr>
                <a:xfrm>
                  <a:off x="5019373" y="4570560"/>
                  <a:ext cx="665218" cy="0"/>
                </a:xfrm>
                <a:prstGeom prst="line">
                  <a:avLst/>
                </a:prstGeom>
                <a:ln w="19050">
                  <a:solidFill>
                    <a:schemeClr val="bg1"/>
                  </a:solidFill>
                  <a:headEnd type="none" w="lg" len="lg"/>
                  <a:tailEnd type="none"/>
                </a:ln>
                <a:effectLst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547" name="Group 546"/>
            <p:cNvGrpSpPr/>
            <p:nvPr/>
          </p:nvGrpSpPr>
          <p:grpSpPr>
            <a:xfrm>
              <a:off x="8726984" y="1689499"/>
              <a:ext cx="882157" cy="812668"/>
              <a:chOff x="4249734" y="3827728"/>
              <a:chExt cx="2206985" cy="2033137"/>
            </a:xfrm>
          </p:grpSpPr>
          <p:grpSp>
            <p:nvGrpSpPr>
              <p:cNvPr id="548" name="Group 547"/>
              <p:cNvGrpSpPr/>
              <p:nvPr/>
            </p:nvGrpSpPr>
            <p:grpSpPr>
              <a:xfrm>
                <a:off x="4249734" y="3827728"/>
                <a:ext cx="2206985" cy="2033137"/>
                <a:chOff x="4311852" y="2664721"/>
                <a:chExt cx="3245649" cy="2989984"/>
              </a:xfrm>
            </p:grpSpPr>
            <p:grpSp>
              <p:nvGrpSpPr>
                <p:cNvPr id="553" name="Group 552"/>
                <p:cNvGrpSpPr/>
                <p:nvPr/>
              </p:nvGrpSpPr>
              <p:grpSpPr>
                <a:xfrm>
                  <a:off x="4311852" y="2664721"/>
                  <a:ext cx="3245649" cy="2989984"/>
                  <a:chOff x="-3637637" y="1692566"/>
                  <a:chExt cx="3245649" cy="2989984"/>
                </a:xfrm>
              </p:grpSpPr>
              <p:grpSp>
                <p:nvGrpSpPr>
                  <p:cNvPr id="555" name="Group 554"/>
                  <p:cNvGrpSpPr/>
                  <p:nvPr/>
                </p:nvGrpSpPr>
                <p:grpSpPr>
                  <a:xfrm>
                    <a:off x="-3637637" y="1692566"/>
                    <a:ext cx="3245649" cy="2933005"/>
                    <a:chOff x="-2132407" y="893755"/>
                    <a:chExt cx="6820567" cy="6163562"/>
                  </a:xfrm>
                </p:grpSpPr>
                <p:sp>
                  <p:nvSpPr>
                    <p:cNvPr id="557" name="Rectangle 556"/>
                    <p:cNvSpPr/>
                    <p:nvPr/>
                  </p:nvSpPr>
                  <p:spPr>
                    <a:xfrm>
                      <a:off x="2885022" y="1709110"/>
                      <a:ext cx="768294" cy="1207353"/>
                    </a:xfrm>
                    <a:prstGeom prst="rect">
                      <a:avLst/>
                    </a:prstGeom>
                    <a:gradFill flip="none" rotWithShape="1">
                      <a:gsLst>
                        <a:gs pos="0">
                          <a:schemeClr val="tx1">
                            <a:lumMod val="65000"/>
                            <a:lumOff val="35000"/>
                          </a:schemeClr>
                        </a:gs>
                        <a:gs pos="100000">
                          <a:schemeClr val="bg1">
                            <a:lumMod val="85000"/>
                          </a:schemeClr>
                        </a:gs>
                      </a:gsLst>
                      <a:lin ang="16200000" scaled="0"/>
                      <a:tileRect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 defTabSz="914400" fontAlgn="auto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dirty="0">
                        <a:solidFill>
                          <a:prstClr val="white"/>
                        </a:solidFill>
                        <a:latin typeface="Arial Narrow" panose="020B0606020202030204" pitchFamily="34" charset="0"/>
                      </a:endParaRPr>
                    </a:p>
                  </p:txBody>
                </p:sp>
                <p:sp>
                  <p:nvSpPr>
                    <p:cNvPr id="558" name="Up Arrow 557"/>
                    <p:cNvSpPr/>
                    <p:nvPr/>
                  </p:nvSpPr>
                  <p:spPr>
                    <a:xfrm>
                      <a:off x="-2132407" y="893755"/>
                      <a:ext cx="6820567" cy="6163562"/>
                    </a:xfrm>
                    <a:prstGeom prst="upArrow">
                      <a:avLst>
                        <a:gd name="adj1" fmla="val 70690"/>
                        <a:gd name="adj2" fmla="val 41411"/>
                      </a:avLst>
                    </a:prstGeom>
                    <a:gradFill flip="none" rotWithShape="1">
                      <a:gsLst>
                        <a:gs pos="0">
                          <a:schemeClr val="bg1">
                            <a:lumMod val="85000"/>
                          </a:schemeClr>
                        </a:gs>
                        <a:gs pos="100000">
                          <a:schemeClr val="bg1">
                            <a:lumMod val="85000"/>
                          </a:schemeClr>
                        </a:gs>
                      </a:gsLst>
                      <a:lin ang="13500000" scaled="0"/>
                      <a:tileRect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 defTabSz="914400" fontAlgn="auto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dirty="0">
                        <a:solidFill>
                          <a:prstClr val="white"/>
                        </a:solidFill>
                        <a:latin typeface="Arial Narrow" panose="020B0606020202030204" pitchFamily="34" charset="0"/>
                      </a:endParaRPr>
                    </a:p>
                  </p:txBody>
                </p:sp>
                <p:sp>
                  <p:nvSpPr>
                    <p:cNvPr id="559" name="Up Arrow 558"/>
                    <p:cNvSpPr/>
                    <p:nvPr/>
                  </p:nvSpPr>
                  <p:spPr>
                    <a:xfrm>
                      <a:off x="-1572339" y="1285755"/>
                      <a:ext cx="5665915" cy="3926336"/>
                    </a:xfrm>
                    <a:prstGeom prst="upArrow">
                      <a:avLst>
                        <a:gd name="adj1" fmla="val 70690"/>
                        <a:gd name="adj2" fmla="val 53995"/>
                      </a:avLst>
                    </a:prstGeom>
                    <a:gradFill flip="none" rotWithShape="1">
                      <a:gsLst>
                        <a:gs pos="100000">
                          <a:schemeClr val="bg1">
                            <a:lumMod val="65000"/>
                          </a:schemeClr>
                        </a:gs>
                        <a:gs pos="45000">
                          <a:srgbClr val="FFFFFF">
                            <a:alpha val="0"/>
                          </a:srgbClr>
                        </a:gs>
                      </a:gsLst>
                      <a:lin ang="16200000" scaled="0"/>
                      <a:tileRect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 defTabSz="914400" fontAlgn="auto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dirty="0">
                        <a:solidFill>
                          <a:prstClr val="white"/>
                        </a:solidFill>
                        <a:latin typeface="Arial Narrow" panose="020B0606020202030204" pitchFamily="34" charset="0"/>
                      </a:endParaRPr>
                    </a:p>
                  </p:txBody>
                </p:sp>
              </p:grpSp>
              <p:sp>
                <p:nvSpPr>
                  <p:cNvPr id="556" name="Freeform 555"/>
                  <p:cNvSpPr/>
                  <p:nvPr/>
                </p:nvSpPr>
                <p:spPr>
                  <a:xfrm>
                    <a:off x="-3615555" y="4076776"/>
                    <a:ext cx="1106649" cy="605774"/>
                  </a:xfrm>
                  <a:custGeom>
                    <a:avLst/>
                    <a:gdLst>
                      <a:gd name="connsiteX0" fmla="*/ 0 w 1157492"/>
                      <a:gd name="connsiteY0" fmla="*/ 409913 h 409913"/>
                      <a:gd name="connsiteX1" fmla="*/ 1157492 w 1157492"/>
                      <a:gd name="connsiteY1" fmla="*/ 401875 h 409913"/>
                      <a:gd name="connsiteX2" fmla="*/ 1141415 w 1157492"/>
                      <a:gd name="connsiteY2" fmla="*/ 136638 h 409913"/>
                      <a:gd name="connsiteX3" fmla="*/ 860081 w 1157492"/>
                      <a:gd name="connsiteY3" fmla="*/ 40188 h 409913"/>
                      <a:gd name="connsiteX4" fmla="*/ 361716 w 1157492"/>
                      <a:gd name="connsiteY4" fmla="*/ 0 h 409913"/>
                      <a:gd name="connsiteX5" fmla="*/ 48229 w 1157492"/>
                      <a:gd name="connsiteY5" fmla="*/ 144675 h 409913"/>
                      <a:gd name="connsiteX6" fmla="*/ 0 w 1157492"/>
                      <a:gd name="connsiteY6" fmla="*/ 409913 h 409913"/>
                      <a:gd name="connsiteX0" fmla="*/ 100700 w 1258192"/>
                      <a:gd name="connsiteY0" fmla="*/ 409913 h 409913"/>
                      <a:gd name="connsiteX1" fmla="*/ 1258192 w 1258192"/>
                      <a:gd name="connsiteY1" fmla="*/ 401875 h 409913"/>
                      <a:gd name="connsiteX2" fmla="*/ 1242115 w 1258192"/>
                      <a:gd name="connsiteY2" fmla="*/ 136638 h 409913"/>
                      <a:gd name="connsiteX3" fmla="*/ 960781 w 1258192"/>
                      <a:gd name="connsiteY3" fmla="*/ 40188 h 409913"/>
                      <a:gd name="connsiteX4" fmla="*/ 462416 w 1258192"/>
                      <a:gd name="connsiteY4" fmla="*/ 0 h 409913"/>
                      <a:gd name="connsiteX5" fmla="*/ 148929 w 1258192"/>
                      <a:gd name="connsiteY5" fmla="*/ 144675 h 409913"/>
                      <a:gd name="connsiteX6" fmla="*/ 100700 w 1258192"/>
                      <a:gd name="connsiteY6" fmla="*/ 409913 h 409913"/>
                      <a:gd name="connsiteX0" fmla="*/ 132746 w 1290238"/>
                      <a:gd name="connsiteY0" fmla="*/ 409913 h 414844"/>
                      <a:gd name="connsiteX1" fmla="*/ 1290238 w 1290238"/>
                      <a:gd name="connsiteY1" fmla="*/ 401875 h 414844"/>
                      <a:gd name="connsiteX2" fmla="*/ 1274161 w 1290238"/>
                      <a:gd name="connsiteY2" fmla="*/ 136638 h 414844"/>
                      <a:gd name="connsiteX3" fmla="*/ 992827 w 1290238"/>
                      <a:gd name="connsiteY3" fmla="*/ 40188 h 414844"/>
                      <a:gd name="connsiteX4" fmla="*/ 494462 w 1290238"/>
                      <a:gd name="connsiteY4" fmla="*/ 0 h 414844"/>
                      <a:gd name="connsiteX5" fmla="*/ 180975 w 1290238"/>
                      <a:gd name="connsiteY5" fmla="*/ 144675 h 414844"/>
                      <a:gd name="connsiteX6" fmla="*/ 132746 w 1290238"/>
                      <a:gd name="connsiteY6" fmla="*/ 409913 h 414844"/>
                      <a:gd name="connsiteX0" fmla="*/ 119415 w 1276907"/>
                      <a:gd name="connsiteY0" fmla="*/ 409913 h 415598"/>
                      <a:gd name="connsiteX1" fmla="*/ 1276907 w 1276907"/>
                      <a:gd name="connsiteY1" fmla="*/ 401875 h 415598"/>
                      <a:gd name="connsiteX2" fmla="*/ 1260830 w 1276907"/>
                      <a:gd name="connsiteY2" fmla="*/ 136638 h 415598"/>
                      <a:gd name="connsiteX3" fmla="*/ 979496 w 1276907"/>
                      <a:gd name="connsiteY3" fmla="*/ 40188 h 415598"/>
                      <a:gd name="connsiteX4" fmla="*/ 481131 w 1276907"/>
                      <a:gd name="connsiteY4" fmla="*/ 0 h 415598"/>
                      <a:gd name="connsiteX5" fmla="*/ 167644 w 1276907"/>
                      <a:gd name="connsiteY5" fmla="*/ 144675 h 415598"/>
                      <a:gd name="connsiteX6" fmla="*/ 119415 w 1276907"/>
                      <a:gd name="connsiteY6" fmla="*/ 409913 h 415598"/>
                      <a:gd name="connsiteX0" fmla="*/ 119415 w 1276907"/>
                      <a:gd name="connsiteY0" fmla="*/ 435383 h 441068"/>
                      <a:gd name="connsiteX1" fmla="*/ 1276907 w 1276907"/>
                      <a:gd name="connsiteY1" fmla="*/ 427345 h 441068"/>
                      <a:gd name="connsiteX2" fmla="*/ 1260830 w 1276907"/>
                      <a:gd name="connsiteY2" fmla="*/ 162108 h 441068"/>
                      <a:gd name="connsiteX3" fmla="*/ 979496 w 1276907"/>
                      <a:gd name="connsiteY3" fmla="*/ 65658 h 441068"/>
                      <a:gd name="connsiteX4" fmla="*/ 481131 w 1276907"/>
                      <a:gd name="connsiteY4" fmla="*/ 25470 h 441068"/>
                      <a:gd name="connsiteX5" fmla="*/ 167644 w 1276907"/>
                      <a:gd name="connsiteY5" fmla="*/ 170145 h 441068"/>
                      <a:gd name="connsiteX6" fmla="*/ 119415 w 1276907"/>
                      <a:gd name="connsiteY6" fmla="*/ 435383 h 441068"/>
                      <a:gd name="connsiteX0" fmla="*/ 119415 w 1276907"/>
                      <a:gd name="connsiteY0" fmla="*/ 464238 h 469923"/>
                      <a:gd name="connsiteX1" fmla="*/ 1276907 w 1276907"/>
                      <a:gd name="connsiteY1" fmla="*/ 456200 h 469923"/>
                      <a:gd name="connsiteX2" fmla="*/ 1260830 w 1276907"/>
                      <a:gd name="connsiteY2" fmla="*/ 190963 h 469923"/>
                      <a:gd name="connsiteX3" fmla="*/ 979496 w 1276907"/>
                      <a:gd name="connsiteY3" fmla="*/ 94513 h 469923"/>
                      <a:gd name="connsiteX4" fmla="*/ 481131 w 1276907"/>
                      <a:gd name="connsiteY4" fmla="*/ 54325 h 469923"/>
                      <a:gd name="connsiteX5" fmla="*/ 167644 w 1276907"/>
                      <a:gd name="connsiteY5" fmla="*/ 199000 h 469923"/>
                      <a:gd name="connsiteX6" fmla="*/ 119415 w 1276907"/>
                      <a:gd name="connsiteY6" fmla="*/ 464238 h 469923"/>
                      <a:gd name="connsiteX0" fmla="*/ 119415 w 1276907"/>
                      <a:gd name="connsiteY0" fmla="*/ 543378 h 549063"/>
                      <a:gd name="connsiteX1" fmla="*/ 1276907 w 1276907"/>
                      <a:gd name="connsiteY1" fmla="*/ 535340 h 549063"/>
                      <a:gd name="connsiteX2" fmla="*/ 1260830 w 1276907"/>
                      <a:gd name="connsiteY2" fmla="*/ 270103 h 549063"/>
                      <a:gd name="connsiteX3" fmla="*/ 979496 w 1276907"/>
                      <a:gd name="connsiteY3" fmla="*/ 173653 h 549063"/>
                      <a:gd name="connsiteX4" fmla="*/ 481131 w 1276907"/>
                      <a:gd name="connsiteY4" fmla="*/ 133465 h 549063"/>
                      <a:gd name="connsiteX5" fmla="*/ 167644 w 1276907"/>
                      <a:gd name="connsiteY5" fmla="*/ 278140 h 549063"/>
                      <a:gd name="connsiteX6" fmla="*/ 119415 w 1276907"/>
                      <a:gd name="connsiteY6" fmla="*/ 543378 h 549063"/>
                      <a:gd name="connsiteX0" fmla="*/ 119415 w 1276907"/>
                      <a:gd name="connsiteY0" fmla="*/ 561254 h 566939"/>
                      <a:gd name="connsiteX1" fmla="*/ 1276907 w 1276907"/>
                      <a:gd name="connsiteY1" fmla="*/ 553216 h 566939"/>
                      <a:gd name="connsiteX2" fmla="*/ 1260830 w 1276907"/>
                      <a:gd name="connsiteY2" fmla="*/ 287979 h 566939"/>
                      <a:gd name="connsiteX3" fmla="*/ 979496 w 1276907"/>
                      <a:gd name="connsiteY3" fmla="*/ 191529 h 566939"/>
                      <a:gd name="connsiteX4" fmla="*/ 481131 w 1276907"/>
                      <a:gd name="connsiteY4" fmla="*/ 151341 h 566939"/>
                      <a:gd name="connsiteX5" fmla="*/ 167644 w 1276907"/>
                      <a:gd name="connsiteY5" fmla="*/ 296016 h 566939"/>
                      <a:gd name="connsiteX6" fmla="*/ 119415 w 1276907"/>
                      <a:gd name="connsiteY6" fmla="*/ 561254 h 566939"/>
                      <a:gd name="connsiteX0" fmla="*/ 119415 w 1276907"/>
                      <a:gd name="connsiteY0" fmla="*/ 561254 h 566939"/>
                      <a:gd name="connsiteX1" fmla="*/ 1276907 w 1276907"/>
                      <a:gd name="connsiteY1" fmla="*/ 553216 h 566939"/>
                      <a:gd name="connsiteX2" fmla="*/ 1260830 w 1276907"/>
                      <a:gd name="connsiteY2" fmla="*/ 287979 h 566939"/>
                      <a:gd name="connsiteX3" fmla="*/ 979496 w 1276907"/>
                      <a:gd name="connsiteY3" fmla="*/ 191529 h 566939"/>
                      <a:gd name="connsiteX4" fmla="*/ 481131 w 1276907"/>
                      <a:gd name="connsiteY4" fmla="*/ 151341 h 566939"/>
                      <a:gd name="connsiteX5" fmla="*/ 167644 w 1276907"/>
                      <a:gd name="connsiteY5" fmla="*/ 296016 h 566939"/>
                      <a:gd name="connsiteX6" fmla="*/ 119415 w 1276907"/>
                      <a:gd name="connsiteY6" fmla="*/ 561254 h 566939"/>
                      <a:gd name="connsiteX0" fmla="*/ 119415 w 1276907"/>
                      <a:gd name="connsiteY0" fmla="*/ 561254 h 566939"/>
                      <a:gd name="connsiteX1" fmla="*/ 1276907 w 1276907"/>
                      <a:gd name="connsiteY1" fmla="*/ 553216 h 566939"/>
                      <a:gd name="connsiteX2" fmla="*/ 1260830 w 1276907"/>
                      <a:gd name="connsiteY2" fmla="*/ 287979 h 566939"/>
                      <a:gd name="connsiteX3" fmla="*/ 979496 w 1276907"/>
                      <a:gd name="connsiteY3" fmla="*/ 191529 h 566939"/>
                      <a:gd name="connsiteX4" fmla="*/ 481131 w 1276907"/>
                      <a:gd name="connsiteY4" fmla="*/ 151341 h 566939"/>
                      <a:gd name="connsiteX5" fmla="*/ 167644 w 1276907"/>
                      <a:gd name="connsiteY5" fmla="*/ 296016 h 566939"/>
                      <a:gd name="connsiteX6" fmla="*/ 119415 w 1276907"/>
                      <a:gd name="connsiteY6" fmla="*/ 561254 h 566939"/>
                      <a:gd name="connsiteX0" fmla="*/ 119415 w 1398444"/>
                      <a:gd name="connsiteY0" fmla="*/ 561254 h 566939"/>
                      <a:gd name="connsiteX1" fmla="*/ 1276907 w 1398444"/>
                      <a:gd name="connsiteY1" fmla="*/ 553216 h 566939"/>
                      <a:gd name="connsiteX2" fmla="*/ 1260830 w 1398444"/>
                      <a:gd name="connsiteY2" fmla="*/ 287979 h 566939"/>
                      <a:gd name="connsiteX3" fmla="*/ 979496 w 1398444"/>
                      <a:gd name="connsiteY3" fmla="*/ 191529 h 566939"/>
                      <a:gd name="connsiteX4" fmla="*/ 481131 w 1398444"/>
                      <a:gd name="connsiteY4" fmla="*/ 151341 h 566939"/>
                      <a:gd name="connsiteX5" fmla="*/ 167644 w 1398444"/>
                      <a:gd name="connsiteY5" fmla="*/ 296016 h 566939"/>
                      <a:gd name="connsiteX6" fmla="*/ 119415 w 1398444"/>
                      <a:gd name="connsiteY6" fmla="*/ 561254 h 566939"/>
                      <a:gd name="connsiteX0" fmla="*/ 119415 w 1438141"/>
                      <a:gd name="connsiteY0" fmla="*/ 561254 h 566939"/>
                      <a:gd name="connsiteX1" fmla="*/ 1276907 w 1438141"/>
                      <a:gd name="connsiteY1" fmla="*/ 553216 h 566939"/>
                      <a:gd name="connsiteX2" fmla="*/ 1260830 w 1438141"/>
                      <a:gd name="connsiteY2" fmla="*/ 287979 h 566939"/>
                      <a:gd name="connsiteX3" fmla="*/ 979496 w 1438141"/>
                      <a:gd name="connsiteY3" fmla="*/ 191529 h 566939"/>
                      <a:gd name="connsiteX4" fmla="*/ 481131 w 1438141"/>
                      <a:gd name="connsiteY4" fmla="*/ 151341 h 566939"/>
                      <a:gd name="connsiteX5" fmla="*/ 167644 w 1438141"/>
                      <a:gd name="connsiteY5" fmla="*/ 296016 h 566939"/>
                      <a:gd name="connsiteX6" fmla="*/ 119415 w 1438141"/>
                      <a:gd name="connsiteY6" fmla="*/ 561254 h 566939"/>
                      <a:gd name="connsiteX0" fmla="*/ 133143 w 1451869"/>
                      <a:gd name="connsiteY0" fmla="*/ 561254 h 561456"/>
                      <a:gd name="connsiteX1" fmla="*/ 1290635 w 1451869"/>
                      <a:gd name="connsiteY1" fmla="*/ 553216 h 561456"/>
                      <a:gd name="connsiteX2" fmla="*/ 1274558 w 1451869"/>
                      <a:gd name="connsiteY2" fmla="*/ 287979 h 561456"/>
                      <a:gd name="connsiteX3" fmla="*/ 993224 w 1451869"/>
                      <a:gd name="connsiteY3" fmla="*/ 191529 h 561456"/>
                      <a:gd name="connsiteX4" fmla="*/ 494859 w 1451869"/>
                      <a:gd name="connsiteY4" fmla="*/ 151341 h 561456"/>
                      <a:gd name="connsiteX5" fmla="*/ 181372 w 1451869"/>
                      <a:gd name="connsiteY5" fmla="*/ 296016 h 561456"/>
                      <a:gd name="connsiteX6" fmla="*/ 133143 w 1451869"/>
                      <a:gd name="connsiteY6" fmla="*/ 561254 h 561456"/>
                      <a:gd name="connsiteX0" fmla="*/ 133143 w 1446847"/>
                      <a:gd name="connsiteY0" fmla="*/ 561254 h 561456"/>
                      <a:gd name="connsiteX1" fmla="*/ 1290635 w 1446847"/>
                      <a:gd name="connsiteY1" fmla="*/ 553216 h 561456"/>
                      <a:gd name="connsiteX2" fmla="*/ 1274558 w 1446847"/>
                      <a:gd name="connsiteY2" fmla="*/ 287979 h 561456"/>
                      <a:gd name="connsiteX3" fmla="*/ 993224 w 1446847"/>
                      <a:gd name="connsiteY3" fmla="*/ 191529 h 561456"/>
                      <a:gd name="connsiteX4" fmla="*/ 494859 w 1446847"/>
                      <a:gd name="connsiteY4" fmla="*/ 151341 h 561456"/>
                      <a:gd name="connsiteX5" fmla="*/ 181372 w 1446847"/>
                      <a:gd name="connsiteY5" fmla="*/ 296016 h 561456"/>
                      <a:gd name="connsiteX6" fmla="*/ 133143 w 1446847"/>
                      <a:gd name="connsiteY6" fmla="*/ 561254 h 561456"/>
                      <a:gd name="connsiteX0" fmla="*/ 133143 w 1446847"/>
                      <a:gd name="connsiteY0" fmla="*/ 561254 h 561456"/>
                      <a:gd name="connsiteX1" fmla="*/ 1290635 w 1446847"/>
                      <a:gd name="connsiteY1" fmla="*/ 553216 h 561456"/>
                      <a:gd name="connsiteX2" fmla="*/ 1274558 w 1446847"/>
                      <a:gd name="connsiteY2" fmla="*/ 287979 h 561456"/>
                      <a:gd name="connsiteX3" fmla="*/ 993224 w 1446847"/>
                      <a:gd name="connsiteY3" fmla="*/ 191529 h 561456"/>
                      <a:gd name="connsiteX4" fmla="*/ 494859 w 1446847"/>
                      <a:gd name="connsiteY4" fmla="*/ 151341 h 561456"/>
                      <a:gd name="connsiteX5" fmla="*/ 181372 w 1446847"/>
                      <a:gd name="connsiteY5" fmla="*/ 296016 h 561456"/>
                      <a:gd name="connsiteX6" fmla="*/ 133143 w 1446847"/>
                      <a:gd name="connsiteY6" fmla="*/ 561254 h 561456"/>
                      <a:gd name="connsiteX0" fmla="*/ 133143 w 1446847"/>
                      <a:gd name="connsiteY0" fmla="*/ 561254 h 561456"/>
                      <a:gd name="connsiteX1" fmla="*/ 1290635 w 1446847"/>
                      <a:gd name="connsiteY1" fmla="*/ 553216 h 561456"/>
                      <a:gd name="connsiteX2" fmla="*/ 1274558 w 1446847"/>
                      <a:gd name="connsiteY2" fmla="*/ 287979 h 561456"/>
                      <a:gd name="connsiteX3" fmla="*/ 993224 w 1446847"/>
                      <a:gd name="connsiteY3" fmla="*/ 191529 h 561456"/>
                      <a:gd name="connsiteX4" fmla="*/ 494859 w 1446847"/>
                      <a:gd name="connsiteY4" fmla="*/ 151341 h 561456"/>
                      <a:gd name="connsiteX5" fmla="*/ 181372 w 1446847"/>
                      <a:gd name="connsiteY5" fmla="*/ 296016 h 561456"/>
                      <a:gd name="connsiteX6" fmla="*/ 133143 w 1446847"/>
                      <a:gd name="connsiteY6" fmla="*/ 561254 h 561456"/>
                      <a:gd name="connsiteX0" fmla="*/ 133143 w 1413399"/>
                      <a:gd name="connsiteY0" fmla="*/ 561254 h 561456"/>
                      <a:gd name="connsiteX1" fmla="*/ 1290635 w 1413399"/>
                      <a:gd name="connsiteY1" fmla="*/ 553216 h 561456"/>
                      <a:gd name="connsiteX2" fmla="*/ 1274558 w 1413399"/>
                      <a:gd name="connsiteY2" fmla="*/ 287979 h 561456"/>
                      <a:gd name="connsiteX3" fmla="*/ 993224 w 1413399"/>
                      <a:gd name="connsiteY3" fmla="*/ 191529 h 561456"/>
                      <a:gd name="connsiteX4" fmla="*/ 494859 w 1413399"/>
                      <a:gd name="connsiteY4" fmla="*/ 151341 h 561456"/>
                      <a:gd name="connsiteX5" fmla="*/ 181372 w 1413399"/>
                      <a:gd name="connsiteY5" fmla="*/ 296016 h 561456"/>
                      <a:gd name="connsiteX6" fmla="*/ 133143 w 1413399"/>
                      <a:gd name="connsiteY6" fmla="*/ 561254 h 561456"/>
                      <a:gd name="connsiteX0" fmla="*/ 133143 w 1403697"/>
                      <a:gd name="connsiteY0" fmla="*/ 561254 h 561456"/>
                      <a:gd name="connsiteX1" fmla="*/ 1290635 w 1403697"/>
                      <a:gd name="connsiteY1" fmla="*/ 553216 h 561456"/>
                      <a:gd name="connsiteX2" fmla="*/ 1274558 w 1403697"/>
                      <a:gd name="connsiteY2" fmla="*/ 287979 h 561456"/>
                      <a:gd name="connsiteX3" fmla="*/ 993224 w 1403697"/>
                      <a:gd name="connsiteY3" fmla="*/ 191529 h 561456"/>
                      <a:gd name="connsiteX4" fmla="*/ 494859 w 1403697"/>
                      <a:gd name="connsiteY4" fmla="*/ 151341 h 561456"/>
                      <a:gd name="connsiteX5" fmla="*/ 181372 w 1403697"/>
                      <a:gd name="connsiteY5" fmla="*/ 296016 h 561456"/>
                      <a:gd name="connsiteX6" fmla="*/ 133143 w 1403697"/>
                      <a:gd name="connsiteY6" fmla="*/ 561254 h 561456"/>
                      <a:gd name="connsiteX0" fmla="*/ 133143 w 1415256"/>
                      <a:gd name="connsiteY0" fmla="*/ 561254 h 561456"/>
                      <a:gd name="connsiteX1" fmla="*/ 1290635 w 1415256"/>
                      <a:gd name="connsiteY1" fmla="*/ 553216 h 561456"/>
                      <a:gd name="connsiteX2" fmla="*/ 1274558 w 1415256"/>
                      <a:gd name="connsiteY2" fmla="*/ 287979 h 561456"/>
                      <a:gd name="connsiteX3" fmla="*/ 993224 w 1415256"/>
                      <a:gd name="connsiteY3" fmla="*/ 191529 h 561456"/>
                      <a:gd name="connsiteX4" fmla="*/ 494859 w 1415256"/>
                      <a:gd name="connsiteY4" fmla="*/ 151341 h 561456"/>
                      <a:gd name="connsiteX5" fmla="*/ 181372 w 1415256"/>
                      <a:gd name="connsiteY5" fmla="*/ 296016 h 561456"/>
                      <a:gd name="connsiteX6" fmla="*/ 133143 w 1415256"/>
                      <a:gd name="connsiteY6" fmla="*/ 561254 h 56145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415256" h="561456">
                        <a:moveTo>
                          <a:pt x="133143" y="561254"/>
                        </a:moveTo>
                        <a:lnTo>
                          <a:pt x="1290635" y="553216"/>
                        </a:lnTo>
                        <a:cubicBezTo>
                          <a:pt x="1446039" y="561254"/>
                          <a:pt x="1472832" y="296016"/>
                          <a:pt x="1274558" y="287979"/>
                        </a:cubicBezTo>
                        <a:cubicBezTo>
                          <a:pt x="1237048" y="175454"/>
                          <a:pt x="1127193" y="95079"/>
                          <a:pt x="993224" y="191529"/>
                        </a:cubicBezTo>
                        <a:cubicBezTo>
                          <a:pt x="979826" y="97758"/>
                          <a:pt x="717248" y="-164801"/>
                          <a:pt x="494859" y="151341"/>
                        </a:cubicBezTo>
                        <a:cubicBezTo>
                          <a:pt x="510935" y="119191"/>
                          <a:pt x="213525" y="-9409"/>
                          <a:pt x="181372" y="296016"/>
                        </a:cubicBezTo>
                        <a:cubicBezTo>
                          <a:pt x="-99963" y="336204"/>
                          <a:pt x="-3505" y="569291"/>
                          <a:pt x="133143" y="561254"/>
                        </a:cubicBezTo>
                        <a:close/>
                      </a:path>
                    </a:pathLst>
                  </a:custGeom>
                  <a:gradFill flip="none" rotWithShape="1">
                    <a:gsLst>
                      <a:gs pos="0">
                        <a:srgbClr val="88A642"/>
                      </a:gs>
                      <a:gs pos="100000">
                        <a:srgbClr val="56AD37"/>
                      </a:gs>
                    </a:gsLst>
                    <a:lin ang="16200000" scaled="0"/>
                    <a:tileRect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defTabSz="914400" fontAlgn="auto">
                      <a:spcBef>
                        <a:spcPts val="0"/>
                      </a:spcBef>
                      <a:spcAft>
                        <a:spcPts val="0"/>
                      </a:spcAft>
                    </a:pPr>
                    <a:endParaRPr lang="en-US" dirty="0">
                      <a:solidFill>
                        <a:prstClr val="white"/>
                      </a:solidFill>
                      <a:latin typeface="Arial Narrow" panose="020B0606020202030204" pitchFamily="34" charset="0"/>
                    </a:endParaRPr>
                  </a:p>
                </p:txBody>
              </p:sp>
            </p:grpSp>
            <p:sp>
              <p:nvSpPr>
                <p:cNvPr id="554" name="Freeform 553"/>
                <p:cNvSpPr/>
                <p:nvPr/>
              </p:nvSpPr>
              <p:spPr>
                <a:xfrm>
                  <a:off x="6697140" y="5260201"/>
                  <a:ext cx="546774" cy="343066"/>
                </a:xfrm>
                <a:custGeom>
                  <a:avLst/>
                  <a:gdLst>
                    <a:gd name="connsiteX0" fmla="*/ 0 w 1157492"/>
                    <a:gd name="connsiteY0" fmla="*/ 409913 h 409913"/>
                    <a:gd name="connsiteX1" fmla="*/ 1157492 w 1157492"/>
                    <a:gd name="connsiteY1" fmla="*/ 401875 h 409913"/>
                    <a:gd name="connsiteX2" fmla="*/ 1141415 w 1157492"/>
                    <a:gd name="connsiteY2" fmla="*/ 136638 h 409913"/>
                    <a:gd name="connsiteX3" fmla="*/ 860081 w 1157492"/>
                    <a:gd name="connsiteY3" fmla="*/ 40188 h 409913"/>
                    <a:gd name="connsiteX4" fmla="*/ 361716 w 1157492"/>
                    <a:gd name="connsiteY4" fmla="*/ 0 h 409913"/>
                    <a:gd name="connsiteX5" fmla="*/ 48229 w 1157492"/>
                    <a:gd name="connsiteY5" fmla="*/ 144675 h 409913"/>
                    <a:gd name="connsiteX6" fmla="*/ 0 w 1157492"/>
                    <a:gd name="connsiteY6" fmla="*/ 409913 h 409913"/>
                    <a:gd name="connsiteX0" fmla="*/ 100700 w 1258192"/>
                    <a:gd name="connsiteY0" fmla="*/ 409913 h 409913"/>
                    <a:gd name="connsiteX1" fmla="*/ 1258192 w 1258192"/>
                    <a:gd name="connsiteY1" fmla="*/ 401875 h 409913"/>
                    <a:gd name="connsiteX2" fmla="*/ 1242115 w 1258192"/>
                    <a:gd name="connsiteY2" fmla="*/ 136638 h 409913"/>
                    <a:gd name="connsiteX3" fmla="*/ 960781 w 1258192"/>
                    <a:gd name="connsiteY3" fmla="*/ 40188 h 409913"/>
                    <a:gd name="connsiteX4" fmla="*/ 462416 w 1258192"/>
                    <a:gd name="connsiteY4" fmla="*/ 0 h 409913"/>
                    <a:gd name="connsiteX5" fmla="*/ 148929 w 1258192"/>
                    <a:gd name="connsiteY5" fmla="*/ 144675 h 409913"/>
                    <a:gd name="connsiteX6" fmla="*/ 100700 w 1258192"/>
                    <a:gd name="connsiteY6" fmla="*/ 409913 h 409913"/>
                    <a:gd name="connsiteX0" fmla="*/ 132746 w 1290238"/>
                    <a:gd name="connsiteY0" fmla="*/ 409913 h 414844"/>
                    <a:gd name="connsiteX1" fmla="*/ 1290238 w 1290238"/>
                    <a:gd name="connsiteY1" fmla="*/ 401875 h 414844"/>
                    <a:gd name="connsiteX2" fmla="*/ 1274161 w 1290238"/>
                    <a:gd name="connsiteY2" fmla="*/ 136638 h 414844"/>
                    <a:gd name="connsiteX3" fmla="*/ 992827 w 1290238"/>
                    <a:gd name="connsiteY3" fmla="*/ 40188 h 414844"/>
                    <a:gd name="connsiteX4" fmla="*/ 494462 w 1290238"/>
                    <a:gd name="connsiteY4" fmla="*/ 0 h 414844"/>
                    <a:gd name="connsiteX5" fmla="*/ 180975 w 1290238"/>
                    <a:gd name="connsiteY5" fmla="*/ 144675 h 414844"/>
                    <a:gd name="connsiteX6" fmla="*/ 132746 w 1290238"/>
                    <a:gd name="connsiteY6" fmla="*/ 409913 h 414844"/>
                    <a:gd name="connsiteX0" fmla="*/ 119415 w 1276907"/>
                    <a:gd name="connsiteY0" fmla="*/ 409913 h 415598"/>
                    <a:gd name="connsiteX1" fmla="*/ 1276907 w 1276907"/>
                    <a:gd name="connsiteY1" fmla="*/ 401875 h 415598"/>
                    <a:gd name="connsiteX2" fmla="*/ 1260830 w 1276907"/>
                    <a:gd name="connsiteY2" fmla="*/ 136638 h 415598"/>
                    <a:gd name="connsiteX3" fmla="*/ 979496 w 1276907"/>
                    <a:gd name="connsiteY3" fmla="*/ 40188 h 415598"/>
                    <a:gd name="connsiteX4" fmla="*/ 481131 w 1276907"/>
                    <a:gd name="connsiteY4" fmla="*/ 0 h 415598"/>
                    <a:gd name="connsiteX5" fmla="*/ 167644 w 1276907"/>
                    <a:gd name="connsiteY5" fmla="*/ 144675 h 415598"/>
                    <a:gd name="connsiteX6" fmla="*/ 119415 w 1276907"/>
                    <a:gd name="connsiteY6" fmla="*/ 409913 h 415598"/>
                    <a:gd name="connsiteX0" fmla="*/ 119415 w 1276907"/>
                    <a:gd name="connsiteY0" fmla="*/ 435383 h 441068"/>
                    <a:gd name="connsiteX1" fmla="*/ 1276907 w 1276907"/>
                    <a:gd name="connsiteY1" fmla="*/ 427345 h 441068"/>
                    <a:gd name="connsiteX2" fmla="*/ 1260830 w 1276907"/>
                    <a:gd name="connsiteY2" fmla="*/ 162108 h 441068"/>
                    <a:gd name="connsiteX3" fmla="*/ 979496 w 1276907"/>
                    <a:gd name="connsiteY3" fmla="*/ 65658 h 441068"/>
                    <a:gd name="connsiteX4" fmla="*/ 481131 w 1276907"/>
                    <a:gd name="connsiteY4" fmla="*/ 25470 h 441068"/>
                    <a:gd name="connsiteX5" fmla="*/ 167644 w 1276907"/>
                    <a:gd name="connsiteY5" fmla="*/ 170145 h 441068"/>
                    <a:gd name="connsiteX6" fmla="*/ 119415 w 1276907"/>
                    <a:gd name="connsiteY6" fmla="*/ 435383 h 441068"/>
                    <a:gd name="connsiteX0" fmla="*/ 119415 w 1276907"/>
                    <a:gd name="connsiteY0" fmla="*/ 464238 h 469923"/>
                    <a:gd name="connsiteX1" fmla="*/ 1276907 w 1276907"/>
                    <a:gd name="connsiteY1" fmla="*/ 456200 h 469923"/>
                    <a:gd name="connsiteX2" fmla="*/ 1260830 w 1276907"/>
                    <a:gd name="connsiteY2" fmla="*/ 190963 h 469923"/>
                    <a:gd name="connsiteX3" fmla="*/ 979496 w 1276907"/>
                    <a:gd name="connsiteY3" fmla="*/ 94513 h 469923"/>
                    <a:gd name="connsiteX4" fmla="*/ 481131 w 1276907"/>
                    <a:gd name="connsiteY4" fmla="*/ 54325 h 469923"/>
                    <a:gd name="connsiteX5" fmla="*/ 167644 w 1276907"/>
                    <a:gd name="connsiteY5" fmla="*/ 199000 h 469923"/>
                    <a:gd name="connsiteX6" fmla="*/ 119415 w 1276907"/>
                    <a:gd name="connsiteY6" fmla="*/ 464238 h 469923"/>
                    <a:gd name="connsiteX0" fmla="*/ 119415 w 1276907"/>
                    <a:gd name="connsiteY0" fmla="*/ 543378 h 549063"/>
                    <a:gd name="connsiteX1" fmla="*/ 1276907 w 1276907"/>
                    <a:gd name="connsiteY1" fmla="*/ 535340 h 549063"/>
                    <a:gd name="connsiteX2" fmla="*/ 1260830 w 1276907"/>
                    <a:gd name="connsiteY2" fmla="*/ 270103 h 549063"/>
                    <a:gd name="connsiteX3" fmla="*/ 979496 w 1276907"/>
                    <a:gd name="connsiteY3" fmla="*/ 173653 h 549063"/>
                    <a:gd name="connsiteX4" fmla="*/ 481131 w 1276907"/>
                    <a:gd name="connsiteY4" fmla="*/ 133465 h 549063"/>
                    <a:gd name="connsiteX5" fmla="*/ 167644 w 1276907"/>
                    <a:gd name="connsiteY5" fmla="*/ 278140 h 549063"/>
                    <a:gd name="connsiteX6" fmla="*/ 119415 w 1276907"/>
                    <a:gd name="connsiteY6" fmla="*/ 543378 h 549063"/>
                    <a:gd name="connsiteX0" fmla="*/ 119415 w 1276907"/>
                    <a:gd name="connsiteY0" fmla="*/ 561254 h 566939"/>
                    <a:gd name="connsiteX1" fmla="*/ 1276907 w 1276907"/>
                    <a:gd name="connsiteY1" fmla="*/ 553216 h 566939"/>
                    <a:gd name="connsiteX2" fmla="*/ 1260830 w 1276907"/>
                    <a:gd name="connsiteY2" fmla="*/ 287979 h 566939"/>
                    <a:gd name="connsiteX3" fmla="*/ 979496 w 1276907"/>
                    <a:gd name="connsiteY3" fmla="*/ 191529 h 566939"/>
                    <a:gd name="connsiteX4" fmla="*/ 481131 w 1276907"/>
                    <a:gd name="connsiteY4" fmla="*/ 151341 h 566939"/>
                    <a:gd name="connsiteX5" fmla="*/ 167644 w 1276907"/>
                    <a:gd name="connsiteY5" fmla="*/ 296016 h 566939"/>
                    <a:gd name="connsiteX6" fmla="*/ 119415 w 1276907"/>
                    <a:gd name="connsiteY6" fmla="*/ 561254 h 566939"/>
                    <a:gd name="connsiteX0" fmla="*/ 119415 w 1276907"/>
                    <a:gd name="connsiteY0" fmla="*/ 561254 h 566939"/>
                    <a:gd name="connsiteX1" fmla="*/ 1276907 w 1276907"/>
                    <a:gd name="connsiteY1" fmla="*/ 553216 h 566939"/>
                    <a:gd name="connsiteX2" fmla="*/ 1260830 w 1276907"/>
                    <a:gd name="connsiteY2" fmla="*/ 287979 h 566939"/>
                    <a:gd name="connsiteX3" fmla="*/ 979496 w 1276907"/>
                    <a:gd name="connsiteY3" fmla="*/ 191529 h 566939"/>
                    <a:gd name="connsiteX4" fmla="*/ 481131 w 1276907"/>
                    <a:gd name="connsiteY4" fmla="*/ 151341 h 566939"/>
                    <a:gd name="connsiteX5" fmla="*/ 167644 w 1276907"/>
                    <a:gd name="connsiteY5" fmla="*/ 296016 h 566939"/>
                    <a:gd name="connsiteX6" fmla="*/ 119415 w 1276907"/>
                    <a:gd name="connsiteY6" fmla="*/ 561254 h 566939"/>
                    <a:gd name="connsiteX0" fmla="*/ 119415 w 1276907"/>
                    <a:gd name="connsiteY0" fmla="*/ 561254 h 566939"/>
                    <a:gd name="connsiteX1" fmla="*/ 1276907 w 1276907"/>
                    <a:gd name="connsiteY1" fmla="*/ 553216 h 566939"/>
                    <a:gd name="connsiteX2" fmla="*/ 1260830 w 1276907"/>
                    <a:gd name="connsiteY2" fmla="*/ 287979 h 566939"/>
                    <a:gd name="connsiteX3" fmla="*/ 979496 w 1276907"/>
                    <a:gd name="connsiteY3" fmla="*/ 191529 h 566939"/>
                    <a:gd name="connsiteX4" fmla="*/ 481131 w 1276907"/>
                    <a:gd name="connsiteY4" fmla="*/ 151341 h 566939"/>
                    <a:gd name="connsiteX5" fmla="*/ 167644 w 1276907"/>
                    <a:gd name="connsiteY5" fmla="*/ 296016 h 566939"/>
                    <a:gd name="connsiteX6" fmla="*/ 119415 w 1276907"/>
                    <a:gd name="connsiteY6" fmla="*/ 561254 h 566939"/>
                    <a:gd name="connsiteX0" fmla="*/ 119415 w 1398444"/>
                    <a:gd name="connsiteY0" fmla="*/ 561254 h 566939"/>
                    <a:gd name="connsiteX1" fmla="*/ 1276907 w 1398444"/>
                    <a:gd name="connsiteY1" fmla="*/ 553216 h 566939"/>
                    <a:gd name="connsiteX2" fmla="*/ 1260830 w 1398444"/>
                    <a:gd name="connsiteY2" fmla="*/ 287979 h 566939"/>
                    <a:gd name="connsiteX3" fmla="*/ 979496 w 1398444"/>
                    <a:gd name="connsiteY3" fmla="*/ 191529 h 566939"/>
                    <a:gd name="connsiteX4" fmla="*/ 481131 w 1398444"/>
                    <a:gd name="connsiteY4" fmla="*/ 151341 h 566939"/>
                    <a:gd name="connsiteX5" fmla="*/ 167644 w 1398444"/>
                    <a:gd name="connsiteY5" fmla="*/ 296016 h 566939"/>
                    <a:gd name="connsiteX6" fmla="*/ 119415 w 1398444"/>
                    <a:gd name="connsiteY6" fmla="*/ 561254 h 566939"/>
                    <a:gd name="connsiteX0" fmla="*/ 119415 w 1438141"/>
                    <a:gd name="connsiteY0" fmla="*/ 561254 h 566939"/>
                    <a:gd name="connsiteX1" fmla="*/ 1276907 w 1438141"/>
                    <a:gd name="connsiteY1" fmla="*/ 553216 h 566939"/>
                    <a:gd name="connsiteX2" fmla="*/ 1260830 w 1438141"/>
                    <a:gd name="connsiteY2" fmla="*/ 287979 h 566939"/>
                    <a:gd name="connsiteX3" fmla="*/ 979496 w 1438141"/>
                    <a:gd name="connsiteY3" fmla="*/ 191529 h 566939"/>
                    <a:gd name="connsiteX4" fmla="*/ 481131 w 1438141"/>
                    <a:gd name="connsiteY4" fmla="*/ 151341 h 566939"/>
                    <a:gd name="connsiteX5" fmla="*/ 167644 w 1438141"/>
                    <a:gd name="connsiteY5" fmla="*/ 296016 h 566939"/>
                    <a:gd name="connsiteX6" fmla="*/ 119415 w 1438141"/>
                    <a:gd name="connsiteY6" fmla="*/ 561254 h 566939"/>
                    <a:gd name="connsiteX0" fmla="*/ 133143 w 1451869"/>
                    <a:gd name="connsiteY0" fmla="*/ 561254 h 561456"/>
                    <a:gd name="connsiteX1" fmla="*/ 1290635 w 1451869"/>
                    <a:gd name="connsiteY1" fmla="*/ 553216 h 561456"/>
                    <a:gd name="connsiteX2" fmla="*/ 1274558 w 1451869"/>
                    <a:gd name="connsiteY2" fmla="*/ 287979 h 561456"/>
                    <a:gd name="connsiteX3" fmla="*/ 993224 w 1451869"/>
                    <a:gd name="connsiteY3" fmla="*/ 191529 h 561456"/>
                    <a:gd name="connsiteX4" fmla="*/ 494859 w 1451869"/>
                    <a:gd name="connsiteY4" fmla="*/ 151341 h 561456"/>
                    <a:gd name="connsiteX5" fmla="*/ 181372 w 1451869"/>
                    <a:gd name="connsiteY5" fmla="*/ 296016 h 561456"/>
                    <a:gd name="connsiteX6" fmla="*/ 133143 w 1451869"/>
                    <a:gd name="connsiteY6" fmla="*/ 561254 h 561456"/>
                    <a:gd name="connsiteX0" fmla="*/ 133143 w 1446847"/>
                    <a:gd name="connsiteY0" fmla="*/ 561254 h 561456"/>
                    <a:gd name="connsiteX1" fmla="*/ 1290635 w 1446847"/>
                    <a:gd name="connsiteY1" fmla="*/ 553216 h 561456"/>
                    <a:gd name="connsiteX2" fmla="*/ 1274558 w 1446847"/>
                    <a:gd name="connsiteY2" fmla="*/ 287979 h 561456"/>
                    <a:gd name="connsiteX3" fmla="*/ 993224 w 1446847"/>
                    <a:gd name="connsiteY3" fmla="*/ 191529 h 561456"/>
                    <a:gd name="connsiteX4" fmla="*/ 494859 w 1446847"/>
                    <a:gd name="connsiteY4" fmla="*/ 151341 h 561456"/>
                    <a:gd name="connsiteX5" fmla="*/ 181372 w 1446847"/>
                    <a:gd name="connsiteY5" fmla="*/ 296016 h 561456"/>
                    <a:gd name="connsiteX6" fmla="*/ 133143 w 1446847"/>
                    <a:gd name="connsiteY6" fmla="*/ 561254 h 561456"/>
                    <a:gd name="connsiteX0" fmla="*/ 133143 w 1446847"/>
                    <a:gd name="connsiteY0" fmla="*/ 561254 h 561456"/>
                    <a:gd name="connsiteX1" fmla="*/ 1290635 w 1446847"/>
                    <a:gd name="connsiteY1" fmla="*/ 553216 h 561456"/>
                    <a:gd name="connsiteX2" fmla="*/ 1274558 w 1446847"/>
                    <a:gd name="connsiteY2" fmla="*/ 287979 h 561456"/>
                    <a:gd name="connsiteX3" fmla="*/ 993224 w 1446847"/>
                    <a:gd name="connsiteY3" fmla="*/ 191529 h 561456"/>
                    <a:gd name="connsiteX4" fmla="*/ 494859 w 1446847"/>
                    <a:gd name="connsiteY4" fmla="*/ 151341 h 561456"/>
                    <a:gd name="connsiteX5" fmla="*/ 181372 w 1446847"/>
                    <a:gd name="connsiteY5" fmla="*/ 296016 h 561456"/>
                    <a:gd name="connsiteX6" fmla="*/ 133143 w 1446847"/>
                    <a:gd name="connsiteY6" fmla="*/ 561254 h 561456"/>
                    <a:gd name="connsiteX0" fmla="*/ 133143 w 1446847"/>
                    <a:gd name="connsiteY0" fmla="*/ 561254 h 561456"/>
                    <a:gd name="connsiteX1" fmla="*/ 1290635 w 1446847"/>
                    <a:gd name="connsiteY1" fmla="*/ 553216 h 561456"/>
                    <a:gd name="connsiteX2" fmla="*/ 1274558 w 1446847"/>
                    <a:gd name="connsiteY2" fmla="*/ 287979 h 561456"/>
                    <a:gd name="connsiteX3" fmla="*/ 993224 w 1446847"/>
                    <a:gd name="connsiteY3" fmla="*/ 191529 h 561456"/>
                    <a:gd name="connsiteX4" fmla="*/ 494859 w 1446847"/>
                    <a:gd name="connsiteY4" fmla="*/ 151341 h 561456"/>
                    <a:gd name="connsiteX5" fmla="*/ 181372 w 1446847"/>
                    <a:gd name="connsiteY5" fmla="*/ 296016 h 561456"/>
                    <a:gd name="connsiteX6" fmla="*/ 133143 w 1446847"/>
                    <a:gd name="connsiteY6" fmla="*/ 561254 h 561456"/>
                    <a:gd name="connsiteX0" fmla="*/ 133143 w 1413399"/>
                    <a:gd name="connsiteY0" fmla="*/ 561254 h 561456"/>
                    <a:gd name="connsiteX1" fmla="*/ 1290635 w 1413399"/>
                    <a:gd name="connsiteY1" fmla="*/ 553216 h 561456"/>
                    <a:gd name="connsiteX2" fmla="*/ 1274558 w 1413399"/>
                    <a:gd name="connsiteY2" fmla="*/ 287979 h 561456"/>
                    <a:gd name="connsiteX3" fmla="*/ 993224 w 1413399"/>
                    <a:gd name="connsiteY3" fmla="*/ 191529 h 561456"/>
                    <a:gd name="connsiteX4" fmla="*/ 494859 w 1413399"/>
                    <a:gd name="connsiteY4" fmla="*/ 151341 h 561456"/>
                    <a:gd name="connsiteX5" fmla="*/ 181372 w 1413399"/>
                    <a:gd name="connsiteY5" fmla="*/ 296016 h 561456"/>
                    <a:gd name="connsiteX6" fmla="*/ 133143 w 1413399"/>
                    <a:gd name="connsiteY6" fmla="*/ 561254 h 561456"/>
                    <a:gd name="connsiteX0" fmla="*/ 133143 w 1403697"/>
                    <a:gd name="connsiteY0" fmla="*/ 561254 h 561456"/>
                    <a:gd name="connsiteX1" fmla="*/ 1290635 w 1403697"/>
                    <a:gd name="connsiteY1" fmla="*/ 553216 h 561456"/>
                    <a:gd name="connsiteX2" fmla="*/ 1274558 w 1403697"/>
                    <a:gd name="connsiteY2" fmla="*/ 287979 h 561456"/>
                    <a:gd name="connsiteX3" fmla="*/ 993224 w 1403697"/>
                    <a:gd name="connsiteY3" fmla="*/ 191529 h 561456"/>
                    <a:gd name="connsiteX4" fmla="*/ 494859 w 1403697"/>
                    <a:gd name="connsiteY4" fmla="*/ 151341 h 561456"/>
                    <a:gd name="connsiteX5" fmla="*/ 181372 w 1403697"/>
                    <a:gd name="connsiteY5" fmla="*/ 296016 h 561456"/>
                    <a:gd name="connsiteX6" fmla="*/ 133143 w 1403697"/>
                    <a:gd name="connsiteY6" fmla="*/ 561254 h 561456"/>
                    <a:gd name="connsiteX0" fmla="*/ 133143 w 1415256"/>
                    <a:gd name="connsiteY0" fmla="*/ 561254 h 561456"/>
                    <a:gd name="connsiteX1" fmla="*/ 1290635 w 1415256"/>
                    <a:gd name="connsiteY1" fmla="*/ 553216 h 561456"/>
                    <a:gd name="connsiteX2" fmla="*/ 1274558 w 1415256"/>
                    <a:gd name="connsiteY2" fmla="*/ 287979 h 561456"/>
                    <a:gd name="connsiteX3" fmla="*/ 993224 w 1415256"/>
                    <a:gd name="connsiteY3" fmla="*/ 191529 h 561456"/>
                    <a:gd name="connsiteX4" fmla="*/ 494859 w 1415256"/>
                    <a:gd name="connsiteY4" fmla="*/ 151341 h 561456"/>
                    <a:gd name="connsiteX5" fmla="*/ 181372 w 1415256"/>
                    <a:gd name="connsiteY5" fmla="*/ 296016 h 561456"/>
                    <a:gd name="connsiteX6" fmla="*/ 133143 w 1415256"/>
                    <a:gd name="connsiteY6" fmla="*/ 561254 h 5614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415256" h="561456">
                      <a:moveTo>
                        <a:pt x="133143" y="561254"/>
                      </a:moveTo>
                      <a:lnTo>
                        <a:pt x="1290635" y="553216"/>
                      </a:lnTo>
                      <a:cubicBezTo>
                        <a:pt x="1446039" y="561254"/>
                        <a:pt x="1472832" y="296016"/>
                        <a:pt x="1274558" y="287979"/>
                      </a:cubicBezTo>
                      <a:cubicBezTo>
                        <a:pt x="1237048" y="175454"/>
                        <a:pt x="1127193" y="95079"/>
                        <a:pt x="993224" y="191529"/>
                      </a:cubicBezTo>
                      <a:cubicBezTo>
                        <a:pt x="979826" y="97758"/>
                        <a:pt x="717248" y="-164801"/>
                        <a:pt x="494859" y="151341"/>
                      </a:cubicBezTo>
                      <a:cubicBezTo>
                        <a:pt x="510935" y="119191"/>
                        <a:pt x="213525" y="-9409"/>
                        <a:pt x="181372" y="296016"/>
                      </a:cubicBezTo>
                      <a:cubicBezTo>
                        <a:pt x="-99963" y="336204"/>
                        <a:pt x="-3505" y="569291"/>
                        <a:pt x="133143" y="561254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88A642"/>
                    </a:gs>
                    <a:gs pos="100000">
                      <a:srgbClr val="56AD37"/>
                    </a:gs>
                  </a:gsLst>
                  <a:lin ang="16200000" scaled="0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914400" fontAlgn="auto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dirty="0">
                    <a:solidFill>
                      <a:prstClr val="white"/>
                    </a:solidFill>
                    <a:latin typeface="Arial Narrow" panose="020B0606020202030204" pitchFamily="34" charset="0"/>
                  </a:endParaRPr>
                </a:p>
              </p:txBody>
            </p:sp>
          </p:grpSp>
          <p:grpSp>
            <p:nvGrpSpPr>
              <p:cNvPr id="549" name="Group 548"/>
              <p:cNvGrpSpPr/>
              <p:nvPr/>
            </p:nvGrpSpPr>
            <p:grpSpPr>
              <a:xfrm>
                <a:off x="5192157" y="4233600"/>
                <a:ext cx="328289" cy="328320"/>
                <a:chOff x="5019373" y="4233600"/>
                <a:chExt cx="665218" cy="665280"/>
              </a:xfrm>
            </p:grpSpPr>
            <p:sp>
              <p:nvSpPr>
                <p:cNvPr id="550" name="Octagon 549"/>
                <p:cNvSpPr/>
                <p:nvPr/>
              </p:nvSpPr>
              <p:spPr>
                <a:xfrm>
                  <a:off x="5019373" y="4233600"/>
                  <a:ext cx="655200" cy="655200"/>
                </a:xfrm>
                <a:prstGeom prst="octagon">
                  <a:avLst/>
                </a:prstGeom>
                <a:solidFill>
                  <a:schemeClr val="tx1">
                    <a:lumMod val="50000"/>
                    <a:lumOff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914400" fontAlgn="auto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dirty="0">
                    <a:solidFill>
                      <a:prstClr val="white"/>
                    </a:solidFill>
                    <a:latin typeface="Arial Narrow" panose="020B0606020202030204" pitchFamily="34" charset="0"/>
                  </a:endParaRPr>
                </a:p>
              </p:txBody>
            </p:sp>
            <p:cxnSp>
              <p:nvCxnSpPr>
                <p:cNvPr id="551" name="Straight Connector 550"/>
                <p:cNvCxnSpPr/>
                <p:nvPr/>
              </p:nvCxnSpPr>
              <p:spPr>
                <a:xfrm>
                  <a:off x="5339023" y="4233600"/>
                  <a:ext cx="8639" cy="665280"/>
                </a:xfrm>
                <a:prstGeom prst="line">
                  <a:avLst/>
                </a:prstGeom>
                <a:ln w="19050">
                  <a:solidFill>
                    <a:schemeClr val="bg1"/>
                  </a:solidFill>
                  <a:headEnd type="none" w="lg" len="lg"/>
                  <a:tailEnd type="none"/>
                </a:ln>
                <a:effectLst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52" name="Straight Connector 551"/>
                <p:cNvCxnSpPr/>
                <p:nvPr/>
              </p:nvCxnSpPr>
              <p:spPr>
                <a:xfrm>
                  <a:off x="5019373" y="4570560"/>
                  <a:ext cx="665218" cy="0"/>
                </a:xfrm>
                <a:prstGeom prst="line">
                  <a:avLst/>
                </a:prstGeom>
                <a:ln w="19050">
                  <a:solidFill>
                    <a:schemeClr val="bg1"/>
                  </a:solidFill>
                  <a:headEnd type="none" w="lg" len="lg"/>
                  <a:tailEnd type="none"/>
                </a:ln>
                <a:effectLst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grpSp>
        <p:nvGrpSpPr>
          <p:cNvPr id="590" name="Group 589"/>
          <p:cNvGrpSpPr/>
          <p:nvPr/>
        </p:nvGrpSpPr>
        <p:grpSpPr>
          <a:xfrm>
            <a:off x="6381804" y="4374435"/>
            <a:ext cx="1009346" cy="404367"/>
            <a:chOff x="7905966" y="1502989"/>
            <a:chExt cx="2074160" cy="999178"/>
          </a:xfrm>
        </p:grpSpPr>
        <p:grpSp>
          <p:nvGrpSpPr>
            <p:cNvPr id="591" name="Group 590"/>
            <p:cNvGrpSpPr/>
            <p:nvPr/>
          </p:nvGrpSpPr>
          <p:grpSpPr>
            <a:xfrm>
              <a:off x="8448589" y="1541013"/>
              <a:ext cx="642836" cy="580912"/>
              <a:chOff x="4249734" y="3827728"/>
              <a:chExt cx="2206985" cy="1994393"/>
            </a:xfrm>
          </p:grpSpPr>
          <p:grpSp>
            <p:nvGrpSpPr>
              <p:cNvPr id="630" name="Group 629"/>
              <p:cNvGrpSpPr/>
              <p:nvPr/>
            </p:nvGrpSpPr>
            <p:grpSpPr>
              <a:xfrm>
                <a:off x="4249734" y="3827728"/>
                <a:ext cx="2206985" cy="1994393"/>
                <a:chOff x="-2132407" y="893755"/>
                <a:chExt cx="6820567" cy="6163562"/>
              </a:xfrm>
            </p:grpSpPr>
            <p:sp>
              <p:nvSpPr>
                <p:cNvPr id="635" name="Rectangle 634"/>
                <p:cNvSpPr/>
                <p:nvPr/>
              </p:nvSpPr>
              <p:spPr>
                <a:xfrm>
                  <a:off x="2885022" y="1709110"/>
                  <a:ext cx="768294" cy="1207353"/>
                </a:xfrm>
                <a:prstGeom prst="rect">
                  <a:avLst/>
                </a:prstGeom>
                <a:gradFill flip="none" rotWithShape="1">
                  <a:gsLst>
                    <a:gs pos="0">
                      <a:schemeClr val="tx1">
                        <a:lumMod val="65000"/>
                        <a:lumOff val="3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16200000" scaled="0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914400" fontAlgn="auto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dirty="0">
                    <a:solidFill>
                      <a:prstClr val="white"/>
                    </a:solidFill>
                    <a:latin typeface="Arial Narrow" panose="020B0606020202030204" pitchFamily="34" charset="0"/>
                  </a:endParaRPr>
                </a:p>
              </p:txBody>
            </p:sp>
            <p:sp>
              <p:nvSpPr>
                <p:cNvPr id="636" name="Up Arrow 635"/>
                <p:cNvSpPr/>
                <p:nvPr/>
              </p:nvSpPr>
              <p:spPr>
                <a:xfrm>
                  <a:off x="-2132407" y="893755"/>
                  <a:ext cx="6820567" cy="6163562"/>
                </a:xfrm>
                <a:prstGeom prst="upArrow">
                  <a:avLst>
                    <a:gd name="adj1" fmla="val 70690"/>
                    <a:gd name="adj2" fmla="val 41411"/>
                  </a:avLst>
                </a:prstGeom>
                <a:gradFill flip="none" rotWithShape="1"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13500000" scaled="0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914400" fontAlgn="auto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dirty="0">
                    <a:solidFill>
                      <a:prstClr val="white"/>
                    </a:solidFill>
                    <a:latin typeface="Arial Narrow" panose="020B0606020202030204" pitchFamily="34" charset="0"/>
                  </a:endParaRPr>
                </a:p>
              </p:txBody>
            </p:sp>
            <p:sp>
              <p:nvSpPr>
                <p:cNvPr id="637" name="Up Arrow 636"/>
                <p:cNvSpPr/>
                <p:nvPr/>
              </p:nvSpPr>
              <p:spPr>
                <a:xfrm>
                  <a:off x="-1572339" y="1285755"/>
                  <a:ext cx="5665915" cy="3926336"/>
                </a:xfrm>
                <a:prstGeom prst="upArrow">
                  <a:avLst>
                    <a:gd name="adj1" fmla="val 70690"/>
                    <a:gd name="adj2" fmla="val 53995"/>
                  </a:avLst>
                </a:prstGeom>
                <a:gradFill flip="none" rotWithShape="1">
                  <a:gsLst>
                    <a:gs pos="100000">
                      <a:schemeClr val="bg1">
                        <a:lumMod val="65000"/>
                      </a:schemeClr>
                    </a:gs>
                    <a:gs pos="45000">
                      <a:srgbClr val="FFFFFF">
                        <a:alpha val="0"/>
                      </a:srgbClr>
                    </a:gs>
                  </a:gsLst>
                  <a:lin ang="16200000" scaled="0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914400" fontAlgn="auto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dirty="0">
                    <a:solidFill>
                      <a:prstClr val="white"/>
                    </a:solidFill>
                    <a:latin typeface="Arial Narrow" panose="020B0606020202030204" pitchFamily="34" charset="0"/>
                  </a:endParaRPr>
                </a:p>
              </p:txBody>
            </p:sp>
          </p:grpSp>
          <p:grpSp>
            <p:nvGrpSpPr>
              <p:cNvPr id="631" name="Group 630"/>
              <p:cNvGrpSpPr/>
              <p:nvPr/>
            </p:nvGrpSpPr>
            <p:grpSpPr>
              <a:xfrm>
                <a:off x="5192157" y="4233600"/>
                <a:ext cx="328289" cy="328320"/>
                <a:chOff x="5019373" y="4233600"/>
                <a:chExt cx="665218" cy="665280"/>
              </a:xfrm>
            </p:grpSpPr>
            <p:sp>
              <p:nvSpPr>
                <p:cNvPr id="632" name="Octagon 631"/>
                <p:cNvSpPr/>
                <p:nvPr/>
              </p:nvSpPr>
              <p:spPr>
                <a:xfrm>
                  <a:off x="5019373" y="4233600"/>
                  <a:ext cx="655200" cy="655200"/>
                </a:xfrm>
                <a:prstGeom prst="octagon">
                  <a:avLst/>
                </a:prstGeom>
                <a:solidFill>
                  <a:schemeClr val="tx1">
                    <a:lumMod val="50000"/>
                    <a:lumOff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914400" fontAlgn="auto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dirty="0">
                    <a:solidFill>
                      <a:prstClr val="white"/>
                    </a:solidFill>
                    <a:latin typeface="Arial Narrow" panose="020B0606020202030204" pitchFamily="34" charset="0"/>
                  </a:endParaRPr>
                </a:p>
              </p:txBody>
            </p:sp>
            <p:cxnSp>
              <p:nvCxnSpPr>
                <p:cNvPr id="633" name="Straight Connector 632"/>
                <p:cNvCxnSpPr/>
                <p:nvPr/>
              </p:nvCxnSpPr>
              <p:spPr>
                <a:xfrm>
                  <a:off x="5339023" y="4233600"/>
                  <a:ext cx="8639" cy="665280"/>
                </a:xfrm>
                <a:prstGeom prst="line">
                  <a:avLst/>
                </a:prstGeom>
                <a:ln w="19050">
                  <a:solidFill>
                    <a:schemeClr val="bg1"/>
                  </a:solidFill>
                  <a:headEnd type="none" w="lg" len="lg"/>
                  <a:tailEnd type="none"/>
                </a:ln>
                <a:effectLst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34" name="Straight Connector 633"/>
                <p:cNvCxnSpPr/>
                <p:nvPr/>
              </p:nvCxnSpPr>
              <p:spPr>
                <a:xfrm>
                  <a:off x="5019373" y="4570560"/>
                  <a:ext cx="665218" cy="0"/>
                </a:xfrm>
                <a:prstGeom prst="line">
                  <a:avLst/>
                </a:prstGeom>
                <a:ln w="19050">
                  <a:solidFill>
                    <a:schemeClr val="bg1"/>
                  </a:solidFill>
                  <a:headEnd type="none" w="lg" len="lg"/>
                  <a:tailEnd type="none"/>
                </a:ln>
                <a:effectLst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592" name="Group 591"/>
            <p:cNvGrpSpPr/>
            <p:nvPr/>
          </p:nvGrpSpPr>
          <p:grpSpPr>
            <a:xfrm>
              <a:off x="9337290" y="1502989"/>
              <a:ext cx="642836" cy="580912"/>
              <a:chOff x="4249734" y="3827728"/>
              <a:chExt cx="2206985" cy="1994393"/>
            </a:xfrm>
          </p:grpSpPr>
          <p:grpSp>
            <p:nvGrpSpPr>
              <p:cNvPr id="622" name="Group 621"/>
              <p:cNvGrpSpPr/>
              <p:nvPr/>
            </p:nvGrpSpPr>
            <p:grpSpPr>
              <a:xfrm>
                <a:off x="4249734" y="3827728"/>
                <a:ext cx="2206985" cy="1994393"/>
                <a:chOff x="-2132407" y="893755"/>
                <a:chExt cx="6820567" cy="6163562"/>
              </a:xfrm>
            </p:grpSpPr>
            <p:sp>
              <p:nvSpPr>
                <p:cNvPr id="627" name="Rectangle 626"/>
                <p:cNvSpPr/>
                <p:nvPr/>
              </p:nvSpPr>
              <p:spPr>
                <a:xfrm>
                  <a:off x="2885022" y="1709110"/>
                  <a:ext cx="768294" cy="1207353"/>
                </a:xfrm>
                <a:prstGeom prst="rect">
                  <a:avLst/>
                </a:prstGeom>
                <a:gradFill flip="none" rotWithShape="1">
                  <a:gsLst>
                    <a:gs pos="0">
                      <a:schemeClr val="tx1">
                        <a:lumMod val="65000"/>
                        <a:lumOff val="3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16200000" scaled="0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914400" fontAlgn="auto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dirty="0">
                    <a:solidFill>
                      <a:prstClr val="white"/>
                    </a:solidFill>
                    <a:latin typeface="Arial Narrow" panose="020B0606020202030204" pitchFamily="34" charset="0"/>
                  </a:endParaRPr>
                </a:p>
              </p:txBody>
            </p:sp>
            <p:sp>
              <p:nvSpPr>
                <p:cNvPr id="628" name="Up Arrow 627"/>
                <p:cNvSpPr/>
                <p:nvPr/>
              </p:nvSpPr>
              <p:spPr>
                <a:xfrm>
                  <a:off x="-2132407" y="893755"/>
                  <a:ext cx="6820567" cy="6163562"/>
                </a:xfrm>
                <a:prstGeom prst="upArrow">
                  <a:avLst>
                    <a:gd name="adj1" fmla="val 70690"/>
                    <a:gd name="adj2" fmla="val 41411"/>
                  </a:avLst>
                </a:prstGeom>
                <a:gradFill flip="none" rotWithShape="1"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13500000" scaled="0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914400" fontAlgn="auto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dirty="0">
                    <a:solidFill>
                      <a:prstClr val="white"/>
                    </a:solidFill>
                    <a:latin typeface="Arial Narrow" panose="020B0606020202030204" pitchFamily="34" charset="0"/>
                  </a:endParaRPr>
                </a:p>
              </p:txBody>
            </p:sp>
            <p:sp>
              <p:nvSpPr>
                <p:cNvPr id="629" name="Up Arrow 628"/>
                <p:cNvSpPr/>
                <p:nvPr/>
              </p:nvSpPr>
              <p:spPr>
                <a:xfrm>
                  <a:off x="-1572339" y="1285755"/>
                  <a:ext cx="5665915" cy="3926336"/>
                </a:xfrm>
                <a:prstGeom prst="upArrow">
                  <a:avLst>
                    <a:gd name="adj1" fmla="val 70690"/>
                    <a:gd name="adj2" fmla="val 53995"/>
                  </a:avLst>
                </a:prstGeom>
                <a:gradFill flip="none" rotWithShape="1">
                  <a:gsLst>
                    <a:gs pos="100000">
                      <a:schemeClr val="bg1">
                        <a:lumMod val="65000"/>
                      </a:schemeClr>
                    </a:gs>
                    <a:gs pos="45000">
                      <a:srgbClr val="FFFFFF">
                        <a:alpha val="0"/>
                      </a:srgbClr>
                    </a:gs>
                  </a:gsLst>
                  <a:lin ang="16200000" scaled="0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914400" fontAlgn="auto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dirty="0">
                    <a:solidFill>
                      <a:prstClr val="white"/>
                    </a:solidFill>
                    <a:latin typeface="Arial Narrow" panose="020B0606020202030204" pitchFamily="34" charset="0"/>
                  </a:endParaRPr>
                </a:p>
              </p:txBody>
            </p:sp>
          </p:grpSp>
          <p:grpSp>
            <p:nvGrpSpPr>
              <p:cNvPr id="623" name="Group 622"/>
              <p:cNvGrpSpPr/>
              <p:nvPr/>
            </p:nvGrpSpPr>
            <p:grpSpPr>
              <a:xfrm>
                <a:off x="5192157" y="4233600"/>
                <a:ext cx="328289" cy="328320"/>
                <a:chOff x="5019373" y="4233600"/>
                <a:chExt cx="665218" cy="665280"/>
              </a:xfrm>
            </p:grpSpPr>
            <p:sp>
              <p:nvSpPr>
                <p:cNvPr id="624" name="Octagon 623"/>
                <p:cNvSpPr/>
                <p:nvPr/>
              </p:nvSpPr>
              <p:spPr>
                <a:xfrm>
                  <a:off x="5019373" y="4233600"/>
                  <a:ext cx="655200" cy="655200"/>
                </a:xfrm>
                <a:prstGeom prst="octagon">
                  <a:avLst/>
                </a:prstGeom>
                <a:solidFill>
                  <a:schemeClr val="tx1">
                    <a:lumMod val="50000"/>
                    <a:lumOff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914400" fontAlgn="auto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dirty="0">
                    <a:solidFill>
                      <a:prstClr val="white"/>
                    </a:solidFill>
                    <a:latin typeface="Arial Narrow" panose="020B0606020202030204" pitchFamily="34" charset="0"/>
                  </a:endParaRPr>
                </a:p>
              </p:txBody>
            </p:sp>
            <p:cxnSp>
              <p:nvCxnSpPr>
                <p:cNvPr id="625" name="Straight Connector 624"/>
                <p:cNvCxnSpPr/>
                <p:nvPr/>
              </p:nvCxnSpPr>
              <p:spPr>
                <a:xfrm>
                  <a:off x="5339023" y="4233600"/>
                  <a:ext cx="8639" cy="665280"/>
                </a:xfrm>
                <a:prstGeom prst="line">
                  <a:avLst/>
                </a:prstGeom>
                <a:ln w="19050">
                  <a:solidFill>
                    <a:schemeClr val="bg1"/>
                  </a:solidFill>
                  <a:headEnd type="none" w="lg" len="lg"/>
                  <a:tailEnd type="none"/>
                </a:ln>
                <a:effectLst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26" name="Straight Connector 625"/>
                <p:cNvCxnSpPr/>
                <p:nvPr/>
              </p:nvCxnSpPr>
              <p:spPr>
                <a:xfrm>
                  <a:off x="5019373" y="4570560"/>
                  <a:ext cx="665218" cy="0"/>
                </a:xfrm>
                <a:prstGeom prst="line">
                  <a:avLst/>
                </a:prstGeom>
                <a:ln w="19050">
                  <a:solidFill>
                    <a:schemeClr val="bg1"/>
                  </a:solidFill>
                  <a:headEnd type="none" w="lg" len="lg"/>
                  <a:tailEnd type="none"/>
                </a:ln>
                <a:effectLst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593" name="Group 592"/>
            <p:cNvGrpSpPr/>
            <p:nvPr/>
          </p:nvGrpSpPr>
          <p:grpSpPr>
            <a:xfrm>
              <a:off x="9044548" y="1525378"/>
              <a:ext cx="420468" cy="563887"/>
              <a:chOff x="4934202" y="1247904"/>
              <a:chExt cx="2371882" cy="3180915"/>
            </a:xfrm>
          </p:grpSpPr>
          <p:sp>
            <p:nvSpPr>
              <p:cNvPr id="620" name="Freeform 619"/>
              <p:cNvSpPr/>
              <p:nvPr/>
            </p:nvSpPr>
            <p:spPr>
              <a:xfrm>
                <a:off x="4934202" y="1247904"/>
                <a:ext cx="2371882" cy="2287258"/>
              </a:xfrm>
              <a:custGeom>
                <a:avLst/>
                <a:gdLst>
                  <a:gd name="connsiteX0" fmla="*/ 1248631 w 2817424"/>
                  <a:gd name="connsiteY0" fmla="*/ 2390495 h 2390495"/>
                  <a:gd name="connsiteX1" fmla="*/ 362850 w 2817424"/>
                  <a:gd name="connsiteY1" fmla="*/ 2337136 h 2390495"/>
                  <a:gd name="connsiteX2" fmla="*/ 0 w 2817424"/>
                  <a:gd name="connsiteY2" fmla="*/ 1248607 h 2390495"/>
                  <a:gd name="connsiteX3" fmla="*/ 138737 w 2817424"/>
                  <a:gd name="connsiteY3" fmla="*/ 640311 h 2390495"/>
                  <a:gd name="connsiteX4" fmla="*/ 875109 w 2817424"/>
                  <a:gd name="connsiteY4" fmla="*/ 0 h 2390495"/>
                  <a:gd name="connsiteX5" fmla="*/ 1995675 w 2817424"/>
                  <a:gd name="connsiteY5" fmla="*/ 42687 h 2390495"/>
                  <a:gd name="connsiteX6" fmla="*/ 2411886 w 2817424"/>
                  <a:gd name="connsiteY6" fmla="*/ 426874 h 2390495"/>
                  <a:gd name="connsiteX7" fmla="*/ 2817424 w 2817424"/>
                  <a:gd name="connsiteY7" fmla="*/ 1195248 h 2390495"/>
                  <a:gd name="connsiteX8" fmla="*/ 2614655 w 2817424"/>
                  <a:gd name="connsiteY8" fmla="*/ 2155715 h 2390495"/>
                  <a:gd name="connsiteX9" fmla="*/ 2219789 w 2817424"/>
                  <a:gd name="connsiteY9" fmla="*/ 2369152 h 2390495"/>
                  <a:gd name="connsiteX10" fmla="*/ 1248631 w 2817424"/>
                  <a:gd name="connsiteY10" fmla="*/ 2390495 h 2390495"/>
                  <a:gd name="connsiteX0" fmla="*/ 1248631 w 2817424"/>
                  <a:gd name="connsiteY0" fmla="*/ 2390495 h 2390495"/>
                  <a:gd name="connsiteX1" fmla="*/ 362850 w 2817424"/>
                  <a:gd name="connsiteY1" fmla="*/ 2337136 h 2390495"/>
                  <a:gd name="connsiteX2" fmla="*/ 0 w 2817424"/>
                  <a:gd name="connsiteY2" fmla="*/ 1248607 h 2390495"/>
                  <a:gd name="connsiteX3" fmla="*/ 138737 w 2817424"/>
                  <a:gd name="connsiteY3" fmla="*/ 640311 h 2390495"/>
                  <a:gd name="connsiteX4" fmla="*/ 875109 w 2817424"/>
                  <a:gd name="connsiteY4" fmla="*/ 0 h 2390495"/>
                  <a:gd name="connsiteX5" fmla="*/ 1995675 w 2817424"/>
                  <a:gd name="connsiteY5" fmla="*/ 42687 h 2390495"/>
                  <a:gd name="connsiteX6" fmla="*/ 2411886 w 2817424"/>
                  <a:gd name="connsiteY6" fmla="*/ 426874 h 2390495"/>
                  <a:gd name="connsiteX7" fmla="*/ 2817424 w 2817424"/>
                  <a:gd name="connsiteY7" fmla="*/ 1195248 h 2390495"/>
                  <a:gd name="connsiteX8" fmla="*/ 2614655 w 2817424"/>
                  <a:gd name="connsiteY8" fmla="*/ 2155715 h 2390495"/>
                  <a:gd name="connsiteX9" fmla="*/ 2219789 w 2817424"/>
                  <a:gd name="connsiteY9" fmla="*/ 2369152 h 2390495"/>
                  <a:gd name="connsiteX10" fmla="*/ 1248631 w 2817424"/>
                  <a:gd name="connsiteY10" fmla="*/ 2390495 h 2390495"/>
                  <a:gd name="connsiteX0" fmla="*/ 1248631 w 2817424"/>
                  <a:gd name="connsiteY0" fmla="*/ 2390495 h 2390495"/>
                  <a:gd name="connsiteX1" fmla="*/ 362850 w 2817424"/>
                  <a:gd name="connsiteY1" fmla="*/ 2337136 h 2390495"/>
                  <a:gd name="connsiteX2" fmla="*/ 0 w 2817424"/>
                  <a:gd name="connsiteY2" fmla="*/ 1248607 h 2390495"/>
                  <a:gd name="connsiteX3" fmla="*/ 138737 w 2817424"/>
                  <a:gd name="connsiteY3" fmla="*/ 640311 h 2390495"/>
                  <a:gd name="connsiteX4" fmla="*/ 875109 w 2817424"/>
                  <a:gd name="connsiteY4" fmla="*/ 0 h 2390495"/>
                  <a:gd name="connsiteX5" fmla="*/ 1995675 w 2817424"/>
                  <a:gd name="connsiteY5" fmla="*/ 42687 h 2390495"/>
                  <a:gd name="connsiteX6" fmla="*/ 2411886 w 2817424"/>
                  <a:gd name="connsiteY6" fmla="*/ 426874 h 2390495"/>
                  <a:gd name="connsiteX7" fmla="*/ 2817424 w 2817424"/>
                  <a:gd name="connsiteY7" fmla="*/ 1195248 h 2390495"/>
                  <a:gd name="connsiteX8" fmla="*/ 2614655 w 2817424"/>
                  <a:gd name="connsiteY8" fmla="*/ 2155715 h 2390495"/>
                  <a:gd name="connsiteX9" fmla="*/ 2219789 w 2817424"/>
                  <a:gd name="connsiteY9" fmla="*/ 2369152 h 2390495"/>
                  <a:gd name="connsiteX10" fmla="*/ 1248631 w 2817424"/>
                  <a:gd name="connsiteY10" fmla="*/ 2390495 h 2390495"/>
                  <a:gd name="connsiteX0" fmla="*/ 1248631 w 2817424"/>
                  <a:gd name="connsiteY0" fmla="*/ 2632650 h 2632650"/>
                  <a:gd name="connsiteX1" fmla="*/ 362850 w 2817424"/>
                  <a:gd name="connsiteY1" fmla="*/ 2579291 h 2632650"/>
                  <a:gd name="connsiteX2" fmla="*/ 0 w 2817424"/>
                  <a:gd name="connsiteY2" fmla="*/ 1490762 h 2632650"/>
                  <a:gd name="connsiteX3" fmla="*/ 138737 w 2817424"/>
                  <a:gd name="connsiteY3" fmla="*/ 882466 h 2632650"/>
                  <a:gd name="connsiteX4" fmla="*/ 875109 w 2817424"/>
                  <a:gd name="connsiteY4" fmla="*/ 242155 h 2632650"/>
                  <a:gd name="connsiteX5" fmla="*/ 1995675 w 2817424"/>
                  <a:gd name="connsiteY5" fmla="*/ 284842 h 2632650"/>
                  <a:gd name="connsiteX6" fmla="*/ 2411886 w 2817424"/>
                  <a:gd name="connsiteY6" fmla="*/ 669029 h 2632650"/>
                  <a:gd name="connsiteX7" fmla="*/ 2817424 w 2817424"/>
                  <a:gd name="connsiteY7" fmla="*/ 1437403 h 2632650"/>
                  <a:gd name="connsiteX8" fmla="*/ 2614655 w 2817424"/>
                  <a:gd name="connsiteY8" fmla="*/ 2397870 h 2632650"/>
                  <a:gd name="connsiteX9" fmla="*/ 2219789 w 2817424"/>
                  <a:gd name="connsiteY9" fmla="*/ 2611307 h 2632650"/>
                  <a:gd name="connsiteX10" fmla="*/ 1248631 w 2817424"/>
                  <a:gd name="connsiteY10" fmla="*/ 2632650 h 2632650"/>
                  <a:gd name="connsiteX0" fmla="*/ 1248631 w 2817424"/>
                  <a:gd name="connsiteY0" fmla="*/ 2684178 h 2684178"/>
                  <a:gd name="connsiteX1" fmla="*/ 362850 w 2817424"/>
                  <a:gd name="connsiteY1" fmla="*/ 2630819 h 2684178"/>
                  <a:gd name="connsiteX2" fmla="*/ 0 w 2817424"/>
                  <a:gd name="connsiteY2" fmla="*/ 1542290 h 2684178"/>
                  <a:gd name="connsiteX3" fmla="*/ 138737 w 2817424"/>
                  <a:gd name="connsiteY3" fmla="*/ 933994 h 2684178"/>
                  <a:gd name="connsiteX4" fmla="*/ 875109 w 2817424"/>
                  <a:gd name="connsiteY4" fmla="*/ 293683 h 2684178"/>
                  <a:gd name="connsiteX5" fmla="*/ 1995675 w 2817424"/>
                  <a:gd name="connsiteY5" fmla="*/ 336370 h 2684178"/>
                  <a:gd name="connsiteX6" fmla="*/ 2411886 w 2817424"/>
                  <a:gd name="connsiteY6" fmla="*/ 720557 h 2684178"/>
                  <a:gd name="connsiteX7" fmla="*/ 2817424 w 2817424"/>
                  <a:gd name="connsiteY7" fmla="*/ 1488931 h 2684178"/>
                  <a:gd name="connsiteX8" fmla="*/ 2614655 w 2817424"/>
                  <a:gd name="connsiteY8" fmla="*/ 2449398 h 2684178"/>
                  <a:gd name="connsiteX9" fmla="*/ 2219789 w 2817424"/>
                  <a:gd name="connsiteY9" fmla="*/ 2662835 h 2684178"/>
                  <a:gd name="connsiteX10" fmla="*/ 1248631 w 2817424"/>
                  <a:gd name="connsiteY10" fmla="*/ 2684178 h 2684178"/>
                  <a:gd name="connsiteX0" fmla="*/ 1248631 w 2817424"/>
                  <a:gd name="connsiteY0" fmla="*/ 2684178 h 2684178"/>
                  <a:gd name="connsiteX1" fmla="*/ 362850 w 2817424"/>
                  <a:gd name="connsiteY1" fmla="*/ 2630819 h 2684178"/>
                  <a:gd name="connsiteX2" fmla="*/ 0 w 2817424"/>
                  <a:gd name="connsiteY2" fmla="*/ 1542290 h 2684178"/>
                  <a:gd name="connsiteX3" fmla="*/ 138737 w 2817424"/>
                  <a:gd name="connsiteY3" fmla="*/ 933994 h 2684178"/>
                  <a:gd name="connsiteX4" fmla="*/ 875109 w 2817424"/>
                  <a:gd name="connsiteY4" fmla="*/ 293683 h 2684178"/>
                  <a:gd name="connsiteX5" fmla="*/ 1995675 w 2817424"/>
                  <a:gd name="connsiteY5" fmla="*/ 336370 h 2684178"/>
                  <a:gd name="connsiteX6" fmla="*/ 2411886 w 2817424"/>
                  <a:gd name="connsiteY6" fmla="*/ 720557 h 2684178"/>
                  <a:gd name="connsiteX7" fmla="*/ 2817424 w 2817424"/>
                  <a:gd name="connsiteY7" fmla="*/ 1488931 h 2684178"/>
                  <a:gd name="connsiteX8" fmla="*/ 2614655 w 2817424"/>
                  <a:gd name="connsiteY8" fmla="*/ 2449398 h 2684178"/>
                  <a:gd name="connsiteX9" fmla="*/ 2219789 w 2817424"/>
                  <a:gd name="connsiteY9" fmla="*/ 2662835 h 2684178"/>
                  <a:gd name="connsiteX10" fmla="*/ 1248631 w 2817424"/>
                  <a:gd name="connsiteY10" fmla="*/ 2684178 h 2684178"/>
                  <a:gd name="connsiteX0" fmla="*/ 1248631 w 2817424"/>
                  <a:gd name="connsiteY0" fmla="*/ 2684178 h 2684178"/>
                  <a:gd name="connsiteX1" fmla="*/ 362850 w 2817424"/>
                  <a:gd name="connsiteY1" fmla="*/ 2630819 h 2684178"/>
                  <a:gd name="connsiteX2" fmla="*/ 0 w 2817424"/>
                  <a:gd name="connsiteY2" fmla="*/ 1542290 h 2684178"/>
                  <a:gd name="connsiteX3" fmla="*/ 138737 w 2817424"/>
                  <a:gd name="connsiteY3" fmla="*/ 933994 h 2684178"/>
                  <a:gd name="connsiteX4" fmla="*/ 875109 w 2817424"/>
                  <a:gd name="connsiteY4" fmla="*/ 293683 h 2684178"/>
                  <a:gd name="connsiteX5" fmla="*/ 1995675 w 2817424"/>
                  <a:gd name="connsiteY5" fmla="*/ 336370 h 2684178"/>
                  <a:gd name="connsiteX6" fmla="*/ 2411886 w 2817424"/>
                  <a:gd name="connsiteY6" fmla="*/ 720557 h 2684178"/>
                  <a:gd name="connsiteX7" fmla="*/ 2817424 w 2817424"/>
                  <a:gd name="connsiteY7" fmla="*/ 1488931 h 2684178"/>
                  <a:gd name="connsiteX8" fmla="*/ 2614655 w 2817424"/>
                  <a:gd name="connsiteY8" fmla="*/ 2449398 h 2684178"/>
                  <a:gd name="connsiteX9" fmla="*/ 2219789 w 2817424"/>
                  <a:gd name="connsiteY9" fmla="*/ 2662835 h 2684178"/>
                  <a:gd name="connsiteX10" fmla="*/ 1248631 w 2817424"/>
                  <a:gd name="connsiteY10" fmla="*/ 2684178 h 2684178"/>
                  <a:gd name="connsiteX0" fmla="*/ 1248631 w 2817424"/>
                  <a:gd name="connsiteY0" fmla="*/ 2684178 h 2684178"/>
                  <a:gd name="connsiteX1" fmla="*/ 362850 w 2817424"/>
                  <a:gd name="connsiteY1" fmla="*/ 2630819 h 2684178"/>
                  <a:gd name="connsiteX2" fmla="*/ 0 w 2817424"/>
                  <a:gd name="connsiteY2" fmla="*/ 1542290 h 2684178"/>
                  <a:gd name="connsiteX3" fmla="*/ 138737 w 2817424"/>
                  <a:gd name="connsiteY3" fmla="*/ 933994 h 2684178"/>
                  <a:gd name="connsiteX4" fmla="*/ 875109 w 2817424"/>
                  <a:gd name="connsiteY4" fmla="*/ 293683 h 2684178"/>
                  <a:gd name="connsiteX5" fmla="*/ 1995675 w 2817424"/>
                  <a:gd name="connsiteY5" fmla="*/ 336370 h 2684178"/>
                  <a:gd name="connsiteX6" fmla="*/ 2411886 w 2817424"/>
                  <a:gd name="connsiteY6" fmla="*/ 720557 h 2684178"/>
                  <a:gd name="connsiteX7" fmla="*/ 2817424 w 2817424"/>
                  <a:gd name="connsiteY7" fmla="*/ 1488931 h 2684178"/>
                  <a:gd name="connsiteX8" fmla="*/ 2614655 w 2817424"/>
                  <a:gd name="connsiteY8" fmla="*/ 2449398 h 2684178"/>
                  <a:gd name="connsiteX9" fmla="*/ 2219789 w 2817424"/>
                  <a:gd name="connsiteY9" fmla="*/ 2662835 h 2684178"/>
                  <a:gd name="connsiteX10" fmla="*/ 1248631 w 2817424"/>
                  <a:gd name="connsiteY10" fmla="*/ 2684178 h 2684178"/>
                  <a:gd name="connsiteX0" fmla="*/ 1248631 w 2820152"/>
                  <a:gd name="connsiteY0" fmla="*/ 2684178 h 2684178"/>
                  <a:gd name="connsiteX1" fmla="*/ 362850 w 2820152"/>
                  <a:gd name="connsiteY1" fmla="*/ 2630819 h 2684178"/>
                  <a:gd name="connsiteX2" fmla="*/ 0 w 2820152"/>
                  <a:gd name="connsiteY2" fmla="*/ 1542290 h 2684178"/>
                  <a:gd name="connsiteX3" fmla="*/ 138737 w 2820152"/>
                  <a:gd name="connsiteY3" fmla="*/ 933994 h 2684178"/>
                  <a:gd name="connsiteX4" fmla="*/ 875109 w 2820152"/>
                  <a:gd name="connsiteY4" fmla="*/ 293683 h 2684178"/>
                  <a:gd name="connsiteX5" fmla="*/ 1995675 w 2820152"/>
                  <a:gd name="connsiteY5" fmla="*/ 336370 h 2684178"/>
                  <a:gd name="connsiteX6" fmla="*/ 2411886 w 2820152"/>
                  <a:gd name="connsiteY6" fmla="*/ 720557 h 2684178"/>
                  <a:gd name="connsiteX7" fmla="*/ 2817424 w 2820152"/>
                  <a:gd name="connsiteY7" fmla="*/ 1488931 h 2684178"/>
                  <a:gd name="connsiteX8" fmla="*/ 2614655 w 2820152"/>
                  <a:gd name="connsiteY8" fmla="*/ 2449398 h 2684178"/>
                  <a:gd name="connsiteX9" fmla="*/ 2219789 w 2820152"/>
                  <a:gd name="connsiteY9" fmla="*/ 2662835 h 2684178"/>
                  <a:gd name="connsiteX10" fmla="*/ 1248631 w 2820152"/>
                  <a:gd name="connsiteY10" fmla="*/ 2684178 h 2684178"/>
                  <a:gd name="connsiteX0" fmla="*/ 1248631 w 2838776"/>
                  <a:gd name="connsiteY0" fmla="*/ 2684178 h 2684178"/>
                  <a:gd name="connsiteX1" fmla="*/ 362850 w 2838776"/>
                  <a:gd name="connsiteY1" fmla="*/ 2630819 h 2684178"/>
                  <a:gd name="connsiteX2" fmla="*/ 0 w 2838776"/>
                  <a:gd name="connsiteY2" fmla="*/ 1542290 h 2684178"/>
                  <a:gd name="connsiteX3" fmla="*/ 138737 w 2838776"/>
                  <a:gd name="connsiteY3" fmla="*/ 933994 h 2684178"/>
                  <a:gd name="connsiteX4" fmla="*/ 875109 w 2838776"/>
                  <a:gd name="connsiteY4" fmla="*/ 293683 h 2684178"/>
                  <a:gd name="connsiteX5" fmla="*/ 1995675 w 2838776"/>
                  <a:gd name="connsiteY5" fmla="*/ 336370 h 2684178"/>
                  <a:gd name="connsiteX6" fmla="*/ 2411886 w 2838776"/>
                  <a:gd name="connsiteY6" fmla="*/ 720557 h 2684178"/>
                  <a:gd name="connsiteX7" fmla="*/ 2817424 w 2838776"/>
                  <a:gd name="connsiteY7" fmla="*/ 1488931 h 2684178"/>
                  <a:gd name="connsiteX8" fmla="*/ 2614655 w 2838776"/>
                  <a:gd name="connsiteY8" fmla="*/ 2449398 h 2684178"/>
                  <a:gd name="connsiteX9" fmla="*/ 2219789 w 2838776"/>
                  <a:gd name="connsiteY9" fmla="*/ 2662835 h 2684178"/>
                  <a:gd name="connsiteX10" fmla="*/ 1248631 w 2838776"/>
                  <a:gd name="connsiteY10" fmla="*/ 2684178 h 2684178"/>
                  <a:gd name="connsiteX0" fmla="*/ 1248631 w 2871390"/>
                  <a:gd name="connsiteY0" fmla="*/ 2684178 h 2684178"/>
                  <a:gd name="connsiteX1" fmla="*/ 362850 w 2871390"/>
                  <a:gd name="connsiteY1" fmla="*/ 2630819 h 2684178"/>
                  <a:gd name="connsiteX2" fmla="*/ 0 w 2871390"/>
                  <a:gd name="connsiteY2" fmla="*/ 1542290 h 2684178"/>
                  <a:gd name="connsiteX3" fmla="*/ 138737 w 2871390"/>
                  <a:gd name="connsiteY3" fmla="*/ 933994 h 2684178"/>
                  <a:gd name="connsiteX4" fmla="*/ 875109 w 2871390"/>
                  <a:gd name="connsiteY4" fmla="*/ 293683 h 2684178"/>
                  <a:gd name="connsiteX5" fmla="*/ 1995675 w 2871390"/>
                  <a:gd name="connsiteY5" fmla="*/ 336370 h 2684178"/>
                  <a:gd name="connsiteX6" fmla="*/ 2411886 w 2871390"/>
                  <a:gd name="connsiteY6" fmla="*/ 720557 h 2684178"/>
                  <a:gd name="connsiteX7" fmla="*/ 2817424 w 2871390"/>
                  <a:gd name="connsiteY7" fmla="*/ 1488931 h 2684178"/>
                  <a:gd name="connsiteX8" fmla="*/ 2614655 w 2871390"/>
                  <a:gd name="connsiteY8" fmla="*/ 2449398 h 2684178"/>
                  <a:gd name="connsiteX9" fmla="*/ 2219789 w 2871390"/>
                  <a:gd name="connsiteY9" fmla="*/ 2662835 h 2684178"/>
                  <a:gd name="connsiteX10" fmla="*/ 1248631 w 2871390"/>
                  <a:gd name="connsiteY10" fmla="*/ 2684178 h 2684178"/>
                  <a:gd name="connsiteX0" fmla="*/ 1248631 w 2969290"/>
                  <a:gd name="connsiteY0" fmla="*/ 2684178 h 2684178"/>
                  <a:gd name="connsiteX1" fmla="*/ 362850 w 2969290"/>
                  <a:gd name="connsiteY1" fmla="*/ 2630819 h 2684178"/>
                  <a:gd name="connsiteX2" fmla="*/ 0 w 2969290"/>
                  <a:gd name="connsiteY2" fmla="*/ 1542290 h 2684178"/>
                  <a:gd name="connsiteX3" fmla="*/ 138737 w 2969290"/>
                  <a:gd name="connsiteY3" fmla="*/ 933994 h 2684178"/>
                  <a:gd name="connsiteX4" fmla="*/ 875109 w 2969290"/>
                  <a:gd name="connsiteY4" fmla="*/ 293683 h 2684178"/>
                  <a:gd name="connsiteX5" fmla="*/ 1995675 w 2969290"/>
                  <a:gd name="connsiteY5" fmla="*/ 336370 h 2684178"/>
                  <a:gd name="connsiteX6" fmla="*/ 2411886 w 2969290"/>
                  <a:gd name="connsiteY6" fmla="*/ 720557 h 2684178"/>
                  <a:gd name="connsiteX7" fmla="*/ 2817424 w 2969290"/>
                  <a:gd name="connsiteY7" fmla="*/ 1488931 h 2684178"/>
                  <a:gd name="connsiteX8" fmla="*/ 2614655 w 2969290"/>
                  <a:gd name="connsiteY8" fmla="*/ 2449398 h 2684178"/>
                  <a:gd name="connsiteX9" fmla="*/ 2219789 w 2969290"/>
                  <a:gd name="connsiteY9" fmla="*/ 2662835 h 2684178"/>
                  <a:gd name="connsiteX10" fmla="*/ 1248631 w 2969290"/>
                  <a:gd name="connsiteY10" fmla="*/ 2684178 h 2684178"/>
                  <a:gd name="connsiteX0" fmla="*/ 1248631 w 2969290"/>
                  <a:gd name="connsiteY0" fmla="*/ 2684178 h 2684178"/>
                  <a:gd name="connsiteX1" fmla="*/ 362850 w 2969290"/>
                  <a:gd name="connsiteY1" fmla="*/ 2630819 h 2684178"/>
                  <a:gd name="connsiteX2" fmla="*/ 0 w 2969290"/>
                  <a:gd name="connsiteY2" fmla="*/ 1542290 h 2684178"/>
                  <a:gd name="connsiteX3" fmla="*/ 138737 w 2969290"/>
                  <a:gd name="connsiteY3" fmla="*/ 933994 h 2684178"/>
                  <a:gd name="connsiteX4" fmla="*/ 875109 w 2969290"/>
                  <a:gd name="connsiteY4" fmla="*/ 293683 h 2684178"/>
                  <a:gd name="connsiteX5" fmla="*/ 1995675 w 2969290"/>
                  <a:gd name="connsiteY5" fmla="*/ 336370 h 2684178"/>
                  <a:gd name="connsiteX6" fmla="*/ 2411886 w 2969290"/>
                  <a:gd name="connsiteY6" fmla="*/ 720557 h 2684178"/>
                  <a:gd name="connsiteX7" fmla="*/ 2817424 w 2969290"/>
                  <a:gd name="connsiteY7" fmla="*/ 1488931 h 2684178"/>
                  <a:gd name="connsiteX8" fmla="*/ 2614655 w 2969290"/>
                  <a:gd name="connsiteY8" fmla="*/ 2449398 h 2684178"/>
                  <a:gd name="connsiteX9" fmla="*/ 2219789 w 2969290"/>
                  <a:gd name="connsiteY9" fmla="*/ 2662835 h 2684178"/>
                  <a:gd name="connsiteX10" fmla="*/ 1248631 w 2969290"/>
                  <a:gd name="connsiteY10" fmla="*/ 2684178 h 2684178"/>
                  <a:gd name="connsiteX0" fmla="*/ 1248631 w 2969290"/>
                  <a:gd name="connsiteY0" fmla="*/ 2684178 h 2684178"/>
                  <a:gd name="connsiteX1" fmla="*/ 362850 w 2969290"/>
                  <a:gd name="connsiteY1" fmla="*/ 2630819 h 2684178"/>
                  <a:gd name="connsiteX2" fmla="*/ 0 w 2969290"/>
                  <a:gd name="connsiteY2" fmla="*/ 1542290 h 2684178"/>
                  <a:gd name="connsiteX3" fmla="*/ 138737 w 2969290"/>
                  <a:gd name="connsiteY3" fmla="*/ 933994 h 2684178"/>
                  <a:gd name="connsiteX4" fmla="*/ 875109 w 2969290"/>
                  <a:gd name="connsiteY4" fmla="*/ 293683 h 2684178"/>
                  <a:gd name="connsiteX5" fmla="*/ 1995675 w 2969290"/>
                  <a:gd name="connsiteY5" fmla="*/ 336370 h 2684178"/>
                  <a:gd name="connsiteX6" fmla="*/ 2411886 w 2969290"/>
                  <a:gd name="connsiteY6" fmla="*/ 720557 h 2684178"/>
                  <a:gd name="connsiteX7" fmla="*/ 2817424 w 2969290"/>
                  <a:gd name="connsiteY7" fmla="*/ 1488931 h 2684178"/>
                  <a:gd name="connsiteX8" fmla="*/ 2614655 w 2969290"/>
                  <a:gd name="connsiteY8" fmla="*/ 2449398 h 2684178"/>
                  <a:gd name="connsiteX9" fmla="*/ 2219789 w 2969290"/>
                  <a:gd name="connsiteY9" fmla="*/ 2662835 h 2684178"/>
                  <a:gd name="connsiteX10" fmla="*/ 1248631 w 2969290"/>
                  <a:gd name="connsiteY10" fmla="*/ 2684178 h 2684178"/>
                  <a:gd name="connsiteX0" fmla="*/ 1248631 w 2969290"/>
                  <a:gd name="connsiteY0" fmla="*/ 2684178 h 2788669"/>
                  <a:gd name="connsiteX1" fmla="*/ 362850 w 2969290"/>
                  <a:gd name="connsiteY1" fmla="*/ 2630819 h 2788669"/>
                  <a:gd name="connsiteX2" fmla="*/ 0 w 2969290"/>
                  <a:gd name="connsiteY2" fmla="*/ 1542290 h 2788669"/>
                  <a:gd name="connsiteX3" fmla="*/ 138737 w 2969290"/>
                  <a:gd name="connsiteY3" fmla="*/ 933994 h 2788669"/>
                  <a:gd name="connsiteX4" fmla="*/ 875109 w 2969290"/>
                  <a:gd name="connsiteY4" fmla="*/ 293683 h 2788669"/>
                  <a:gd name="connsiteX5" fmla="*/ 1995675 w 2969290"/>
                  <a:gd name="connsiteY5" fmla="*/ 336370 h 2788669"/>
                  <a:gd name="connsiteX6" fmla="*/ 2411886 w 2969290"/>
                  <a:gd name="connsiteY6" fmla="*/ 720557 h 2788669"/>
                  <a:gd name="connsiteX7" fmla="*/ 2817424 w 2969290"/>
                  <a:gd name="connsiteY7" fmla="*/ 1488931 h 2788669"/>
                  <a:gd name="connsiteX8" fmla="*/ 2614655 w 2969290"/>
                  <a:gd name="connsiteY8" fmla="*/ 2449398 h 2788669"/>
                  <a:gd name="connsiteX9" fmla="*/ 2219789 w 2969290"/>
                  <a:gd name="connsiteY9" fmla="*/ 2662835 h 2788669"/>
                  <a:gd name="connsiteX10" fmla="*/ 1248631 w 2969290"/>
                  <a:gd name="connsiteY10" fmla="*/ 2684178 h 2788669"/>
                  <a:gd name="connsiteX0" fmla="*/ 1248631 w 2969290"/>
                  <a:gd name="connsiteY0" fmla="*/ 2684178 h 2817640"/>
                  <a:gd name="connsiteX1" fmla="*/ 362850 w 2969290"/>
                  <a:gd name="connsiteY1" fmla="*/ 2630819 h 2817640"/>
                  <a:gd name="connsiteX2" fmla="*/ 0 w 2969290"/>
                  <a:gd name="connsiteY2" fmla="*/ 1542290 h 2817640"/>
                  <a:gd name="connsiteX3" fmla="*/ 138737 w 2969290"/>
                  <a:gd name="connsiteY3" fmla="*/ 933994 h 2817640"/>
                  <a:gd name="connsiteX4" fmla="*/ 875109 w 2969290"/>
                  <a:gd name="connsiteY4" fmla="*/ 293683 h 2817640"/>
                  <a:gd name="connsiteX5" fmla="*/ 1995675 w 2969290"/>
                  <a:gd name="connsiteY5" fmla="*/ 336370 h 2817640"/>
                  <a:gd name="connsiteX6" fmla="*/ 2411886 w 2969290"/>
                  <a:gd name="connsiteY6" fmla="*/ 720557 h 2817640"/>
                  <a:gd name="connsiteX7" fmla="*/ 2817424 w 2969290"/>
                  <a:gd name="connsiteY7" fmla="*/ 1488931 h 2817640"/>
                  <a:gd name="connsiteX8" fmla="*/ 2614655 w 2969290"/>
                  <a:gd name="connsiteY8" fmla="*/ 2449398 h 2817640"/>
                  <a:gd name="connsiteX9" fmla="*/ 2219789 w 2969290"/>
                  <a:gd name="connsiteY9" fmla="*/ 2662835 h 2817640"/>
                  <a:gd name="connsiteX10" fmla="*/ 1248631 w 2969290"/>
                  <a:gd name="connsiteY10" fmla="*/ 2684178 h 2817640"/>
                  <a:gd name="connsiteX0" fmla="*/ 1248631 w 2969290"/>
                  <a:gd name="connsiteY0" fmla="*/ 2684178 h 2817640"/>
                  <a:gd name="connsiteX1" fmla="*/ 362850 w 2969290"/>
                  <a:gd name="connsiteY1" fmla="*/ 2630819 h 2817640"/>
                  <a:gd name="connsiteX2" fmla="*/ 0 w 2969290"/>
                  <a:gd name="connsiteY2" fmla="*/ 1542290 h 2817640"/>
                  <a:gd name="connsiteX3" fmla="*/ 138737 w 2969290"/>
                  <a:gd name="connsiteY3" fmla="*/ 933994 h 2817640"/>
                  <a:gd name="connsiteX4" fmla="*/ 875109 w 2969290"/>
                  <a:gd name="connsiteY4" fmla="*/ 293683 h 2817640"/>
                  <a:gd name="connsiteX5" fmla="*/ 1995675 w 2969290"/>
                  <a:gd name="connsiteY5" fmla="*/ 336370 h 2817640"/>
                  <a:gd name="connsiteX6" fmla="*/ 2411886 w 2969290"/>
                  <a:gd name="connsiteY6" fmla="*/ 720557 h 2817640"/>
                  <a:gd name="connsiteX7" fmla="*/ 2817424 w 2969290"/>
                  <a:gd name="connsiteY7" fmla="*/ 1488931 h 2817640"/>
                  <a:gd name="connsiteX8" fmla="*/ 2614655 w 2969290"/>
                  <a:gd name="connsiteY8" fmla="*/ 2449398 h 2817640"/>
                  <a:gd name="connsiteX9" fmla="*/ 2219789 w 2969290"/>
                  <a:gd name="connsiteY9" fmla="*/ 2662835 h 2817640"/>
                  <a:gd name="connsiteX10" fmla="*/ 1248631 w 2969290"/>
                  <a:gd name="connsiteY10" fmla="*/ 2684178 h 2817640"/>
                  <a:gd name="connsiteX0" fmla="*/ 1248631 w 2969290"/>
                  <a:gd name="connsiteY0" fmla="*/ 2684178 h 2817640"/>
                  <a:gd name="connsiteX1" fmla="*/ 362850 w 2969290"/>
                  <a:gd name="connsiteY1" fmla="*/ 2630819 h 2817640"/>
                  <a:gd name="connsiteX2" fmla="*/ 0 w 2969290"/>
                  <a:gd name="connsiteY2" fmla="*/ 1542290 h 2817640"/>
                  <a:gd name="connsiteX3" fmla="*/ 138737 w 2969290"/>
                  <a:gd name="connsiteY3" fmla="*/ 933994 h 2817640"/>
                  <a:gd name="connsiteX4" fmla="*/ 875109 w 2969290"/>
                  <a:gd name="connsiteY4" fmla="*/ 293683 h 2817640"/>
                  <a:gd name="connsiteX5" fmla="*/ 1995675 w 2969290"/>
                  <a:gd name="connsiteY5" fmla="*/ 336370 h 2817640"/>
                  <a:gd name="connsiteX6" fmla="*/ 2411886 w 2969290"/>
                  <a:gd name="connsiteY6" fmla="*/ 720557 h 2817640"/>
                  <a:gd name="connsiteX7" fmla="*/ 2817424 w 2969290"/>
                  <a:gd name="connsiteY7" fmla="*/ 1488931 h 2817640"/>
                  <a:gd name="connsiteX8" fmla="*/ 2614655 w 2969290"/>
                  <a:gd name="connsiteY8" fmla="*/ 2449398 h 2817640"/>
                  <a:gd name="connsiteX9" fmla="*/ 2219789 w 2969290"/>
                  <a:gd name="connsiteY9" fmla="*/ 2662835 h 2817640"/>
                  <a:gd name="connsiteX10" fmla="*/ 1248631 w 2969290"/>
                  <a:gd name="connsiteY10" fmla="*/ 2684178 h 2817640"/>
                  <a:gd name="connsiteX0" fmla="*/ 1263570 w 2984229"/>
                  <a:gd name="connsiteY0" fmla="*/ 2684178 h 2817640"/>
                  <a:gd name="connsiteX1" fmla="*/ 377789 w 2984229"/>
                  <a:gd name="connsiteY1" fmla="*/ 2630819 h 2817640"/>
                  <a:gd name="connsiteX2" fmla="*/ 14939 w 2984229"/>
                  <a:gd name="connsiteY2" fmla="*/ 1542290 h 2817640"/>
                  <a:gd name="connsiteX3" fmla="*/ 153676 w 2984229"/>
                  <a:gd name="connsiteY3" fmla="*/ 933994 h 2817640"/>
                  <a:gd name="connsiteX4" fmla="*/ 890048 w 2984229"/>
                  <a:gd name="connsiteY4" fmla="*/ 293683 h 2817640"/>
                  <a:gd name="connsiteX5" fmla="*/ 2010614 w 2984229"/>
                  <a:gd name="connsiteY5" fmla="*/ 336370 h 2817640"/>
                  <a:gd name="connsiteX6" fmla="*/ 2426825 w 2984229"/>
                  <a:gd name="connsiteY6" fmla="*/ 720557 h 2817640"/>
                  <a:gd name="connsiteX7" fmla="*/ 2832363 w 2984229"/>
                  <a:gd name="connsiteY7" fmla="*/ 1488931 h 2817640"/>
                  <a:gd name="connsiteX8" fmla="*/ 2629594 w 2984229"/>
                  <a:gd name="connsiteY8" fmla="*/ 2449398 h 2817640"/>
                  <a:gd name="connsiteX9" fmla="*/ 2234728 w 2984229"/>
                  <a:gd name="connsiteY9" fmla="*/ 2662835 h 2817640"/>
                  <a:gd name="connsiteX10" fmla="*/ 1263570 w 2984229"/>
                  <a:gd name="connsiteY10" fmla="*/ 2684178 h 2817640"/>
                  <a:gd name="connsiteX0" fmla="*/ 1415461 w 3136120"/>
                  <a:gd name="connsiteY0" fmla="*/ 2684178 h 2817640"/>
                  <a:gd name="connsiteX1" fmla="*/ 529680 w 3136120"/>
                  <a:gd name="connsiteY1" fmla="*/ 2630819 h 2817640"/>
                  <a:gd name="connsiteX2" fmla="*/ 166830 w 3136120"/>
                  <a:gd name="connsiteY2" fmla="*/ 1542290 h 2817640"/>
                  <a:gd name="connsiteX3" fmla="*/ 305567 w 3136120"/>
                  <a:gd name="connsiteY3" fmla="*/ 933994 h 2817640"/>
                  <a:gd name="connsiteX4" fmla="*/ 1041939 w 3136120"/>
                  <a:gd name="connsiteY4" fmla="*/ 293683 h 2817640"/>
                  <a:gd name="connsiteX5" fmla="*/ 2162505 w 3136120"/>
                  <a:gd name="connsiteY5" fmla="*/ 336370 h 2817640"/>
                  <a:gd name="connsiteX6" fmla="*/ 2578716 w 3136120"/>
                  <a:gd name="connsiteY6" fmla="*/ 720557 h 2817640"/>
                  <a:gd name="connsiteX7" fmla="*/ 2984254 w 3136120"/>
                  <a:gd name="connsiteY7" fmla="*/ 1488931 h 2817640"/>
                  <a:gd name="connsiteX8" fmla="*/ 2781485 w 3136120"/>
                  <a:gd name="connsiteY8" fmla="*/ 2449398 h 2817640"/>
                  <a:gd name="connsiteX9" fmla="*/ 2386619 w 3136120"/>
                  <a:gd name="connsiteY9" fmla="*/ 2662835 h 2817640"/>
                  <a:gd name="connsiteX10" fmla="*/ 1415461 w 3136120"/>
                  <a:gd name="connsiteY10" fmla="*/ 2684178 h 2817640"/>
                  <a:gd name="connsiteX0" fmla="*/ 1415461 w 3136120"/>
                  <a:gd name="connsiteY0" fmla="*/ 2684178 h 2817640"/>
                  <a:gd name="connsiteX1" fmla="*/ 529680 w 3136120"/>
                  <a:gd name="connsiteY1" fmla="*/ 2630819 h 2817640"/>
                  <a:gd name="connsiteX2" fmla="*/ 166830 w 3136120"/>
                  <a:gd name="connsiteY2" fmla="*/ 1542290 h 2817640"/>
                  <a:gd name="connsiteX3" fmla="*/ 305567 w 3136120"/>
                  <a:gd name="connsiteY3" fmla="*/ 933994 h 2817640"/>
                  <a:gd name="connsiteX4" fmla="*/ 1041939 w 3136120"/>
                  <a:gd name="connsiteY4" fmla="*/ 293683 h 2817640"/>
                  <a:gd name="connsiteX5" fmla="*/ 2162505 w 3136120"/>
                  <a:gd name="connsiteY5" fmla="*/ 336370 h 2817640"/>
                  <a:gd name="connsiteX6" fmla="*/ 2578716 w 3136120"/>
                  <a:gd name="connsiteY6" fmla="*/ 720557 h 2817640"/>
                  <a:gd name="connsiteX7" fmla="*/ 2984254 w 3136120"/>
                  <a:gd name="connsiteY7" fmla="*/ 1488931 h 2817640"/>
                  <a:gd name="connsiteX8" fmla="*/ 2781485 w 3136120"/>
                  <a:gd name="connsiteY8" fmla="*/ 2449398 h 2817640"/>
                  <a:gd name="connsiteX9" fmla="*/ 2386619 w 3136120"/>
                  <a:gd name="connsiteY9" fmla="*/ 2662835 h 2817640"/>
                  <a:gd name="connsiteX10" fmla="*/ 1415461 w 3136120"/>
                  <a:gd name="connsiteY10" fmla="*/ 2684178 h 2817640"/>
                  <a:gd name="connsiteX0" fmla="*/ 1415461 w 3136120"/>
                  <a:gd name="connsiteY0" fmla="*/ 2684178 h 2817640"/>
                  <a:gd name="connsiteX1" fmla="*/ 529680 w 3136120"/>
                  <a:gd name="connsiteY1" fmla="*/ 2630819 h 2817640"/>
                  <a:gd name="connsiteX2" fmla="*/ 166830 w 3136120"/>
                  <a:gd name="connsiteY2" fmla="*/ 1542290 h 2817640"/>
                  <a:gd name="connsiteX3" fmla="*/ 305567 w 3136120"/>
                  <a:gd name="connsiteY3" fmla="*/ 933994 h 2817640"/>
                  <a:gd name="connsiteX4" fmla="*/ 1041939 w 3136120"/>
                  <a:gd name="connsiteY4" fmla="*/ 293683 h 2817640"/>
                  <a:gd name="connsiteX5" fmla="*/ 2162505 w 3136120"/>
                  <a:gd name="connsiteY5" fmla="*/ 336370 h 2817640"/>
                  <a:gd name="connsiteX6" fmla="*/ 2578716 w 3136120"/>
                  <a:gd name="connsiteY6" fmla="*/ 720557 h 2817640"/>
                  <a:gd name="connsiteX7" fmla="*/ 2984254 w 3136120"/>
                  <a:gd name="connsiteY7" fmla="*/ 1488931 h 2817640"/>
                  <a:gd name="connsiteX8" fmla="*/ 2781485 w 3136120"/>
                  <a:gd name="connsiteY8" fmla="*/ 2449398 h 2817640"/>
                  <a:gd name="connsiteX9" fmla="*/ 2386619 w 3136120"/>
                  <a:gd name="connsiteY9" fmla="*/ 2662835 h 2817640"/>
                  <a:gd name="connsiteX10" fmla="*/ 1415461 w 3136120"/>
                  <a:gd name="connsiteY10" fmla="*/ 2684178 h 28176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136120" h="2817640">
                    <a:moveTo>
                      <a:pt x="1415461" y="2684178"/>
                    </a:moveTo>
                    <a:cubicBezTo>
                      <a:pt x="1088185" y="2890501"/>
                      <a:pt x="728891" y="2840698"/>
                      <a:pt x="529680" y="2630819"/>
                    </a:cubicBezTo>
                    <a:cubicBezTo>
                      <a:pt x="-114201" y="2396039"/>
                      <a:pt x="-85742" y="1894462"/>
                      <a:pt x="166830" y="1542290"/>
                    </a:cubicBezTo>
                    <a:cubicBezTo>
                      <a:pt x="-96414" y="1008698"/>
                      <a:pt x="205961" y="1040712"/>
                      <a:pt x="305567" y="933994"/>
                    </a:cubicBezTo>
                    <a:cubicBezTo>
                      <a:pt x="412288" y="283011"/>
                      <a:pt x="775138" y="304355"/>
                      <a:pt x="1041939" y="293683"/>
                    </a:cubicBezTo>
                    <a:cubicBezTo>
                      <a:pt x="1703607" y="-268368"/>
                      <a:pt x="2023768" y="108704"/>
                      <a:pt x="2162505" y="336370"/>
                    </a:cubicBezTo>
                    <a:cubicBezTo>
                      <a:pt x="2536027" y="336370"/>
                      <a:pt x="2589388" y="528464"/>
                      <a:pt x="2578716" y="720557"/>
                    </a:cubicBezTo>
                    <a:cubicBezTo>
                      <a:pt x="2970024" y="848619"/>
                      <a:pt x="3051844" y="1158103"/>
                      <a:pt x="2984254" y="1488931"/>
                    </a:cubicBezTo>
                    <a:cubicBezTo>
                      <a:pt x="3162121" y="1755727"/>
                      <a:pt x="3275958" y="2171930"/>
                      <a:pt x="2781485" y="2449398"/>
                    </a:cubicBezTo>
                    <a:cubicBezTo>
                      <a:pt x="2703223" y="2712637"/>
                      <a:pt x="2507569" y="2687735"/>
                      <a:pt x="2386619" y="2662835"/>
                    </a:cubicBezTo>
                    <a:cubicBezTo>
                      <a:pt x="2041555" y="2936746"/>
                      <a:pt x="1515067" y="2783782"/>
                      <a:pt x="1415461" y="2684178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accent5">
                      <a:lumMod val="40000"/>
                      <a:lumOff val="60000"/>
                    </a:schemeClr>
                  </a:gs>
                  <a:gs pos="100000">
                    <a:srgbClr val="55A61A"/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400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US" dirty="0">
                  <a:solidFill>
                    <a:prstClr val="white"/>
                  </a:solidFill>
                  <a:latin typeface="Arial Narrow" panose="020B0606020202030204" pitchFamily="34" charset="0"/>
                </a:endParaRPr>
              </a:p>
            </p:txBody>
          </p:sp>
          <p:sp>
            <p:nvSpPr>
              <p:cNvPr id="621" name="Freeform 620"/>
              <p:cNvSpPr/>
              <p:nvPr/>
            </p:nvSpPr>
            <p:spPr>
              <a:xfrm>
                <a:off x="5965681" y="3479025"/>
                <a:ext cx="371685" cy="949794"/>
              </a:xfrm>
              <a:custGeom>
                <a:avLst/>
                <a:gdLst>
                  <a:gd name="connsiteX0" fmla="*/ 96048 w 352178"/>
                  <a:gd name="connsiteY0" fmla="*/ 0 h 907107"/>
                  <a:gd name="connsiteX1" fmla="*/ 0 w 352178"/>
                  <a:gd name="connsiteY1" fmla="*/ 896435 h 907107"/>
                  <a:gd name="connsiteX2" fmla="*/ 352178 w 352178"/>
                  <a:gd name="connsiteY2" fmla="*/ 907107 h 907107"/>
                  <a:gd name="connsiteX3" fmla="*/ 330834 w 352178"/>
                  <a:gd name="connsiteY3" fmla="*/ 74703 h 907107"/>
                  <a:gd name="connsiteX4" fmla="*/ 96048 w 352178"/>
                  <a:gd name="connsiteY4" fmla="*/ 0 h 907107"/>
                  <a:gd name="connsiteX0" fmla="*/ 96048 w 352178"/>
                  <a:gd name="connsiteY0" fmla="*/ 0 h 907107"/>
                  <a:gd name="connsiteX1" fmla="*/ 0 w 352178"/>
                  <a:gd name="connsiteY1" fmla="*/ 896435 h 907107"/>
                  <a:gd name="connsiteX2" fmla="*/ 352178 w 352178"/>
                  <a:gd name="connsiteY2" fmla="*/ 907107 h 907107"/>
                  <a:gd name="connsiteX3" fmla="*/ 330834 w 352178"/>
                  <a:gd name="connsiteY3" fmla="*/ 74703 h 907107"/>
                  <a:gd name="connsiteX4" fmla="*/ 96048 w 352178"/>
                  <a:gd name="connsiteY4" fmla="*/ 0 h 907107"/>
                  <a:gd name="connsiteX0" fmla="*/ 96048 w 352178"/>
                  <a:gd name="connsiteY0" fmla="*/ 0 h 907107"/>
                  <a:gd name="connsiteX1" fmla="*/ 0 w 352178"/>
                  <a:gd name="connsiteY1" fmla="*/ 896435 h 907107"/>
                  <a:gd name="connsiteX2" fmla="*/ 352178 w 352178"/>
                  <a:gd name="connsiteY2" fmla="*/ 907107 h 907107"/>
                  <a:gd name="connsiteX3" fmla="*/ 330834 w 352178"/>
                  <a:gd name="connsiteY3" fmla="*/ 74703 h 907107"/>
                  <a:gd name="connsiteX4" fmla="*/ 96048 w 352178"/>
                  <a:gd name="connsiteY4" fmla="*/ 0 h 907107"/>
                  <a:gd name="connsiteX0" fmla="*/ 96048 w 371685"/>
                  <a:gd name="connsiteY0" fmla="*/ 0 h 907107"/>
                  <a:gd name="connsiteX1" fmla="*/ 0 w 371685"/>
                  <a:gd name="connsiteY1" fmla="*/ 896435 h 907107"/>
                  <a:gd name="connsiteX2" fmla="*/ 352178 w 371685"/>
                  <a:gd name="connsiteY2" fmla="*/ 907107 h 907107"/>
                  <a:gd name="connsiteX3" fmla="*/ 330834 w 371685"/>
                  <a:gd name="connsiteY3" fmla="*/ 74703 h 907107"/>
                  <a:gd name="connsiteX4" fmla="*/ 96048 w 371685"/>
                  <a:gd name="connsiteY4" fmla="*/ 0 h 907107"/>
                  <a:gd name="connsiteX0" fmla="*/ 96048 w 371685"/>
                  <a:gd name="connsiteY0" fmla="*/ 0 h 949794"/>
                  <a:gd name="connsiteX1" fmla="*/ 0 w 371685"/>
                  <a:gd name="connsiteY1" fmla="*/ 939122 h 949794"/>
                  <a:gd name="connsiteX2" fmla="*/ 352178 w 371685"/>
                  <a:gd name="connsiteY2" fmla="*/ 949794 h 949794"/>
                  <a:gd name="connsiteX3" fmla="*/ 330834 w 371685"/>
                  <a:gd name="connsiteY3" fmla="*/ 117390 h 949794"/>
                  <a:gd name="connsiteX4" fmla="*/ 96048 w 371685"/>
                  <a:gd name="connsiteY4" fmla="*/ 0 h 9497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71685" h="949794">
                    <a:moveTo>
                      <a:pt x="96048" y="0"/>
                    </a:moveTo>
                    <a:cubicBezTo>
                      <a:pt x="160081" y="426874"/>
                      <a:pt x="117392" y="853747"/>
                      <a:pt x="0" y="939122"/>
                    </a:cubicBezTo>
                    <a:lnTo>
                      <a:pt x="352178" y="949794"/>
                    </a:lnTo>
                    <a:cubicBezTo>
                      <a:pt x="345063" y="672326"/>
                      <a:pt x="412653" y="362842"/>
                      <a:pt x="330834" y="117390"/>
                    </a:cubicBezTo>
                    <a:lnTo>
                      <a:pt x="96048" y="0"/>
                    </a:lnTo>
                    <a:close/>
                  </a:path>
                </a:pathLst>
              </a:custGeom>
              <a:solidFill>
                <a:srgbClr val="99663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400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US" dirty="0">
                  <a:solidFill>
                    <a:prstClr val="white"/>
                  </a:solidFill>
                  <a:latin typeface="Arial Narrow" panose="020B0606020202030204" pitchFamily="34" charset="0"/>
                </a:endParaRPr>
              </a:p>
            </p:txBody>
          </p:sp>
        </p:grpSp>
        <p:grpSp>
          <p:nvGrpSpPr>
            <p:cNvPr id="594" name="Group 593"/>
            <p:cNvGrpSpPr/>
            <p:nvPr/>
          </p:nvGrpSpPr>
          <p:grpSpPr>
            <a:xfrm>
              <a:off x="7905966" y="1679440"/>
              <a:ext cx="882157" cy="812668"/>
              <a:chOff x="4249734" y="3827728"/>
              <a:chExt cx="2206985" cy="2033137"/>
            </a:xfrm>
          </p:grpSpPr>
          <p:grpSp>
            <p:nvGrpSpPr>
              <p:cNvPr id="608" name="Group 607"/>
              <p:cNvGrpSpPr/>
              <p:nvPr/>
            </p:nvGrpSpPr>
            <p:grpSpPr>
              <a:xfrm>
                <a:off x="4249734" y="3827728"/>
                <a:ext cx="2206985" cy="2033137"/>
                <a:chOff x="4311852" y="2664721"/>
                <a:chExt cx="3245649" cy="2989984"/>
              </a:xfrm>
            </p:grpSpPr>
            <p:grpSp>
              <p:nvGrpSpPr>
                <p:cNvPr id="613" name="Group 612"/>
                <p:cNvGrpSpPr/>
                <p:nvPr/>
              </p:nvGrpSpPr>
              <p:grpSpPr>
                <a:xfrm>
                  <a:off x="4311852" y="2664721"/>
                  <a:ext cx="3245649" cy="2989984"/>
                  <a:chOff x="-3637637" y="1692566"/>
                  <a:chExt cx="3245649" cy="2989984"/>
                </a:xfrm>
              </p:grpSpPr>
              <p:grpSp>
                <p:nvGrpSpPr>
                  <p:cNvPr id="615" name="Group 614"/>
                  <p:cNvGrpSpPr/>
                  <p:nvPr/>
                </p:nvGrpSpPr>
                <p:grpSpPr>
                  <a:xfrm>
                    <a:off x="-3637637" y="1692566"/>
                    <a:ext cx="3245649" cy="2933005"/>
                    <a:chOff x="-2132407" y="893755"/>
                    <a:chExt cx="6820567" cy="6163562"/>
                  </a:xfrm>
                </p:grpSpPr>
                <p:sp>
                  <p:nvSpPr>
                    <p:cNvPr id="617" name="Rectangle 616"/>
                    <p:cNvSpPr/>
                    <p:nvPr/>
                  </p:nvSpPr>
                  <p:spPr>
                    <a:xfrm>
                      <a:off x="2885022" y="1709110"/>
                      <a:ext cx="768294" cy="1207353"/>
                    </a:xfrm>
                    <a:prstGeom prst="rect">
                      <a:avLst/>
                    </a:prstGeom>
                    <a:gradFill flip="none" rotWithShape="1">
                      <a:gsLst>
                        <a:gs pos="0">
                          <a:schemeClr val="tx1">
                            <a:lumMod val="65000"/>
                            <a:lumOff val="35000"/>
                          </a:schemeClr>
                        </a:gs>
                        <a:gs pos="100000">
                          <a:schemeClr val="bg1">
                            <a:lumMod val="85000"/>
                          </a:schemeClr>
                        </a:gs>
                      </a:gsLst>
                      <a:lin ang="16200000" scaled="0"/>
                      <a:tileRect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 defTabSz="914400" fontAlgn="auto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dirty="0">
                        <a:solidFill>
                          <a:prstClr val="white"/>
                        </a:solidFill>
                        <a:latin typeface="Arial Narrow" panose="020B0606020202030204" pitchFamily="34" charset="0"/>
                      </a:endParaRPr>
                    </a:p>
                  </p:txBody>
                </p:sp>
                <p:sp>
                  <p:nvSpPr>
                    <p:cNvPr id="618" name="Up Arrow 617"/>
                    <p:cNvSpPr/>
                    <p:nvPr/>
                  </p:nvSpPr>
                  <p:spPr>
                    <a:xfrm>
                      <a:off x="-2132407" y="893755"/>
                      <a:ext cx="6820567" cy="6163562"/>
                    </a:xfrm>
                    <a:prstGeom prst="upArrow">
                      <a:avLst>
                        <a:gd name="adj1" fmla="val 70690"/>
                        <a:gd name="adj2" fmla="val 41411"/>
                      </a:avLst>
                    </a:prstGeom>
                    <a:gradFill flip="none" rotWithShape="1">
                      <a:gsLst>
                        <a:gs pos="0">
                          <a:schemeClr val="bg1">
                            <a:lumMod val="85000"/>
                          </a:schemeClr>
                        </a:gs>
                        <a:gs pos="100000">
                          <a:schemeClr val="bg1">
                            <a:lumMod val="85000"/>
                          </a:schemeClr>
                        </a:gs>
                      </a:gsLst>
                      <a:lin ang="13500000" scaled="0"/>
                      <a:tileRect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 defTabSz="914400" fontAlgn="auto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dirty="0">
                        <a:solidFill>
                          <a:prstClr val="white"/>
                        </a:solidFill>
                        <a:latin typeface="Arial Narrow" panose="020B0606020202030204" pitchFamily="34" charset="0"/>
                      </a:endParaRPr>
                    </a:p>
                  </p:txBody>
                </p:sp>
                <p:sp>
                  <p:nvSpPr>
                    <p:cNvPr id="619" name="Up Arrow 618"/>
                    <p:cNvSpPr/>
                    <p:nvPr/>
                  </p:nvSpPr>
                  <p:spPr>
                    <a:xfrm>
                      <a:off x="-1572339" y="1285755"/>
                      <a:ext cx="5665915" cy="3926336"/>
                    </a:xfrm>
                    <a:prstGeom prst="upArrow">
                      <a:avLst>
                        <a:gd name="adj1" fmla="val 70690"/>
                        <a:gd name="adj2" fmla="val 53995"/>
                      </a:avLst>
                    </a:prstGeom>
                    <a:gradFill flip="none" rotWithShape="1">
                      <a:gsLst>
                        <a:gs pos="100000">
                          <a:schemeClr val="bg1">
                            <a:lumMod val="65000"/>
                          </a:schemeClr>
                        </a:gs>
                        <a:gs pos="45000">
                          <a:srgbClr val="FFFFFF">
                            <a:alpha val="0"/>
                          </a:srgbClr>
                        </a:gs>
                      </a:gsLst>
                      <a:lin ang="16200000" scaled="0"/>
                      <a:tileRect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 defTabSz="914400" fontAlgn="auto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dirty="0">
                        <a:solidFill>
                          <a:prstClr val="white"/>
                        </a:solidFill>
                        <a:latin typeface="Arial Narrow" panose="020B0606020202030204" pitchFamily="34" charset="0"/>
                      </a:endParaRPr>
                    </a:p>
                  </p:txBody>
                </p:sp>
              </p:grpSp>
              <p:sp>
                <p:nvSpPr>
                  <p:cNvPr id="616" name="Freeform 615"/>
                  <p:cNvSpPr/>
                  <p:nvPr/>
                </p:nvSpPr>
                <p:spPr>
                  <a:xfrm>
                    <a:off x="-3615555" y="4076776"/>
                    <a:ext cx="1106649" cy="605774"/>
                  </a:xfrm>
                  <a:custGeom>
                    <a:avLst/>
                    <a:gdLst>
                      <a:gd name="connsiteX0" fmla="*/ 0 w 1157492"/>
                      <a:gd name="connsiteY0" fmla="*/ 409913 h 409913"/>
                      <a:gd name="connsiteX1" fmla="*/ 1157492 w 1157492"/>
                      <a:gd name="connsiteY1" fmla="*/ 401875 h 409913"/>
                      <a:gd name="connsiteX2" fmla="*/ 1141415 w 1157492"/>
                      <a:gd name="connsiteY2" fmla="*/ 136638 h 409913"/>
                      <a:gd name="connsiteX3" fmla="*/ 860081 w 1157492"/>
                      <a:gd name="connsiteY3" fmla="*/ 40188 h 409913"/>
                      <a:gd name="connsiteX4" fmla="*/ 361716 w 1157492"/>
                      <a:gd name="connsiteY4" fmla="*/ 0 h 409913"/>
                      <a:gd name="connsiteX5" fmla="*/ 48229 w 1157492"/>
                      <a:gd name="connsiteY5" fmla="*/ 144675 h 409913"/>
                      <a:gd name="connsiteX6" fmla="*/ 0 w 1157492"/>
                      <a:gd name="connsiteY6" fmla="*/ 409913 h 409913"/>
                      <a:gd name="connsiteX0" fmla="*/ 100700 w 1258192"/>
                      <a:gd name="connsiteY0" fmla="*/ 409913 h 409913"/>
                      <a:gd name="connsiteX1" fmla="*/ 1258192 w 1258192"/>
                      <a:gd name="connsiteY1" fmla="*/ 401875 h 409913"/>
                      <a:gd name="connsiteX2" fmla="*/ 1242115 w 1258192"/>
                      <a:gd name="connsiteY2" fmla="*/ 136638 h 409913"/>
                      <a:gd name="connsiteX3" fmla="*/ 960781 w 1258192"/>
                      <a:gd name="connsiteY3" fmla="*/ 40188 h 409913"/>
                      <a:gd name="connsiteX4" fmla="*/ 462416 w 1258192"/>
                      <a:gd name="connsiteY4" fmla="*/ 0 h 409913"/>
                      <a:gd name="connsiteX5" fmla="*/ 148929 w 1258192"/>
                      <a:gd name="connsiteY5" fmla="*/ 144675 h 409913"/>
                      <a:gd name="connsiteX6" fmla="*/ 100700 w 1258192"/>
                      <a:gd name="connsiteY6" fmla="*/ 409913 h 409913"/>
                      <a:gd name="connsiteX0" fmla="*/ 132746 w 1290238"/>
                      <a:gd name="connsiteY0" fmla="*/ 409913 h 414844"/>
                      <a:gd name="connsiteX1" fmla="*/ 1290238 w 1290238"/>
                      <a:gd name="connsiteY1" fmla="*/ 401875 h 414844"/>
                      <a:gd name="connsiteX2" fmla="*/ 1274161 w 1290238"/>
                      <a:gd name="connsiteY2" fmla="*/ 136638 h 414844"/>
                      <a:gd name="connsiteX3" fmla="*/ 992827 w 1290238"/>
                      <a:gd name="connsiteY3" fmla="*/ 40188 h 414844"/>
                      <a:gd name="connsiteX4" fmla="*/ 494462 w 1290238"/>
                      <a:gd name="connsiteY4" fmla="*/ 0 h 414844"/>
                      <a:gd name="connsiteX5" fmla="*/ 180975 w 1290238"/>
                      <a:gd name="connsiteY5" fmla="*/ 144675 h 414844"/>
                      <a:gd name="connsiteX6" fmla="*/ 132746 w 1290238"/>
                      <a:gd name="connsiteY6" fmla="*/ 409913 h 414844"/>
                      <a:gd name="connsiteX0" fmla="*/ 119415 w 1276907"/>
                      <a:gd name="connsiteY0" fmla="*/ 409913 h 415598"/>
                      <a:gd name="connsiteX1" fmla="*/ 1276907 w 1276907"/>
                      <a:gd name="connsiteY1" fmla="*/ 401875 h 415598"/>
                      <a:gd name="connsiteX2" fmla="*/ 1260830 w 1276907"/>
                      <a:gd name="connsiteY2" fmla="*/ 136638 h 415598"/>
                      <a:gd name="connsiteX3" fmla="*/ 979496 w 1276907"/>
                      <a:gd name="connsiteY3" fmla="*/ 40188 h 415598"/>
                      <a:gd name="connsiteX4" fmla="*/ 481131 w 1276907"/>
                      <a:gd name="connsiteY4" fmla="*/ 0 h 415598"/>
                      <a:gd name="connsiteX5" fmla="*/ 167644 w 1276907"/>
                      <a:gd name="connsiteY5" fmla="*/ 144675 h 415598"/>
                      <a:gd name="connsiteX6" fmla="*/ 119415 w 1276907"/>
                      <a:gd name="connsiteY6" fmla="*/ 409913 h 415598"/>
                      <a:gd name="connsiteX0" fmla="*/ 119415 w 1276907"/>
                      <a:gd name="connsiteY0" fmla="*/ 435383 h 441068"/>
                      <a:gd name="connsiteX1" fmla="*/ 1276907 w 1276907"/>
                      <a:gd name="connsiteY1" fmla="*/ 427345 h 441068"/>
                      <a:gd name="connsiteX2" fmla="*/ 1260830 w 1276907"/>
                      <a:gd name="connsiteY2" fmla="*/ 162108 h 441068"/>
                      <a:gd name="connsiteX3" fmla="*/ 979496 w 1276907"/>
                      <a:gd name="connsiteY3" fmla="*/ 65658 h 441068"/>
                      <a:gd name="connsiteX4" fmla="*/ 481131 w 1276907"/>
                      <a:gd name="connsiteY4" fmla="*/ 25470 h 441068"/>
                      <a:gd name="connsiteX5" fmla="*/ 167644 w 1276907"/>
                      <a:gd name="connsiteY5" fmla="*/ 170145 h 441068"/>
                      <a:gd name="connsiteX6" fmla="*/ 119415 w 1276907"/>
                      <a:gd name="connsiteY6" fmla="*/ 435383 h 441068"/>
                      <a:gd name="connsiteX0" fmla="*/ 119415 w 1276907"/>
                      <a:gd name="connsiteY0" fmla="*/ 464238 h 469923"/>
                      <a:gd name="connsiteX1" fmla="*/ 1276907 w 1276907"/>
                      <a:gd name="connsiteY1" fmla="*/ 456200 h 469923"/>
                      <a:gd name="connsiteX2" fmla="*/ 1260830 w 1276907"/>
                      <a:gd name="connsiteY2" fmla="*/ 190963 h 469923"/>
                      <a:gd name="connsiteX3" fmla="*/ 979496 w 1276907"/>
                      <a:gd name="connsiteY3" fmla="*/ 94513 h 469923"/>
                      <a:gd name="connsiteX4" fmla="*/ 481131 w 1276907"/>
                      <a:gd name="connsiteY4" fmla="*/ 54325 h 469923"/>
                      <a:gd name="connsiteX5" fmla="*/ 167644 w 1276907"/>
                      <a:gd name="connsiteY5" fmla="*/ 199000 h 469923"/>
                      <a:gd name="connsiteX6" fmla="*/ 119415 w 1276907"/>
                      <a:gd name="connsiteY6" fmla="*/ 464238 h 469923"/>
                      <a:gd name="connsiteX0" fmla="*/ 119415 w 1276907"/>
                      <a:gd name="connsiteY0" fmla="*/ 543378 h 549063"/>
                      <a:gd name="connsiteX1" fmla="*/ 1276907 w 1276907"/>
                      <a:gd name="connsiteY1" fmla="*/ 535340 h 549063"/>
                      <a:gd name="connsiteX2" fmla="*/ 1260830 w 1276907"/>
                      <a:gd name="connsiteY2" fmla="*/ 270103 h 549063"/>
                      <a:gd name="connsiteX3" fmla="*/ 979496 w 1276907"/>
                      <a:gd name="connsiteY3" fmla="*/ 173653 h 549063"/>
                      <a:gd name="connsiteX4" fmla="*/ 481131 w 1276907"/>
                      <a:gd name="connsiteY4" fmla="*/ 133465 h 549063"/>
                      <a:gd name="connsiteX5" fmla="*/ 167644 w 1276907"/>
                      <a:gd name="connsiteY5" fmla="*/ 278140 h 549063"/>
                      <a:gd name="connsiteX6" fmla="*/ 119415 w 1276907"/>
                      <a:gd name="connsiteY6" fmla="*/ 543378 h 549063"/>
                      <a:gd name="connsiteX0" fmla="*/ 119415 w 1276907"/>
                      <a:gd name="connsiteY0" fmla="*/ 561254 h 566939"/>
                      <a:gd name="connsiteX1" fmla="*/ 1276907 w 1276907"/>
                      <a:gd name="connsiteY1" fmla="*/ 553216 h 566939"/>
                      <a:gd name="connsiteX2" fmla="*/ 1260830 w 1276907"/>
                      <a:gd name="connsiteY2" fmla="*/ 287979 h 566939"/>
                      <a:gd name="connsiteX3" fmla="*/ 979496 w 1276907"/>
                      <a:gd name="connsiteY3" fmla="*/ 191529 h 566939"/>
                      <a:gd name="connsiteX4" fmla="*/ 481131 w 1276907"/>
                      <a:gd name="connsiteY4" fmla="*/ 151341 h 566939"/>
                      <a:gd name="connsiteX5" fmla="*/ 167644 w 1276907"/>
                      <a:gd name="connsiteY5" fmla="*/ 296016 h 566939"/>
                      <a:gd name="connsiteX6" fmla="*/ 119415 w 1276907"/>
                      <a:gd name="connsiteY6" fmla="*/ 561254 h 566939"/>
                      <a:gd name="connsiteX0" fmla="*/ 119415 w 1276907"/>
                      <a:gd name="connsiteY0" fmla="*/ 561254 h 566939"/>
                      <a:gd name="connsiteX1" fmla="*/ 1276907 w 1276907"/>
                      <a:gd name="connsiteY1" fmla="*/ 553216 h 566939"/>
                      <a:gd name="connsiteX2" fmla="*/ 1260830 w 1276907"/>
                      <a:gd name="connsiteY2" fmla="*/ 287979 h 566939"/>
                      <a:gd name="connsiteX3" fmla="*/ 979496 w 1276907"/>
                      <a:gd name="connsiteY3" fmla="*/ 191529 h 566939"/>
                      <a:gd name="connsiteX4" fmla="*/ 481131 w 1276907"/>
                      <a:gd name="connsiteY4" fmla="*/ 151341 h 566939"/>
                      <a:gd name="connsiteX5" fmla="*/ 167644 w 1276907"/>
                      <a:gd name="connsiteY5" fmla="*/ 296016 h 566939"/>
                      <a:gd name="connsiteX6" fmla="*/ 119415 w 1276907"/>
                      <a:gd name="connsiteY6" fmla="*/ 561254 h 566939"/>
                      <a:gd name="connsiteX0" fmla="*/ 119415 w 1276907"/>
                      <a:gd name="connsiteY0" fmla="*/ 561254 h 566939"/>
                      <a:gd name="connsiteX1" fmla="*/ 1276907 w 1276907"/>
                      <a:gd name="connsiteY1" fmla="*/ 553216 h 566939"/>
                      <a:gd name="connsiteX2" fmla="*/ 1260830 w 1276907"/>
                      <a:gd name="connsiteY2" fmla="*/ 287979 h 566939"/>
                      <a:gd name="connsiteX3" fmla="*/ 979496 w 1276907"/>
                      <a:gd name="connsiteY3" fmla="*/ 191529 h 566939"/>
                      <a:gd name="connsiteX4" fmla="*/ 481131 w 1276907"/>
                      <a:gd name="connsiteY4" fmla="*/ 151341 h 566939"/>
                      <a:gd name="connsiteX5" fmla="*/ 167644 w 1276907"/>
                      <a:gd name="connsiteY5" fmla="*/ 296016 h 566939"/>
                      <a:gd name="connsiteX6" fmla="*/ 119415 w 1276907"/>
                      <a:gd name="connsiteY6" fmla="*/ 561254 h 566939"/>
                      <a:gd name="connsiteX0" fmla="*/ 119415 w 1398444"/>
                      <a:gd name="connsiteY0" fmla="*/ 561254 h 566939"/>
                      <a:gd name="connsiteX1" fmla="*/ 1276907 w 1398444"/>
                      <a:gd name="connsiteY1" fmla="*/ 553216 h 566939"/>
                      <a:gd name="connsiteX2" fmla="*/ 1260830 w 1398444"/>
                      <a:gd name="connsiteY2" fmla="*/ 287979 h 566939"/>
                      <a:gd name="connsiteX3" fmla="*/ 979496 w 1398444"/>
                      <a:gd name="connsiteY3" fmla="*/ 191529 h 566939"/>
                      <a:gd name="connsiteX4" fmla="*/ 481131 w 1398444"/>
                      <a:gd name="connsiteY4" fmla="*/ 151341 h 566939"/>
                      <a:gd name="connsiteX5" fmla="*/ 167644 w 1398444"/>
                      <a:gd name="connsiteY5" fmla="*/ 296016 h 566939"/>
                      <a:gd name="connsiteX6" fmla="*/ 119415 w 1398444"/>
                      <a:gd name="connsiteY6" fmla="*/ 561254 h 566939"/>
                      <a:gd name="connsiteX0" fmla="*/ 119415 w 1438141"/>
                      <a:gd name="connsiteY0" fmla="*/ 561254 h 566939"/>
                      <a:gd name="connsiteX1" fmla="*/ 1276907 w 1438141"/>
                      <a:gd name="connsiteY1" fmla="*/ 553216 h 566939"/>
                      <a:gd name="connsiteX2" fmla="*/ 1260830 w 1438141"/>
                      <a:gd name="connsiteY2" fmla="*/ 287979 h 566939"/>
                      <a:gd name="connsiteX3" fmla="*/ 979496 w 1438141"/>
                      <a:gd name="connsiteY3" fmla="*/ 191529 h 566939"/>
                      <a:gd name="connsiteX4" fmla="*/ 481131 w 1438141"/>
                      <a:gd name="connsiteY4" fmla="*/ 151341 h 566939"/>
                      <a:gd name="connsiteX5" fmla="*/ 167644 w 1438141"/>
                      <a:gd name="connsiteY5" fmla="*/ 296016 h 566939"/>
                      <a:gd name="connsiteX6" fmla="*/ 119415 w 1438141"/>
                      <a:gd name="connsiteY6" fmla="*/ 561254 h 566939"/>
                      <a:gd name="connsiteX0" fmla="*/ 133143 w 1451869"/>
                      <a:gd name="connsiteY0" fmla="*/ 561254 h 561456"/>
                      <a:gd name="connsiteX1" fmla="*/ 1290635 w 1451869"/>
                      <a:gd name="connsiteY1" fmla="*/ 553216 h 561456"/>
                      <a:gd name="connsiteX2" fmla="*/ 1274558 w 1451869"/>
                      <a:gd name="connsiteY2" fmla="*/ 287979 h 561456"/>
                      <a:gd name="connsiteX3" fmla="*/ 993224 w 1451869"/>
                      <a:gd name="connsiteY3" fmla="*/ 191529 h 561456"/>
                      <a:gd name="connsiteX4" fmla="*/ 494859 w 1451869"/>
                      <a:gd name="connsiteY4" fmla="*/ 151341 h 561456"/>
                      <a:gd name="connsiteX5" fmla="*/ 181372 w 1451869"/>
                      <a:gd name="connsiteY5" fmla="*/ 296016 h 561456"/>
                      <a:gd name="connsiteX6" fmla="*/ 133143 w 1451869"/>
                      <a:gd name="connsiteY6" fmla="*/ 561254 h 561456"/>
                      <a:gd name="connsiteX0" fmla="*/ 133143 w 1446847"/>
                      <a:gd name="connsiteY0" fmla="*/ 561254 h 561456"/>
                      <a:gd name="connsiteX1" fmla="*/ 1290635 w 1446847"/>
                      <a:gd name="connsiteY1" fmla="*/ 553216 h 561456"/>
                      <a:gd name="connsiteX2" fmla="*/ 1274558 w 1446847"/>
                      <a:gd name="connsiteY2" fmla="*/ 287979 h 561456"/>
                      <a:gd name="connsiteX3" fmla="*/ 993224 w 1446847"/>
                      <a:gd name="connsiteY3" fmla="*/ 191529 h 561456"/>
                      <a:gd name="connsiteX4" fmla="*/ 494859 w 1446847"/>
                      <a:gd name="connsiteY4" fmla="*/ 151341 h 561456"/>
                      <a:gd name="connsiteX5" fmla="*/ 181372 w 1446847"/>
                      <a:gd name="connsiteY5" fmla="*/ 296016 h 561456"/>
                      <a:gd name="connsiteX6" fmla="*/ 133143 w 1446847"/>
                      <a:gd name="connsiteY6" fmla="*/ 561254 h 561456"/>
                      <a:gd name="connsiteX0" fmla="*/ 133143 w 1446847"/>
                      <a:gd name="connsiteY0" fmla="*/ 561254 h 561456"/>
                      <a:gd name="connsiteX1" fmla="*/ 1290635 w 1446847"/>
                      <a:gd name="connsiteY1" fmla="*/ 553216 h 561456"/>
                      <a:gd name="connsiteX2" fmla="*/ 1274558 w 1446847"/>
                      <a:gd name="connsiteY2" fmla="*/ 287979 h 561456"/>
                      <a:gd name="connsiteX3" fmla="*/ 993224 w 1446847"/>
                      <a:gd name="connsiteY3" fmla="*/ 191529 h 561456"/>
                      <a:gd name="connsiteX4" fmla="*/ 494859 w 1446847"/>
                      <a:gd name="connsiteY4" fmla="*/ 151341 h 561456"/>
                      <a:gd name="connsiteX5" fmla="*/ 181372 w 1446847"/>
                      <a:gd name="connsiteY5" fmla="*/ 296016 h 561456"/>
                      <a:gd name="connsiteX6" fmla="*/ 133143 w 1446847"/>
                      <a:gd name="connsiteY6" fmla="*/ 561254 h 561456"/>
                      <a:gd name="connsiteX0" fmla="*/ 133143 w 1446847"/>
                      <a:gd name="connsiteY0" fmla="*/ 561254 h 561456"/>
                      <a:gd name="connsiteX1" fmla="*/ 1290635 w 1446847"/>
                      <a:gd name="connsiteY1" fmla="*/ 553216 h 561456"/>
                      <a:gd name="connsiteX2" fmla="*/ 1274558 w 1446847"/>
                      <a:gd name="connsiteY2" fmla="*/ 287979 h 561456"/>
                      <a:gd name="connsiteX3" fmla="*/ 993224 w 1446847"/>
                      <a:gd name="connsiteY3" fmla="*/ 191529 h 561456"/>
                      <a:gd name="connsiteX4" fmla="*/ 494859 w 1446847"/>
                      <a:gd name="connsiteY4" fmla="*/ 151341 h 561456"/>
                      <a:gd name="connsiteX5" fmla="*/ 181372 w 1446847"/>
                      <a:gd name="connsiteY5" fmla="*/ 296016 h 561456"/>
                      <a:gd name="connsiteX6" fmla="*/ 133143 w 1446847"/>
                      <a:gd name="connsiteY6" fmla="*/ 561254 h 561456"/>
                      <a:gd name="connsiteX0" fmla="*/ 133143 w 1413399"/>
                      <a:gd name="connsiteY0" fmla="*/ 561254 h 561456"/>
                      <a:gd name="connsiteX1" fmla="*/ 1290635 w 1413399"/>
                      <a:gd name="connsiteY1" fmla="*/ 553216 h 561456"/>
                      <a:gd name="connsiteX2" fmla="*/ 1274558 w 1413399"/>
                      <a:gd name="connsiteY2" fmla="*/ 287979 h 561456"/>
                      <a:gd name="connsiteX3" fmla="*/ 993224 w 1413399"/>
                      <a:gd name="connsiteY3" fmla="*/ 191529 h 561456"/>
                      <a:gd name="connsiteX4" fmla="*/ 494859 w 1413399"/>
                      <a:gd name="connsiteY4" fmla="*/ 151341 h 561456"/>
                      <a:gd name="connsiteX5" fmla="*/ 181372 w 1413399"/>
                      <a:gd name="connsiteY5" fmla="*/ 296016 h 561456"/>
                      <a:gd name="connsiteX6" fmla="*/ 133143 w 1413399"/>
                      <a:gd name="connsiteY6" fmla="*/ 561254 h 561456"/>
                      <a:gd name="connsiteX0" fmla="*/ 133143 w 1403697"/>
                      <a:gd name="connsiteY0" fmla="*/ 561254 h 561456"/>
                      <a:gd name="connsiteX1" fmla="*/ 1290635 w 1403697"/>
                      <a:gd name="connsiteY1" fmla="*/ 553216 h 561456"/>
                      <a:gd name="connsiteX2" fmla="*/ 1274558 w 1403697"/>
                      <a:gd name="connsiteY2" fmla="*/ 287979 h 561456"/>
                      <a:gd name="connsiteX3" fmla="*/ 993224 w 1403697"/>
                      <a:gd name="connsiteY3" fmla="*/ 191529 h 561456"/>
                      <a:gd name="connsiteX4" fmla="*/ 494859 w 1403697"/>
                      <a:gd name="connsiteY4" fmla="*/ 151341 h 561456"/>
                      <a:gd name="connsiteX5" fmla="*/ 181372 w 1403697"/>
                      <a:gd name="connsiteY5" fmla="*/ 296016 h 561456"/>
                      <a:gd name="connsiteX6" fmla="*/ 133143 w 1403697"/>
                      <a:gd name="connsiteY6" fmla="*/ 561254 h 561456"/>
                      <a:gd name="connsiteX0" fmla="*/ 133143 w 1415256"/>
                      <a:gd name="connsiteY0" fmla="*/ 561254 h 561456"/>
                      <a:gd name="connsiteX1" fmla="*/ 1290635 w 1415256"/>
                      <a:gd name="connsiteY1" fmla="*/ 553216 h 561456"/>
                      <a:gd name="connsiteX2" fmla="*/ 1274558 w 1415256"/>
                      <a:gd name="connsiteY2" fmla="*/ 287979 h 561456"/>
                      <a:gd name="connsiteX3" fmla="*/ 993224 w 1415256"/>
                      <a:gd name="connsiteY3" fmla="*/ 191529 h 561456"/>
                      <a:gd name="connsiteX4" fmla="*/ 494859 w 1415256"/>
                      <a:gd name="connsiteY4" fmla="*/ 151341 h 561456"/>
                      <a:gd name="connsiteX5" fmla="*/ 181372 w 1415256"/>
                      <a:gd name="connsiteY5" fmla="*/ 296016 h 561456"/>
                      <a:gd name="connsiteX6" fmla="*/ 133143 w 1415256"/>
                      <a:gd name="connsiteY6" fmla="*/ 561254 h 56145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415256" h="561456">
                        <a:moveTo>
                          <a:pt x="133143" y="561254"/>
                        </a:moveTo>
                        <a:lnTo>
                          <a:pt x="1290635" y="553216"/>
                        </a:lnTo>
                        <a:cubicBezTo>
                          <a:pt x="1446039" y="561254"/>
                          <a:pt x="1472832" y="296016"/>
                          <a:pt x="1274558" y="287979"/>
                        </a:cubicBezTo>
                        <a:cubicBezTo>
                          <a:pt x="1237048" y="175454"/>
                          <a:pt x="1127193" y="95079"/>
                          <a:pt x="993224" y="191529"/>
                        </a:cubicBezTo>
                        <a:cubicBezTo>
                          <a:pt x="979826" y="97758"/>
                          <a:pt x="717248" y="-164801"/>
                          <a:pt x="494859" y="151341"/>
                        </a:cubicBezTo>
                        <a:cubicBezTo>
                          <a:pt x="510935" y="119191"/>
                          <a:pt x="213525" y="-9409"/>
                          <a:pt x="181372" y="296016"/>
                        </a:cubicBezTo>
                        <a:cubicBezTo>
                          <a:pt x="-99963" y="336204"/>
                          <a:pt x="-3505" y="569291"/>
                          <a:pt x="133143" y="561254"/>
                        </a:cubicBezTo>
                        <a:close/>
                      </a:path>
                    </a:pathLst>
                  </a:custGeom>
                  <a:gradFill flip="none" rotWithShape="1">
                    <a:gsLst>
                      <a:gs pos="0">
                        <a:srgbClr val="88A642"/>
                      </a:gs>
                      <a:gs pos="100000">
                        <a:srgbClr val="56AD37"/>
                      </a:gs>
                    </a:gsLst>
                    <a:lin ang="16200000" scaled="0"/>
                    <a:tileRect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defTabSz="914400" fontAlgn="auto">
                      <a:spcBef>
                        <a:spcPts val="0"/>
                      </a:spcBef>
                      <a:spcAft>
                        <a:spcPts val="0"/>
                      </a:spcAft>
                    </a:pPr>
                    <a:endParaRPr lang="en-US" dirty="0">
                      <a:solidFill>
                        <a:prstClr val="white"/>
                      </a:solidFill>
                      <a:latin typeface="Arial Narrow" panose="020B0606020202030204" pitchFamily="34" charset="0"/>
                    </a:endParaRPr>
                  </a:p>
                </p:txBody>
              </p:sp>
            </p:grpSp>
            <p:sp>
              <p:nvSpPr>
                <p:cNvPr id="614" name="Freeform 613"/>
                <p:cNvSpPr/>
                <p:nvPr/>
              </p:nvSpPr>
              <p:spPr>
                <a:xfrm>
                  <a:off x="6697140" y="5260201"/>
                  <a:ext cx="546774" cy="343066"/>
                </a:xfrm>
                <a:custGeom>
                  <a:avLst/>
                  <a:gdLst>
                    <a:gd name="connsiteX0" fmla="*/ 0 w 1157492"/>
                    <a:gd name="connsiteY0" fmla="*/ 409913 h 409913"/>
                    <a:gd name="connsiteX1" fmla="*/ 1157492 w 1157492"/>
                    <a:gd name="connsiteY1" fmla="*/ 401875 h 409913"/>
                    <a:gd name="connsiteX2" fmla="*/ 1141415 w 1157492"/>
                    <a:gd name="connsiteY2" fmla="*/ 136638 h 409913"/>
                    <a:gd name="connsiteX3" fmla="*/ 860081 w 1157492"/>
                    <a:gd name="connsiteY3" fmla="*/ 40188 h 409913"/>
                    <a:gd name="connsiteX4" fmla="*/ 361716 w 1157492"/>
                    <a:gd name="connsiteY4" fmla="*/ 0 h 409913"/>
                    <a:gd name="connsiteX5" fmla="*/ 48229 w 1157492"/>
                    <a:gd name="connsiteY5" fmla="*/ 144675 h 409913"/>
                    <a:gd name="connsiteX6" fmla="*/ 0 w 1157492"/>
                    <a:gd name="connsiteY6" fmla="*/ 409913 h 409913"/>
                    <a:gd name="connsiteX0" fmla="*/ 100700 w 1258192"/>
                    <a:gd name="connsiteY0" fmla="*/ 409913 h 409913"/>
                    <a:gd name="connsiteX1" fmla="*/ 1258192 w 1258192"/>
                    <a:gd name="connsiteY1" fmla="*/ 401875 h 409913"/>
                    <a:gd name="connsiteX2" fmla="*/ 1242115 w 1258192"/>
                    <a:gd name="connsiteY2" fmla="*/ 136638 h 409913"/>
                    <a:gd name="connsiteX3" fmla="*/ 960781 w 1258192"/>
                    <a:gd name="connsiteY3" fmla="*/ 40188 h 409913"/>
                    <a:gd name="connsiteX4" fmla="*/ 462416 w 1258192"/>
                    <a:gd name="connsiteY4" fmla="*/ 0 h 409913"/>
                    <a:gd name="connsiteX5" fmla="*/ 148929 w 1258192"/>
                    <a:gd name="connsiteY5" fmla="*/ 144675 h 409913"/>
                    <a:gd name="connsiteX6" fmla="*/ 100700 w 1258192"/>
                    <a:gd name="connsiteY6" fmla="*/ 409913 h 409913"/>
                    <a:gd name="connsiteX0" fmla="*/ 132746 w 1290238"/>
                    <a:gd name="connsiteY0" fmla="*/ 409913 h 414844"/>
                    <a:gd name="connsiteX1" fmla="*/ 1290238 w 1290238"/>
                    <a:gd name="connsiteY1" fmla="*/ 401875 h 414844"/>
                    <a:gd name="connsiteX2" fmla="*/ 1274161 w 1290238"/>
                    <a:gd name="connsiteY2" fmla="*/ 136638 h 414844"/>
                    <a:gd name="connsiteX3" fmla="*/ 992827 w 1290238"/>
                    <a:gd name="connsiteY3" fmla="*/ 40188 h 414844"/>
                    <a:gd name="connsiteX4" fmla="*/ 494462 w 1290238"/>
                    <a:gd name="connsiteY4" fmla="*/ 0 h 414844"/>
                    <a:gd name="connsiteX5" fmla="*/ 180975 w 1290238"/>
                    <a:gd name="connsiteY5" fmla="*/ 144675 h 414844"/>
                    <a:gd name="connsiteX6" fmla="*/ 132746 w 1290238"/>
                    <a:gd name="connsiteY6" fmla="*/ 409913 h 414844"/>
                    <a:gd name="connsiteX0" fmla="*/ 119415 w 1276907"/>
                    <a:gd name="connsiteY0" fmla="*/ 409913 h 415598"/>
                    <a:gd name="connsiteX1" fmla="*/ 1276907 w 1276907"/>
                    <a:gd name="connsiteY1" fmla="*/ 401875 h 415598"/>
                    <a:gd name="connsiteX2" fmla="*/ 1260830 w 1276907"/>
                    <a:gd name="connsiteY2" fmla="*/ 136638 h 415598"/>
                    <a:gd name="connsiteX3" fmla="*/ 979496 w 1276907"/>
                    <a:gd name="connsiteY3" fmla="*/ 40188 h 415598"/>
                    <a:gd name="connsiteX4" fmla="*/ 481131 w 1276907"/>
                    <a:gd name="connsiteY4" fmla="*/ 0 h 415598"/>
                    <a:gd name="connsiteX5" fmla="*/ 167644 w 1276907"/>
                    <a:gd name="connsiteY5" fmla="*/ 144675 h 415598"/>
                    <a:gd name="connsiteX6" fmla="*/ 119415 w 1276907"/>
                    <a:gd name="connsiteY6" fmla="*/ 409913 h 415598"/>
                    <a:gd name="connsiteX0" fmla="*/ 119415 w 1276907"/>
                    <a:gd name="connsiteY0" fmla="*/ 435383 h 441068"/>
                    <a:gd name="connsiteX1" fmla="*/ 1276907 w 1276907"/>
                    <a:gd name="connsiteY1" fmla="*/ 427345 h 441068"/>
                    <a:gd name="connsiteX2" fmla="*/ 1260830 w 1276907"/>
                    <a:gd name="connsiteY2" fmla="*/ 162108 h 441068"/>
                    <a:gd name="connsiteX3" fmla="*/ 979496 w 1276907"/>
                    <a:gd name="connsiteY3" fmla="*/ 65658 h 441068"/>
                    <a:gd name="connsiteX4" fmla="*/ 481131 w 1276907"/>
                    <a:gd name="connsiteY4" fmla="*/ 25470 h 441068"/>
                    <a:gd name="connsiteX5" fmla="*/ 167644 w 1276907"/>
                    <a:gd name="connsiteY5" fmla="*/ 170145 h 441068"/>
                    <a:gd name="connsiteX6" fmla="*/ 119415 w 1276907"/>
                    <a:gd name="connsiteY6" fmla="*/ 435383 h 441068"/>
                    <a:gd name="connsiteX0" fmla="*/ 119415 w 1276907"/>
                    <a:gd name="connsiteY0" fmla="*/ 464238 h 469923"/>
                    <a:gd name="connsiteX1" fmla="*/ 1276907 w 1276907"/>
                    <a:gd name="connsiteY1" fmla="*/ 456200 h 469923"/>
                    <a:gd name="connsiteX2" fmla="*/ 1260830 w 1276907"/>
                    <a:gd name="connsiteY2" fmla="*/ 190963 h 469923"/>
                    <a:gd name="connsiteX3" fmla="*/ 979496 w 1276907"/>
                    <a:gd name="connsiteY3" fmla="*/ 94513 h 469923"/>
                    <a:gd name="connsiteX4" fmla="*/ 481131 w 1276907"/>
                    <a:gd name="connsiteY4" fmla="*/ 54325 h 469923"/>
                    <a:gd name="connsiteX5" fmla="*/ 167644 w 1276907"/>
                    <a:gd name="connsiteY5" fmla="*/ 199000 h 469923"/>
                    <a:gd name="connsiteX6" fmla="*/ 119415 w 1276907"/>
                    <a:gd name="connsiteY6" fmla="*/ 464238 h 469923"/>
                    <a:gd name="connsiteX0" fmla="*/ 119415 w 1276907"/>
                    <a:gd name="connsiteY0" fmla="*/ 543378 h 549063"/>
                    <a:gd name="connsiteX1" fmla="*/ 1276907 w 1276907"/>
                    <a:gd name="connsiteY1" fmla="*/ 535340 h 549063"/>
                    <a:gd name="connsiteX2" fmla="*/ 1260830 w 1276907"/>
                    <a:gd name="connsiteY2" fmla="*/ 270103 h 549063"/>
                    <a:gd name="connsiteX3" fmla="*/ 979496 w 1276907"/>
                    <a:gd name="connsiteY3" fmla="*/ 173653 h 549063"/>
                    <a:gd name="connsiteX4" fmla="*/ 481131 w 1276907"/>
                    <a:gd name="connsiteY4" fmla="*/ 133465 h 549063"/>
                    <a:gd name="connsiteX5" fmla="*/ 167644 w 1276907"/>
                    <a:gd name="connsiteY5" fmla="*/ 278140 h 549063"/>
                    <a:gd name="connsiteX6" fmla="*/ 119415 w 1276907"/>
                    <a:gd name="connsiteY6" fmla="*/ 543378 h 549063"/>
                    <a:gd name="connsiteX0" fmla="*/ 119415 w 1276907"/>
                    <a:gd name="connsiteY0" fmla="*/ 561254 h 566939"/>
                    <a:gd name="connsiteX1" fmla="*/ 1276907 w 1276907"/>
                    <a:gd name="connsiteY1" fmla="*/ 553216 h 566939"/>
                    <a:gd name="connsiteX2" fmla="*/ 1260830 w 1276907"/>
                    <a:gd name="connsiteY2" fmla="*/ 287979 h 566939"/>
                    <a:gd name="connsiteX3" fmla="*/ 979496 w 1276907"/>
                    <a:gd name="connsiteY3" fmla="*/ 191529 h 566939"/>
                    <a:gd name="connsiteX4" fmla="*/ 481131 w 1276907"/>
                    <a:gd name="connsiteY4" fmla="*/ 151341 h 566939"/>
                    <a:gd name="connsiteX5" fmla="*/ 167644 w 1276907"/>
                    <a:gd name="connsiteY5" fmla="*/ 296016 h 566939"/>
                    <a:gd name="connsiteX6" fmla="*/ 119415 w 1276907"/>
                    <a:gd name="connsiteY6" fmla="*/ 561254 h 566939"/>
                    <a:gd name="connsiteX0" fmla="*/ 119415 w 1276907"/>
                    <a:gd name="connsiteY0" fmla="*/ 561254 h 566939"/>
                    <a:gd name="connsiteX1" fmla="*/ 1276907 w 1276907"/>
                    <a:gd name="connsiteY1" fmla="*/ 553216 h 566939"/>
                    <a:gd name="connsiteX2" fmla="*/ 1260830 w 1276907"/>
                    <a:gd name="connsiteY2" fmla="*/ 287979 h 566939"/>
                    <a:gd name="connsiteX3" fmla="*/ 979496 w 1276907"/>
                    <a:gd name="connsiteY3" fmla="*/ 191529 h 566939"/>
                    <a:gd name="connsiteX4" fmla="*/ 481131 w 1276907"/>
                    <a:gd name="connsiteY4" fmla="*/ 151341 h 566939"/>
                    <a:gd name="connsiteX5" fmla="*/ 167644 w 1276907"/>
                    <a:gd name="connsiteY5" fmla="*/ 296016 h 566939"/>
                    <a:gd name="connsiteX6" fmla="*/ 119415 w 1276907"/>
                    <a:gd name="connsiteY6" fmla="*/ 561254 h 566939"/>
                    <a:gd name="connsiteX0" fmla="*/ 119415 w 1276907"/>
                    <a:gd name="connsiteY0" fmla="*/ 561254 h 566939"/>
                    <a:gd name="connsiteX1" fmla="*/ 1276907 w 1276907"/>
                    <a:gd name="connsiteY1" fmla="*/ 553216 h 566939"/>
                    <a:gd name="connsiteX2" fmla="*/ 1260830 w 1276907"/>
                    <a:gd name="connsiteY2" fmla="*/ 287979 h 566939"/>
                    <a:gd name="connsiteX3" fmla="*/ 979496 w 1276907"/>
                    <a:gd name="connsiteY3" fmla="*/ 191529 h 566939"/>
                    <a:gd name="connsiteX4" fmla="*/ 481131 w 1276907"/>
                    <a:gd name="connsiteY4" fmla="*/ 151341 h 566939"/>
                    <a:gd name="connsiteX5" fmla="*/ 167644 w 1276907"/>
                    <a:gd name="connsiteY5" fmla="*/ 296016 h 566939"/>
                    <a:gd name="connsiteX6" fmla="*/ 119415 w 1276907"/>
                    <a:gd name="connsiteY6" fmla="*/ 561254 h 566939"/>
                    <a:gd name="connsiteX0" fmla="*/ 119415 w 1398444"/>
                    <a:gd name="connsiteY0" fmla="*/ 561254 h 566939"/>
                    <a:gd name="connsiteX1" fmla="*/ 1276907 w 1398444"/>
                    <a:gd name="connsiteY1" fmla="*/ 553216 h 566939"/>
                    <a:gd name="connsiteX2" fmla="*/ 1260830 w 1398444"/>
                    <a:gd name="connsiteY2" fmla="*/ 287979 h 566939"/>
                    <a:gd name="connsiteX3" fmla="*/ 979496 w 1398444"/>
                    <a:gd name="connsiteY3" fmla="*/ 191529 h 566939"/>
                    <a:gd name="connsiteX4" fmla="*/ 481131 w 1398444"/>
                    <a:gd name="connsiteY4" fmla="*/ 151341 h 566939"/>
                    <a:gd name="connsiteX5" fmla="*/ 167644 w 1398444"/>
                    <a:gd name="connsiteY5" fmla="*/ 296016 h 566939"/>
                    <a:gd name="connsiteX6" fmla="*/ 119415 w 1398444"/>
                    <a:gd name="connsiteY6" fmla="*/ 561254 h 566939"/>
                    <a:gd name="connsiteX0" fmla="*/ 119415 w 1438141"/>
                    <a:gd name="connsiteY0" fmla="*/ 561254 h 566939"/>
                    <a:gd name="connsiteX1" fmla="*/ 1276907 w 1438141"/>
                    <a:gd name="connsiteY1" fmla="*/ 553216 h 566939"/>
                    <a:gd name="connsiteX2" fmla="*/ 1260830 w 1438141"/>
                    <a:gd name="connsiteY2" fmla="*/ 287979 h 566939"/>
                    <a:gd name="connsiteX3" fmla="*/ 979496 w 1438141"/>
                    <a:gd name="connsiteY3" fmla="*/ 191529 h 566939"/>
                    <a:gd name="connsiteX4" fmla="*/ 481131 w 1438141"/>
                    <a:gd name="connsiteY4" fmla="*/ 151341 h 566939"/>
                    <a:gd name="connsiteX5" fmla="*/ 167644 w 1438141"/>
                    <a:gd name="connsiteY5" fmla="*/ 296016 h 566939"/>
                    <a:gd name="connsiteX6" fmla="*/ 119415 w 1438141"/>
                    <a:gd name="connsiteY6" fmla="*/ 561254 h 566939"/>
                    <a:gd name="connsiteX0" fmla="*/ 133143 w 1451869"/>
                    <a:gd name="connsiteY0" fmla="*/ 561254 h 561456"/>
                    <a:gd name="connsiteX1" fmla="*/ 1290635 w 1451869"/>
                    <a:gd name="connsiteY1" fmla="*/ 553216 h 561456"/>
                    <a:gd name="connsiteX2" fmla="*/ 1274558 w 1451869"/>
                    <a:gd name="connsiteY2" fmla="*/ 287979 h 561456"/>
                    <a:gd name="connsiteX3" fmla="*/ 993224 w 1451869"/>
                    <a:gd name="connsiteY3" fmla="*/ 191529 h 561456"/>
                    <a:gd name="connsiteX4" fmla="*/ 494859 w 1451869"/>
                    <a:gd name="connsiteY4" fmla="*/ 151341 h 561456"/>
                    <a:gd name="connsiteX5" fmla="*/ 181372 w 1451869"/>
                    <a:gd name="connsiteY5" fmla="*/ 296016 h 561456"/>
                    <a:gd name="connsiteX6" fmla="*/ 133143 w 1451869"/>
                    <a:gd name="connsiteY6" fmla="*/ 561254 h 561456"/>
                    <a:gd name="connsiteX0" fmla="*/ 133143 w 1446847"/>
                    <a:gd name="connsiteY0" fmla="*/ 561254 h 561456"/>
                    <a:gd name="connsiteX1" fmla="*/ 1290635 w 1446847"/>
                    <a:gd name="connsiteY1" fmla="*/ 553216 h 561456"/>
                    <a:gd name="connsiteX2" fmla="*/ 1274558 w 1446847"/>
                    <a:gd name="connsiteY2" fmla="*/ 287979 h 561456"/>
                    <a:gd name="connsiteX3" fmla="*/ 993224 w 1446847"/>
                    <a:gd name="connsiteY3" fmla="*/ 191529 h 561456"/>
                    <a:gd name="connsiteX4" fmla="*/ 494859 w 1446847"/>
                    <a:gd name="connsiteY4" fmla="*/ 151341 h 561456"/>
                    <a:gd name="connsiteX5" fmla="*/ 181372 w 1446847"/>
                    <a:gd name="connsiteY5" fmla="*/ 296016 h 561456"/>
                    <a:gd name="connsiteX6" fmla="*/ 133143 w 1446847"/>
                    <a:gd name="connsiteY6" fmla="*/ 561254 h 561456"/>
                    <a:gd name="connsiteX0" fmla="*/ 133143 w 1446847"/>
                    <a:gd name="connsiteY0" fmla="*/ 561254 h 561456"/>
                    <a:gd name="connsiteX1" fmla="*/ 1290635 w 1446847"/>
                    <a:gd name="connsiteY1" fmla="*/ 553216 h 561456"/>
                    <a:gd name="connsiteX2" fmla="*/ 1274558 w 1446847"/>
                    <a:gd name="connsiteY2" fmla="*/ 287979 h 561456"/>
                    <a:gd name="connsiteX3" fmla="*/ 993224 w 1446847"/>
                    <a:gd name="connsiteY3" fmla="*/ 191529 h 561456"/>
                    <a:gd name="connsiteX4" fmla="*/ 494859 w 1446847"/>
                    <a:gd name="connsiteY4" fmla="*/ 151341 h 561456"/>
                    <a:gd name="connsiteX5" fmla="*/ 181372 w 1446847"/>
                    <a:gd name="connsiteY5" fmla="*/ 296016 h 561456"/>
                    <a:gd name="connsiteX6" fmla="*/ 133143 w 1446847"/>
                    <a:gd name="connsiteY6" fmla="*/ 561254 h 561456"/>
                    <a:gd name="connsiteX0" fmla="*/ 133143 w 1446847"/>
                    <a:gd name="connsiteY0" fmla="*/ 561254 h 561456"/>
                    <a:gd name="connsiteX1" fmla="*/ 1290635 w 1446847"/>
                    <a:gd name="connsiteY1" fmla="*/ 553216 h 561456"/>
                    <a:gd name="connsiteX2" fmla="*/ 1274558 w 1446847"/>
                    <a:gd name="connsiteY2" fmla="*/ 287979 h 561456"/>
                    <a:gd name="connsiteX3" fmla="*/ 993224 w 1446847"/>
                    <a:gd name="connsiteY3" fmla="*/ 191529 h 561456"/>
                    <a:gd name="connsiteX4" fmla="*/ 494859 w 1446847"/>
                    <a:gd name="connsiteY4" fmla="*/ 151341 h 561456"/>
                    <a:gd name="connsiteX5" fmla="*/ 181372 w 1446847"/>
                    <a:gd name="connsiteY5" fmla="*/ 296016 h 561456"/>
                    <a:gd name="connsiteX6" fmla="*/ 133143 w 1446847"/>
                    <a:gd name="connsiteY6" fmla="*/ 561254 h 561456"/>
                    <a:gd name="connsiteX0" fmla="*/ 133143 w 1413399"/>
                    <a:gd name="connsiteY0" fmla="*/ 561254 h 561456"/>
                    <a:gd name="connsiteX1" fmla="*/ 1290635 w 1413399"/>
                    <a:gd name="connsiteY1" fmla="*/ 553216 h 561456"/>
                    <a:gd name="connsiteX2" fmla="*/ 1274558 w 1413399"/>
                    <a:gd name="connsiteY2" fmla="*/ 287979 h 561456"/>
                    <a:gd name="connsiteX3" fmla="*/ 993224 w 1413399"/>
                    <a:gd name="connsiteY3" fmla="*/ 191529 h 561456"/>
                    <a:gd name="connsiteX4" fmla="*/ 494859 w 1413399"/>
                    <a:gd name="connsiteY4" fmla="*/ 151341 h 561456"/>
                    <a:gd name="connsiteX5" fmla="*/ 181372 w 1413399"/>
                    <a:gd name="connsiteY5" fmla="*/ 296016 h 561456"/>
                    <a:gd name="connsiteX6" fmla="*/ 133143 w 1413399"/>
                    <a:gd name="connsiteY6" fmla="*/ 561254 h 561456"/>
                    <a:gd name="connsiteX0" fmla="*/ 133143 w 1403697"/>
                    <a:gd name="connsiteY0" fmla="*/ 561254 h 561456"/>
                    <a:gd name="connsiteX1" fmla="*/ 1290635 w 1403697"/>
                    <a:gd name="connsiteY1" fmla="*/ 553216 h 561456"/>
                    <a:gd name="connsiteX2" fmla="*/ 1274558 w 1403697"/>
                    <a:gd name="connsiteY2" fmla="*/ 287979 h 561456"/>
                    <a:gd name="connsiteX3" fmla="*/ 993224 w 1403697"/>
                    <a:gd name="connsiteY3" fmla="*/ 191529 h 561456"/>
                    <a:gd name="connsiteX4" fmla="*/ 494859 w 1403697"/>
                    <a:gd name="connsiteY4" fmla="*/ 151341 h 561456"/>
                    <a:gd name="connsiteX5" fmla="*/ 181372 w 1403697"/>
                    <a:gd name="connsiteY5" fmla="*/ 296016 h 561456"/>
                    <a:gd name="connsiteX6" fmla="*/ 133143 w 1403697"/>
                    <a:gd name="connsiteY6" fmla="*/ 561254 h 561456"/>
                    <a:gd name="connsiteX0" fmla="*/ 133143 w 1415256"/>
                    <a:gd name="connsiteY0" fmla="*/ 561254 h 561456"/>
                    <a:gd name="connsiteX1" fmla="*/ 1290635 w 1415256"/>
                    <a:gd name="connsiteY1" fmla="*/ 553216 h 561456"/>
                    <a:gd name="connsiteX2" fmla="*/ 1274558 w 1415256"/>
                    <a:gd name="connsiteY2" fmla="*/ 287979 h 561456"/>
                    <a:gd name="connsiteX3" fmla="*/ 993224 w 1415256"/>
                    <a:gd name="connsiteY3" fmla="*/ 191529 h 561456"/>
                    <a:gd name="connsiteX4" fmla="*/ 494859 w 1415256"/>
                    <a:gd name="connsiteY4" fmla="*/ 151341 h 561456"/>
                    <a:gd name="connsiteX5" fmla="*/ 181372 w 1415256"/>
                    <a:gd name="connsiteY5" fmla="*/ 296016 h 561456"/>
                    <a:gd name="connsiteX6" fmla="*/ 133143 w 1415256"/>
                    <a:gd name="connsiteY6" fmla="*/ 561254 h 5614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415256" h="561456">
                      <a:moveTo>
                        <a:pt x="133143" y="561254"/>
                      </a:moveTo>
                      <a:lnTo>
                        <a:pt x="1290635" y="553216"/>
                      </a:lnTo>
                      <a:cubicBezTo>
                        <a:pt x="1446039" y="561254"/>
                        <a:pt x="1472832" y="296016"/>
                        <a:pt x="1274558" y="287979"/>
                      </a:cubicBezTo>
                      <a:cubicBezTo>
                        <a:pt x="1237048" y="175454"/>
                        <a:pt x="1127193" y="95079"/>
                        <a:pt x="993224" y="191529"/>
                      </a:cubicBezTo>
                      <a:cubicBezTo>
                        <a:pt x="979826" y="97758"/>
                        <a:pt x="717248" y="-164801"/>
                        <a:pt x="494859" y="151341"/>
                      </a:cubicBezTo>
                      <a:cubicBezTo>
                        <a:pt x="510935" y="119191"/>
                        <a:pt x="213525" y="-9409"/>
                        <a:pt x="181372" y="296016"/>
                      </a:cubicBezTo>
                      <a:cubicBezTo>
                        <a:pt x="-99963" y="336204"/>
                        <a:pt x="-3505" y="569291"/>
                        <a:pt x="133143" y="561254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88A642"/>
                    </a:gs>
                    <a:gs pos="100000">
                      <a:srgbClr val="56AD37"/>
                    </a:gs>
                  </a:gsLst>
                  <a:lin ang="16200000" scaled="0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914400" fontAlgn="auto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dirty="0">
                    <a:solidFill>
                      <a:prstClr val="white"/>
                    </a:solidFill>
                    <a:latin typeface="Arial Narrow" panose="020B0606020202030204" pitchFamily="34" charset="0"/>
                  </a:endParaRPr>
                </a:p>
              </p:txBody>
            </p:sp>
          </p:grpSp>
          <p:grpSp>
            <p:nvGrpSpPr>
              <p:cNvPr id="609" name="Group 608"/>
              <p:cNvGrpSpPr/>
              <p:nvPr/>
            </p:nvGrpSpPr>
            <p:grpSpPr>
              <a:xfrm>
                <a:off x="5192157" y="4233600"/>
                <a:ext cx="328289" cy="328320"/>
                <a:chOff x="5019373" y="4233600"/>
                <a:chExt cx="665218" cy="665280"/>
              </a:xfrm>
            </p:grpSpPr>
            <p:sp>
              <p:nvSpPr>
                <p:cNvPr id="610" name="Octagon 609"/>
                <p:cNvSpPr/>
                <p:nvPr/>
              </p:nvSpPr>
              <p:spPr>
                <a:xfrm>
                  <a:off x="5019373" y="4233600"/>
                  <a:ext cx="655200" cy="655200"/>
                </a:xfrm>
                <a:prstGeom prst="octagon">
                  <a:avLst/>
                </a:prstGeom>
                <a:solidFill>
                  <a:schemeClr val="tx1">
                    <a:lumMod val="50000"/>
                    <a:lumOff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914400" fontAlgn="auto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dirty="0">
                    <a:solidFill>
                      <a:prstClr val="white"/>
                    </a:solidFill>
                    <a:latin typeface="Arial Narrow" panose="020B0606020202030204" pitchFamily="34" charset="0"/>
                  </a:endParaRPr>
                </a:p>
              </p:txBody>
            </p:sp>
            <p:cxnSp>
              <p:nvCxnSpPr>
                <p:cNvPr id="611" name="Straight Connector 610"/>
                <p:cNvCxnSpPr/>
                <p:nvPr/>
              </p:nvCxnSpPr>
              <p:spPr>
                <a:xfrm>
                  <a:off x="5339023" y="4233600"/>
                  <a:ext cx="8639" cy="665280"/>
                </a:xfrm>
                <a:prstGeom prst="line">
                  <a:avLst/>
                </a:prstGeom>
                <a:ln w="19050">
                  <a:solidFill>
                    <a:schemeClr val="bg1"/>
                  </a:solidFill>
                  <a:headEnd type="none" w="lg" len="lg"/>
                  <a:tailEnd type="none"/>
                </a:ln>
                <a:effectLst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12" name="Straight Connector 611"/>
                <p:cNvCxnSpPr/>
                <p:nvPr/>
              </p:nvCxnSpPr>
              <p:spPr>
                <a:xfrm>
                  <a:off x="5019373" y="4570560"/>
                  <a:ext cx="665218" cy="0"/>
                </a:xfrm>
                <a:prstGeom prst="line">
                  <a:avLst/>
                </a:prstGeom>
                <a:ln w="19050">
                  <a:solidFill>
                    <a:schemeClr val="bg1"/>
                  </a:solidFill>
                  <a:headEnd type="none" w="lg" len="lg"/>
                  <a:tailEnd type="none"/>
                </a:ln>
                <a:effectLst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595" name="Group 594"/>
            <p:cNvGrpSpPr/>
            <p:nvPr/>
          </p:nvGrpSpPr>
          <p:grpSpPr>
            <a:xfrm>
              <a:off x="8726984" y="1689499"/>
              <a:ext cx="882157" cy="812668"/>
              <a:chOff x="4249734" y="3827728"/>
              <a:chExt cx="2206985" cy="2033137"/>
            </a:xfrm>
          </p:grpSpPr>
          <p:grpSp>
            <p:nvGrpSpPr>
              <p:cNvPr id="596" name="Group 595"/>
              <p:cNvGrpSpPr/>
              <p:nvPr/>
            </p:nvGrpSpPr>
            <p:grpSpPr>
              <a:xfrm>
                <a:off x="4249734" y="3827728"/>
                <a:ext cx="2206985" cy="2033137"/>
                <a:chOff x="4311852" y="2664721"/>
                <a:chExt cx="3245649" cy="2989984"/>
              </a:xfrm>
            </p:grpSpPr>
            <p:grpSp>
              <p:nvGrpSpPr>
                <p:cNvPr id="601" name="Group 600"/>
                <p:cNvGrpSpPr/>
                <p:nvPr/>
              </p:nvGrpSpPr>
              <p:grpSpPr>
                <a:xfrm>
                  <a:off x="4311852" y="2664721"/>
                  <a:ext cx="3245649" cy="2989984"/>
                  <a:chOff x="-3637637" y="1692566"/>
                  <a:chExt cx="3245649" cy="2989984"/>
                </a:xfrm>
              </p:grpSpPr>
              <p:grpSp>
                <p:nvGrpSpPr>
                  <p:cNvPr id="603" name="Group 602"/>
                  <p:cNvGrpSpPr/>
                  <p:nvPr/>
                </p:nvGrpSpPr>
                <p:grpSpPr>
                  <a:xfrm>
                    <a:off x="-3637637" y="1692566"/>
                    <a:ext cx="3245649" cy="2933005"/>
                    <a:chOff x="-2132407" y="893755"/>
                    <a:chExt cx="6820567" cy="6163562"/>
                  </a:xfrm>
                </p:grpSpPr>
                <p:sp>
                  <p:nvSpPr>
                    <p:cNvPr id="605" name="Rectangle 604"/>
                    <p:cNvSpPr/>
                    <p:nvPr/>
                  </p:nvSpPr>
                  <p:spPr>
                    <a:xfrm>
                      <a:off x="2885022" y="1709110"/>
                      <a:ext cx="768294" cy="1207353"/>
                    </a:xfrm>
                    <a:prstGeom prst="rect">
                      <a:avLst/>
                    </a:prstGeom>
                    <a:gradFill flip="none" rotWithShape="1">
                      <a:gsLst>
                        <a:gs pos="0">
                          <a:schemeClr val="tx1">
                            <a:lumMod val="65000"/>
                            <a:lumOff val="35000"/>
                          </a:schemeClr>
                        </a:gs>
                        <a:gs pos="100000">
                          <a:schemeClr val="bg1">
                            <a:lumMod val="85000"/>
                          </a:schemeClr>
                        </a:gs>
                      </a:gsLst>
                      <a:lin ang="16200000" scaled="0"/>
                      <a:tileRect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 defTabSz="914400" fontAlgn="auto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dirty="0">
                        <a:solidFill>
                          <a:prstClr val="white"/>
                        </a:solidFill>
                        <a:latin typeface="Arial Narrow" panose="020B0606020202030204" pitchFamily="34" charset="0"/>
                      </a:endParaRPr>
                    </a:p>
                  </p:txBody>
                </p:sp>
                <p:sp>
                  <p:nvSpPr>
                    <p:cNvPr id="606" name="Up Arrow 605"/>
                    <p:cNvSpPr/>
                    <p:nvPr/>
                  </p:nvSpPr>
                  <p:spPr>
                    <a:xfrm>
                      <a:off x="-2132407" y="893755"/>
                      <a:ext cx="6820567" cy="6163562"/>
                    </a:xfrm>
                    <a:prstGeom prst="upArrow">
                      <a:avLst>
                        <a:gd name="adj1" fmla="val 70690"/>
                        <a:gd name="adj2" fmla="val 41411"/>
                      </a:avLst>
                    </a:prstGeom>
                    <a:gradFill flip="none" rotWithShape="1">
                      <a:gsLst>
                        <a:gs pos="0">
                          <a:schemeClr val="bg1">
                            <a:lumMod val="85000"/>
                          </a:schemeClr>
                        </a:gs>
                        <a:gs pos="100000">
                          <a:schemeClr val="bg1">
                            <a:lumMod val="85000"/>
                          </a:schemeClr>
                        </a:gs>
                      </a:gsLst>
                      <a:lin ang="13500000" scaled="0"/>
                      <a:tileRect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 defTabSz="914400" fontAlgn="auto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dirty="0">
                        <a:solidFill>
                          <a:prstClr val="white"/>
                        </a:solidFill>
                        <a:latin typeface="Arial Narrow" panose="020B0606020202030204" pitchFamily="34" charset="0"/>
                      </a:endParaRPr>
                    </a:p>
                  </p:txBody>
                </p:sp>
                <p:sp>
                  <p:nvSpPr>
                    <p:cNvPr id="607" name="Up Arrow 606"/>
                    <p:cNvSpPr/>
                    <p:nvPr/>
                  </p:nvSpPr>
                  <p:spPr>
                    <a:xfrm>
                      <a:off x="-1572339" y="1285755"/>
                      <a:ext cx="5665915" cy="3926336"/>
                    </a:xfrm>
                    <a:prstGeom prst="upArrow">
                      <a:avLst>
                        <a:gd name="adj1" fmla="val 70690"/>
                        <a:gd name="adj2" fmla="val 53995"/>
                      </a:avLst>
                    </a:prstGeom>
                    <a:gradFill flip="none" rotWithShape="1">
                      <a:gsLst>
                        <a:gs pos="100000">
                          <a:schemeClr val="bg1">
                            <a:lumMod val="65000"/>
                          </a:schemeClr>
                        </a:gs>
                        <a:gs pos="45000">
                          <a:srgbClr val="FFFFFF">
                            <a:alpha val="0"/>
                          </a:srgbClr>
                        </a:gs>
                      </a:gsLst>
                      <a:lin ang="16200000" scaled="0"/>
                      <a:tileRect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 defTabSz="914400" fontAlgn="auto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dirty="0">
                        <a:solidFill>
                          <a:prstClr val="white"/>
                        </a:solidFill>
                        <a:latin typeface="Arial Narrow" panose="020B0606020202030204" pitchFamily="34" charset="0"/>
                      </a:endParaRPr>
                    </a:p>
                  </p:txBody>
                </p:sp>
              </p:grpSp>
              <p:sp>
                <p:nvSpPr>
                  <p:cNvPr id="604" name="Freeform 603"/>
                  <p:cNvSpPr/>
                  <p:nvPr/>
                </p:nvSpPr>
                <p:spPr>
                  <a:xfrm>
                    <a:off x="-3615555" y="4076776"/>
                    <a:ext cx="1106649" cy="605774"/>
                  </a:xfrm>
                  <a:custGeom>
                    <a:avLst/>
                    <a:gdLst>
                      <a:gd name="connsiteX0" fmla="*/ 0 w 1157492"/>
                      <a:gd name="connsiteY0" fmla="*/ 409913 h 409913"/>
                      <a:gd name="connsiteX1" fmla="*/ 1157492 w 1157492"/>
                      <a:gd name="connsiteY1" fmla="*/ 401875 h 409913"/>
                      <a:gd name="connsiteX2" fmla="*/ 1141415 w 1157492"/>
                      <a:gd name="connsiteY2" fmla="*/ 136638 h 409913"/>
                      <a:gd name="connsiteX3" fmla="*/ 860081 w 1157492"/>
                      <a:gd name="connsiteY3" fmla="*/ 40188 h 409913"/>
                      <a:gd name="connsiteX4" fmla="*/ 361716 w 1157492"/>
                      <a:gd name="connsiteY4" fmla="*/ 0 h 409913"/>
                      <a:gd name="connsiteX5" fmla="*/ 48229 w 1157492"/>
                      <a:gd name="connsiteY5" fmla="*/ 144675 h 409913"/>
                      <a:gd name="connsiteX6" fmla="*/ 0 w 1157492"/>
                      <a:gd name="connsiteY6" fmla="*/ 409913 h 409913"/>
                      <a:gd name="connsiteX0" fmla="*/ 100700 w 1258192"/>
                      <a:gd name="connsiteY0" fmla="*/ 409913 h 409913"/>
                      <a:gd name="connsiteX1" fmla="*/ 1258192 w 1258192"/>
                      <a:gd name="connsiteY1" fmla="*/ 401875 h 409913"/>
                      <a:gd name="connsiteX2" fmla="*/ 1242115 w 1258192"/>
                      <a:gd name="connsiteY2" fmla="*/ 136638 h 409913"/>
                      <a:gd name="connsiteX3" fmla="*/ 960781 w 1258192"/>
                      <a:gd name="connsiteY3" fmla="*/ 40188 h 409913"/>
                      <a:gd name="connsiteX4" fmla="*/ 462416 w 1258192"/>
                      <a:gd name="connsiteY4" fmla="*/ 0 h 409913"/>
                      <a:gd name="connsiteX5" fmla="*/ 148929 w 1258192"/>
                      <a:gd name="connsiteY5" fmla="*/ 144675 h 409913"/>
                      <a:gd name="connsiteX6" fmla="*/ 100700 w 1258192"/>
                      <a:gd name="connsiteY6" fmla="*/ 409913 h 409913"/>
                      <a:gd name="connsiteX0" fmla="*/ 132746 w 1290238"/>
                      <a:gd name="connsiteY0" fmla="*/ 409913 h 414844"/>
                      <a:gd name="connsiteX1" fmla="*/ 1290238 w 1290238"/>
                      <a:gd name="connsiteY1" fmla="*/ 401875 h 414844"/>
                      <a:gd name="connsiteX2" fmla="*/ 1274161 w 1290238"/>
                      <a:gd name="connsiteY2" fmla="*/ 136638 h 414844"/>
                      <a:gd name="connsiteX3" fmla="*/ 992827 w 1290238"/>
                      <a:gd name="connsiteY3" fmla="*/ 40188 h 414844"/>
                      <a:gd name="connsiteX4" fmla="*/ 494462 w 1290238"/>
                      <a:gd name="connsiteY4" fmla="*/ 0 h 414844"/>
                      <a:gd name="connsiteX5" fmla="*/ 180975 w 1290238"/>
                      <a:gd name="connsiteY5" fmla="*/ 144675 h 414844"/>
                      <a:gd name="connsiteX6" fmla="*/ 132746 w 1290238"/>
                      <a:gd name="connsiteY6" fmla="*/ 409913 h 414844"/>
                      <a:gd name="connsiteX0" fmla="*/ 119415 w 1276907"/>
                      <a:gd name="connsiteY0" fmla="*/ 409913 h 415598"/>
                      <a:gd name="connsiteX1" fmla="*/ 1276907 w 1276907"/>
                      <a:gd name="connsiteY1" fmla="*/ 401875 h 415598"/>
                      <a:gd name="connsiteX2" fmla="*/ 1260830 w 1276907"/>
                      <a:gd name="connsiteY2" fmla="*/ 136638 h 415598"/>
                      <a:gd name="connsiteX3" fmla="*/ 979496 w 1276907"/>
                      <a:gd name="connsiteY3" fmla="*/ 40188 h 415598"/>
                      <a:gd name="connsiteX4" fmla="*/ 481131 w 1276907"/>
                      <a:gd name="connsiteY4" fmla="*/ 0 h 415598"/>
                      <a:gd name="connsiteX5" fmla="*/ 167644 w 1276907"/>
                      <a:gd name="connsiteY5" fmla="*/ 144675 h 415598"/>
                      <a:gd name="connsiteX6" fmla="*/ 119415 w 1276907"/>
                      <a:gd name="connsiteY6" fmla="*/ 409913 h 415598"/>
                      <a:gd name="connsiteX0" fmla="*/ 119415 w 1276907"/>
                      <a:gd name="connsiteY0" fmla="*/ 435383 h 441068"/>
                      <a:gd name="connsiteX1" fmla="*/ 1276907 w 1276907"/>
                      <a:gd name="connsiteY1" fmla="*/ 427345 h 441068"/>
                      <a:gd name="connsiteX2" fmla="*/ 1260830 w 1276907"/>
                      <a:gd name="connsiteY2" fmla="*/ 162108 h 441068"/>
                      <a:gd name="connsiteX3" fmla="*/ 979496 w 1276907"/>
                      <a:gd name="connsiteY3" fmla="*/ 65658 h 441068"/>
                      <a:gd name="connsiteX4" fmla="*/ 481131 w 1276907"/>
                      <a:gd name="connsiteY4" fmla="*/ 25470 h 441068"/>
                      <a:gd name="connsiteX5" fmla="*/ 167644 w 1276907"/>
                      <a:gd name="connsiteY5" fmla="*/ 170145 h 441068"/>
                      <a:gd name="connsiteX6" fmla="*/ 119415 w 1276907"/>
                      <a:gd name="connsiteY6" fmla="*/ 435383 h 441068"/>
                      <a:gd name="connsiteX0" fmla="*/ 119415 w 1276907"/>
                      <a:gd name="connsiteY0" fmla="*/ 464238 h 469923"/>
                      <a:gd name="connsiteX1" fmla="*/ 1276907 w 1276907"/>
                      <a:gd name="connsiteY1" fmla="*/ 456200 h 469923"/>
                      <a:gd name="connsiteX2" fmla="*/ 1260830 w 1276907"/>
                      <a:gd name="connsiteY2" fmla="*/ 190963 h 469923"/>
                      <a:gd name="connsiteX3" fmla="*/ 979496 w 1276907"/>
                      <a:gd name="connsiteY3" fmla="*/ 94513 h 469923"/>
                      <a:gd name="connsiteX4" fmla="*/ 481131 w 1276907"/>
                      <a:gd name="connsiteY4" fmla="*/ 54325 h 469923"/>
                      <a:gd name="connsiteX5" fmla="*/ 167644 w 1276907"/>
                      <a:gd name="connsiteY5" fmla="*/ 199000 h 469923"/>
                      <a:gd name="connsiteX6" fmla="*/ 119415 w 1276907"/>
                      <a:gd name="connsiteY6" fmla="*/ 464238 h 469923"/>
                      <a:gd name="connsiteX0" fmla="*/ 119415 w 1276907"/>
                      <a:gd name="connsiteY0" fmla="*/ 543378 h 549063"/>
                      <a:gd name="connsiteX1" fmla="*/ 1276907 w 1276907"/>
                      <a:gd name="connsiteY1" fmla="*/ 535340 h 549063"/>
                      <a:gd name="connsiteX2" fmla="*/ 1260830 w 1276907"/>
                      <a:gd name="connsiteY2" fmla="*/ 270103 h 549063"/>
                      <a:gd name="connsiteX3" fmla="*/ 979496 w 1276907"/>
                      <a:gd name="connsiteY3" fmla="*/ 173653 h 549063"/>
                      <a:gd name="connsiteX4" fmla="*/ 481131 w 1276907"/>
                      <a:gd name="connsiteY4" fmla="*/ 133465 h 549063"/>
                      <a:gd name="connsiteX5" fmla="*/ 167644 w 1276907"/>
                      <a:gd name="connsiteY5" fmla="*/ 278140 h 549063"/>
                      <a:gd name="connsiteX6" fmla="*/ 119415 w 1276907"/>
                      <a:gd name="connsiteY6" fmla="*/ 543378 h 549063"/>
                      <a:gd name="connsiteX0" fmla="*/ 119415 w 1276907"/>
                      <a:gd name="connsiteY0" fmla="*/ 561254 h 566939"/>
                      <a:gd name="connsiteX1" fmla="*/ 1276907 w 1276907"/>
                      <a:gd name="connsiteY1" fmla="*/ 553216 h 566939"/>
                      <a:gd name="connsiteX2" fmla="*/ 1260830 w 1276907"/>
                      <a:gd name="connsiteY2" fmla="*/ 287979 h 566939"/>
                      <a:gd name="connsiteX3" fmla="*/ 979496 w 1276907"/>
                      <a:gd name="connsiteY3" fmla="*/ 191529 h 566939"/>
                      <a:gd name="connsiteX4" fmla="*/ 481131 w 1276907"/>
                      <a:gd name="connsiteY4" fmla="*/ 151341 h 566939"/>
                      <a:gd name="connsiteX5" fmla="*/ 167644 w 1276907"/>
                      <a:gd name="connsiteY5" fmla="*/ 296016 h 566939"/>
                      <a:gd name="connsiteX6" fmla="*/ 119415 w 1276907"/>
                      <a:gd name="connsiteY6" fmla="*/ 561254 h 566939"/>
                      <a:gd name="connsiteX0" fmla="*/ 119415 w 1276907"/>
                      <a:gd name="connsiteY0" fmla="*/ 561254 h 566939"/>
                      <a:gd name="connsiteX1" fmla="*/ 1276907 w 1276907"/>
                      <a:gd name="connsiteY1" fmla="*/ 553216 h 566939"/>
                      <a:gd name="connsiteX2" fmla="*/ 1260830 w 1276907"/>
                      <a:gd name="connsiteY2" fmla="*/ 287979 h 566939"/>
                      <a:gd name="connsiteX3" fmla="*/ 979496 w 1276907"/>
                      <a:gd name="connsiteY3" fmla="*/ 191529 h 566939"/>
                      <a:gd name="connsiteX4" fmla="*/ 481131 w 1276907"/>
                      <a:gd name="connsiteY4" fmla="*/ 151341 h 566939"/>
                      <a:gd name="connsiteX5" fmla="*/ 167644 w 1276907"/>
                      <a:gd name="connsiteY5" fmla="*/ 296016 h 566939"/>
                      <a:gd name="connsiteX6" fmla="*/ 119415 w 1276907"/>
                      <a:gd name="connsiteY6" fmla="*/ 561254 h 566939"/>
                      <a:gd name="connsiteX0" fmla="*/ 119415 w 1276907"/>
                      <a:gd name="connsiteY0" fmla="*/ 561254 h 566939"/>
                      <a:gd name="connsiteX1" fmla="*/ 1276907 w 1276907"/>
                      <a:gd name="connsiteY1" fmla="*/ 553216 h 566939"/>
                      <a:gd name="connsiteX2" fmla="*/ 1260830 w 1276907"/>
                      <a:gd name="connsiteY2" fmla="*/ 287979 h 566939"/>
                      <a:gd name="connsiteX3" fmla="*/ 979496 w 1276907"/>
                      <a:gd name="connsiteY3" fmla="*/ 191529 h 566939"/>
                      <a:gd name="connsiteX4" fmla="*/ 481131 w 1276907"/>
                      <a:gd name="connsiteY4" fmla="*/ 151341 h 566939"/>
                      <a:gd name="connsiteX5" fmla="*/ 167644 w 1276907"/>
                      <a:gd name="connsiteY5" fmla="*/ 296016 h 566939"/>
                      <a:gd name="connsiteX6" fmla="*/ 119415 w 1276907"/>
                      <a:gd name="connsiteY6" fmla="*/ 561254 h 566939"/>
                      <a:gd name="connsiteX0" fmla="*/ 119415 w 1398444"/>
                      <a:gd name="connsiteY0" fmla="*/ 561254 h 566939"/>
                      <a:gd name="connsiteX1" fmla="*/ 1276907 w 1398444"/>
                      <a:gd name="connsiteY1" fmla="*/ 553216 h 566939"/>
                      <a:gd name="connsiteX2" fmla="*/ 1260830 w 1398444"/>
                      <a:gd name="connsiteY2" fmla="*/ 287979 h 566939"/>
                      <a:gd name="connsiteX3" fmla="*/ 979496 w 1398444"/>
                      <a:gd name="connsiteY3" fmla="*/ 191529 h 566939"/>
                      <a:gd name="connsiteX4" fmla="*/ 481131 w 1398444"/>
                      <a:gd name="connsiteY4" fmla="*/ 151341 h 566939"/>
                      <a:gd name="connsiteX5" fmla="*/ 167644 w 1398444"/>
                      <a:gd name="connsiteY5" fmla="*/ 296016 h 566939"/>
                      <a:gd name="connsiteX6" fmla="*/ 119415 w 1398444"/>
                      <a:gd name="connsiteY6" fmla="*/ 561254 h 566939"/>
                      <a:gd name="connsiteX0" fmla="*/ 119415 w 1438141"/>
                      <a:gd name="connsiteY0" fmla="*/ 561254 h 566939"/>
                      <a:gd name="connsiteX1" fmla="*/ 1276907 w 1438141"/>
                      <a:gd name="connsiteY1" fmla="*/ 553216 h 566939"/>
                      <a:gd name="connsiteX2" fmla="*/ 1260830 w 1438141"/>
                      <a:gd name="connsiteY2" fmla="*/ 287979 h 566939"/>
                      <a:gd name="connsiteX3" fmla="*/ 979496 w 1438141"/>
                      <a:gd name="connsiteY3" fmla="*/ 191529 h 566939"/>
                      <a:gd name="connsiteX4" fmla="*/ 481131 w 1438141"/>
                      <a:gd name="connsiteY4" fmla="*/ 151341 h 566939"/>
                      <a:gd name="connsiteX5" fmla="*/ 167644 w 1438141"/>
                      <a:gd name="connsiteY5" fmla="*/ 296016 h 566939"/>
                      <a:gd name="connsiteX6" fmla="*/ 119415 w 1438141"/>
                      <a:gd name="connsiteY6" fmla="*/ 561254 h 566939"/>
                      <a:gd name="connsiteX0" fmla="*/ 133143 w 1451869"/>
                      <a:gd name="connsiteY0" fmla="*/ 561254 h 561456"/>
                      <a:gd name="connsiteX1" fmla="*/ 1290635 w 1451869"/>
                      <a:gd name="connsiteY1" fmla="*/ 553216 h 561456"/>
                      <a:gd name="connsiteX2" fmla="*/ 1274558 w 1451869"/>
                      <a:gd name="connsiteY2" fmla="*/ 287979 h 561456"/>
                      <a:gd name="connsiteX3" fmla="*/ 993224 w 1451869"/>
                      <a:gd name="connsiteY3" fmla="*/ 191529 h 561456"/>
                      <a:gd name="connsiteX4" fmla="*/ 494859 w 1451869"/>
                      <a:gd name="connsiteY4" fmla="*/ 151341 h 561456"/>
                      <a:gd name="connsiteX5" fmla="*/ 181372 w 1451869"/>
                      <a:gd name="connsiteY5" fmla="*/ 296016 h 561456"/>
                      <a:gd name="connsiteX6" fmla="*/ 133143 w 1451869"/>
                      <a:gd name="connsiteY6" fmla="*/ 561254 h 561456"/>
                      <a:gd name="connsiteX0" fmla="*/ 133143 w 1446847"/>
                      <a:gd name="connsiteY0" fmla="*/ 561254 h 561456"/>
                      <a:gd name="connsiteX1" fmla="*/ 1290635 w 1446847"/>
                      <a:gd name="connsiteY1" fmla="*/ 553216 h 561456"/>
                      <a:gd name="connsiteX2" fmla="*/ 1274558 w 1446847"/>
                      <a:gd name="connsiteY2" fmla="*/ 287979 h 561456"/>
                      <a:gd name="connsiteX3" fmla="*/ 993224 w 1446847"/>
                      <a:gd name="connsiteY3" fmla="*/ 191529 h 561456"/>
                      <a:gd name="connsiteX4" fmla="*/ 494859 w 1446847"/>
                      <a:gd name="connsiteY4" fmla="*/ 151341 h 561456"/>
                      <a:gd name="connsiteX5" fmla="*/ 181372 w 1446847"/>
                      <a:gd name="connsiteY5" fmla="*/ 296016 h 561456"/>
                      <a:gd name="connsiteX6" fmla="*/ 133143 w 1446847"/>
                      <a:gd name="connsiteY6" fmla="*/ 561254 h 561456"/>
                      <a:gd name="connsiteX0" fmla="*/ 133143 w 1446847"/>
                      <a:gd name="connsiteY0" fmla="*/ 561254 h 561456"/>
                      <a:gd name="connsiteX1" fmla="*/ 1290635 w 1446847"/>
                      <a:gd name="connsiteY1" fmla="*/ 553216 h 561456"/>
                      <a:gd name="connsiteX2" fmla="*/ 1274558 w 1446847"/>
                      <a:gd name="connsiteY2" fmla="*/ 287979 h 561456"/>
                      <a:gd name="connsiteX3" fmla="*/ 993224 w 1446847"/>
                      <a:gd name="connsiteY3" fmla="*/ 191529 h 561456"/>
                      <a:gd name="connsiteX4" fmla="*/ 494859 w 1446847"/>
                      <a:gd name="connsiteY4" fmla="*/ 151341 h 561456"/>
                      <a:gd name="connsiteX5" fmla="*/ 181372 w 1446847"/>
                      <a:gd name="connsiteY5" fmla="*/ 296016 h 561456"/>
                      <a:gd name="connsiteX6" fmla="*/ 133143 w 1446847"/>
                      <a:gd name="connsiteY6" fmla="*/ 561254 h 561456"/>
                      <a:gd name="connsiteX0" fmla="*/ 133143 w 1446847"/>
                      <a:gd name="connsiteY0" fmla="*/ 561254 h 561456"/>
                      <a:gd name="connsiteX1" fmla="*/ 1290635 w 1446847"/>
                      <a:gd name="connsiteY1" fmla="*/ 553216 h 561456"/>
                      <a:gd name="connsiteX2" fmla="*/ 1274558 w 1446847"/>
                      <a:gd name="connsiteY2" fmla="*/ 287979 h 561456"/>
                      <a:gd name="connsiteX3" fmla="*/ 993224 w 1446847"/>
                      <a:gd name="connsiteY3" fmla="*/ 191529 h 561456"/>
                      <a:gd name="connsiteX4" fmla="*/ 494859 w 1446847"/>
                      <a:gd name="connsiteY4" fmla="*/ 151341 h 561456"/>
                      <a:gd name="connsiteX5" fmla="*/ 181372 w 1446847"/>
                      <a:gd name="connsiteY5" fmla="*/ 296016 h 561456"/>
                      <a:gd name="connsiteX6" fmla="*/ 133143 w 1446847"/>
                      <a:gd name="connsiteY6" fmla="*/ 561254 h 561456"/>
                      <a:gd name="connsiteX0" fmla="*/ 133143 w 1413399"/>
                      <a:gd name="connsiteY0" fmla="*/ 561254 h 561456"/>
                      <a:gd name="connsiteX1" fmla="*/ 1290635 w 1413399"/>
                      <a:gd name="connsiteY1" fmla="*/ 553216 h 561456"/>
                      <a:gd name="connsiteX2" fmla="*/ 1274558 w 1413399"/>
                      <a:gd name="connsiteY2" fmla="*/ 287979 h 561456"/>
                      <a:gd name="connsiteX3" fmla="*/ 993224 w 1413399"/>
                      <a:gd name="connsiteY3" fmla="*/ 191529 h 561456"/>
                      <a:gd name="connsiteX4" fmla="*/ 494859 w 1413399"/>
                      <a:gd name="connsiteY4" fmla="*/ 151341 h 561456"/>
                      <a:gd name="connsiteX5" fmla="*/ 181372 w 1413399"/>
                      <a:gd name="connsiteY5" fmla="*/ 296016 h 561456"/>
                      <a:gd name="connsiteX6" fmla="*/ 133143 w 1413399"/>
                      <a:gd name="connsiteY6" fmla="*/ 561254 h 561456"/>
                      <a:gd name="connsiteX0" fmla="*/ 133143 w 1403697"/>
                      <a:gd name="connsiteY0" fmla="*/ 561254 h 561456"/>
                      <a:gd name="connsiteX1" fmla="*/ 1290635 w 1403697"/>
                      <a:gd name="connsiteY1" fmla="*/ 553216 h 561456"/>
                      <a:gd name="connsiteX2" fmla="*/ 1274558 w 1403697"/>
                      <a:gd name="connsiteY2" fmla="*/ 287979 h 561456"/>
                      <a:gd name="connsiteX3" fmla="*/ 993224 w 1403697"/>
                      <a:gd name="connsiteY3" fmla="*/ 191529 h 561456"/>
                      <a:gd name="connsiteX4" fmla="*/ 494859 w 1403697"/>
                      <a:gd name="connsiteY4" fmla="*/ 151341 h 561456"/>
                      <a:gd name="connsiteX5" fmla="*/ 181372 w 1403697"/>
                      <a:gd name="connsiteY5" fmla="*/ 296016 h 561456"/>
                      <a:gd name="connsiteX6" fmla="*/ 133143 w 1403697"/>
                      <a:gd name="connsiteY6" fmla="*/ 561254 h 561456"/>
                      <a:gd name="connsiteX0" fmla="*/ 133143 w 1415256"/>
                      <a:gd name="connsiteY0" fmla="*/ 561254 h 561456"/>
                      <a:gd name="connsiteX1" fmla="*/ 1290635 w 1415256"/>
                      <a:gd name="connsiteY1" fmla="*/ 553216 h 561456"/>
                      <a:gd name="connsiteX2" fmla="*/ 1274558 w 1415256"/>
                      <a:gd name="connsiteY2" fmla="*/ 287979 h 561456"/>
                      <a:gd name="connsiteX3" fmla="*/ 993224 w 1415256"/>
                      <a:gd name="connsiteY3" fmla="*/ 191529 h 561456"/>
                      <a:gd name="connsiteX4" fmla="*/ 494859 w 1415256"/>
                      <a:gd name="connsiteY4" fmla="*/ 151341 h 561456"/>
                      <a:gd name="connsiteX5" fmla="*/ 181372 w 1415256"/>
                      <a:gd name="connsiteY5" fmla="*/ 296016 h 561456"/>
                      <a:gd name="connsiteX6" fmla="*/ 133143 w 1415256"/>
                      <a:gd name="connsiteY6" fmla="*/ 561254 h 56145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415256" h="561456">
                        <a:moveTo>
                          <a:pt x="133143" y="561254"/>
                        </a:moveTo>
                        <a:lnTo>
                          <a:pt x="1290635" y="553216"/>
                        </a:lnTo>
                        <a:cubicBezTo>
                          <a:pt x="1446039" y="561254"/>
                          <a:pt x="1472832" y="296016"/>
                          <a:pt x="1274558" y="287979"/>
                        </a:cubicBezTo>
                        <a:cubicBezTo>
                          <a:pt x="1237048" y="175454"/>
                          <a:pt x="1127193" y="95079"/>
                          <a:pt x="993224" y="191529"/>
                        </a:cubicBezTo>
                        <a:cubicBezTo>
                          <a:pt x="979826" y="97758"/>
                          <a:pt x="717248" y="-164801"/>
                          <a:pt x="494859" y="151341"/>
                        </a:cubicBezTo>
                        <a:cubicBezTo>
                          <a:pt x="510935" y="119191"/>
                          <a:pt x="213525" y="-9409"/>
                          <a:pt x="181372" y="296016"/>
                        </a:cubicBezTo>
                        <a:cubicBezTo>
                          <a:pt x="-99963" y="336204"/>
                          <a:pt x="-3505" y="569291"/>
                          <a:pt x="133143" y="561254"/>
                        </a:cubicBezTo>
                        <a:close/>
                      </a:path>
                    </a:pathLst>
                  </a:custGeom>
                  <a:gradFill flip="none" rotWithShape="1">
                    <a:gsLst>
                      <a:gs pos="0">
                        <a:srgbClr val="88A642"/>
                      </a:gs>
                      <a:gs pos="100000">
                        <a:srgbClr val="56AD37"/>
                      </a:gs>
                    </a:gsLst>
                    <a:lin ang="16200000" scaled="0"/>
                    <a:tileRect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defTabSz="914400" fontAlgn="auto">
                      <a:spcBef>
                        <a:spcPts val="0"/>
                      </a:spcBef>
                      <a:spcAft>
                        <a:spcPts val="0"/>
                      </a:spcAft>
                    </a:pPr>
                    <a:endParaRPr lang="en-US" dirty="0">
                      <a:solidFill>
                        <a:prstClr val="white"/>
                      </a:solidFill>
                      <a:latin typeface="Arial Narrow" panose="020B0606020202030204" pitchFamily="34" charset="0"/>
                    </a:endParaRPr>
                  </a:p>
                </p:txBody>
              </p:sp>
            </p:grpSp>
            <p:sp>
              <p:nvSpPr>
                <p:cNvPr id="602" name="Freeform 601"/>
                <p:cNvSpPr/>
                <p:nvPr/>
              </p:nvSpPr>
              <p:spPr>
                <a:xfrm>
                  <a:off x="6697140" y="5260201"/>
                  <a:ext cx="546774" cy="343066"/>
                </a:xfrm>
                <a:custGeom>
                  <a:avLst/>
                  <a:gdLst>
                    <a:gd name="connsiteX0" fmla="*/ 0 w 1157492"/>
                    <a:gd name="connsiteY0" fmla="*/ 409913 h 409913"/>
                    <a:gd name="connsiteX1" fmla="*/ 1157492 w 1157492"/>
                    <a:gd name="connsiteY1" fmla="*/ 401875 h 409913"/>
                    <a:gd name="connsiteX2" fmla="*/ 1141415 w 1157492"/>
                    <a:gd name="connsiteY2" fmla="*/ 136638 h 409913"/>
                    <a:gd name="connsiteX3" fmla="*/ 860081 w 1157492"/>
                    <a:gd name="connsiteY3" fmla="*/ 40188 h 409913"/>
                    <a:gd name="connsiteX4" fmla="*/ 361716 w 1157492"/>
                    <a:gd name="connsiteY4" fmla="*/ 0 h 409913"/>
                    <a:gd name="connsiteX5" fmla="*/ 48229 w 1157492"/>
                    <a:gd name="connsiteY5" fmla="*/ 144675 h 409913"/>
                    <a:gd name="connsiteX6" fmla="*/ 0 w 1157492"/>
                    <a:gd name="connsiteY6" fmla="*/ 409913 h 409913"/>
                    <a:gd name="connsiteX0" fmla="*/ 100700 w 1258192"/>
                    <a:gd name="connsiteY0" fmla="*/ 409913 h 409913"/>
                    <a:gd name="connsiteX1" fmla="*/ 1258192 w 1258192"/>
                    <a:gd name="connsiteY1" fmla="*/ 401875 h 409913"/>
                    <a:gd name="connsiteX2" fmla="*/ 1242115 w 1258192"/>
                    <a:gd name="connsiteY2" fmla="*/ 136638 h 409913"/>
                    <a:gd name="connsiteX3" fmla="*/ 960781 w 1258192"/>
                    <a:gd name="connsiteY3" fmla="*/ 40188 h 409913"/>
                    <a:gd name="connsiteX4" fmla="*/ 462416 w 1258192"/>
                    <a:gd name="connsiteY4" fmla="*/ 0 h 409913"/>
                    <a:gd name="connsiteX5" fmla="*/ 148929 w 1258192"/>
                    <a:gd name="connsiteY5" fmla="*/ 144675 h 409913"/>
                    <a:gd name="connsiteX6" fmla="*/ 100700 w 1258192"/>
                    <a:gd name="connsiteY6" fmla="*/ 409913 h 409913"/>
                    <a:gd name="connsiteX0" fmla="*/ 132746 w 1290238"/>
                    <a:gd name="connsiteY0" fmla="*/ 409913 h 414844"/>
                    <a:gd name="connsiteX1" fmla="*/ 1290238 w 1290238"/>
                    <a:gd name="connsiteY1" fmla="*/ 401875 h 414844"/>
                    <a:gd name="connsiteX2" fmla="*/ 1274161 w 1290238"/>
                    <a:gd name="connsiteY2" fmla="*/ 136638 h 414844"/>
                    <a:gd name="connsiteX3" fmla="*/ 992827 w 1290238"/>
                    <a:gd name="connsiteY3" fmla="*/ 40188 h 414844"/>
                    <a:gd name="connsiteX4" fmla="*/ 494462 w 1290238"/>
                    <a:gd name="connsiteY4" fmla="*/ 0 h 414844"/>
                    <a:gd name="connsiteX5" fmla="*/ 180975 w 1290238"/>
                    <a:gd name="connsiteY5" fmla="*/ 144675 h 414844"/>
                    <a:gd name="connsiteX6" fmla="*/ 132746 w 1290238"/>
                    <a:gd name="connsiteY6" fmla="*/ 409913 h 414844"/>
                    <a:gd name="connsiteX0" fmla="*/ 119415 w 1276907"/>
                    <a:gd name="connsiteY0" fmla="*/ 409913 h 415598"/>
                    <a:gd name="connsiteX1" fmla="*/ 1276907 w 1276907"/>
                    <a:gd name="connsiteY1" fmla="*/ 401875 h 415598"/>
                    <a:gd name="connsiteX2" fmla="*/ 1260830 w 1276907"/>
                    <a:gd name="connsiteY2" fmla="*/ 136638 h 415598"/>
                    <a:gd name="connsiteX3" fmla="*/ 979496 w 1276907"/>
                    <a:gd name="connsiteY3" fmla="*/ 40188 h 415598"/>
                    <a:gd name="connsiteX4" fmla="*/ 481131 w 1276907"/>
                    <a:gd name="connsiteY4" fmla="*/ 0 h 415598"/>
                    <a:gd name="connsiteX5" fmla="*/ 167644 w 1276907"/>
                    <a:gd name="connsiteY5" fmla="*/ 144675 h 415598"/>
                    <a:gd name="connsiteX6" fmla="*/ 119415 w 1276907"/>
                    <a:gd name="connsiteY6" fmla="*/ 409913 h 415598"/>
                    <a:gd name="connsiteX0" fmla="*/ 119415 w 1276907"/>
                    <a:gd name="connsiteY0" fmla="*/ 435383 h 441068"/>
                    <a:gd name="connsiteX1" fmla="*/ 1276907 w 1276907"/>
                    <a:gd name="connsiteY1" fmla="*/ 427345 h 441068"/>
                    <a:gd name="connsiteX2" fmla="*/ 1260830 w 1276907"/>
                    <a:gd name="connsiteY2" fmla="*/ 162108 h 441068"/>
                    <a:gd name="connsiteX3" fmla="*/ 979496 w 1276907"/>
                    <a:gd name="connsiteY3" fmla="*/ 65658 h 441068"/>
                    <a:gd name="connsiteX4" fmla="*/ 481131 w 1276907"/>
                    <a:gd name="connsiteY4" fmla="*/ 25470 h 441068"/>
                    <a:gd name="connsiteX5" fmla="*/ 167644 w 1276907"/>
                    <a:gd name="connsiteY5" fmla="*/ 170145 h 441068"/>
                    <a:gd name="connsiteX6" fmla="*/ 119415 w 1276907"/>
                    <a:gd name="connsiteY6" fmla="*/ 435383 h 441068"/>
                    <a:gd name="connsiteX0" fmla="*/ 119415 w 1276907"/>
                    <a:gd name="connsiteY0" fmla="*/ 464238 h 469923"/>
                    <a:gd name="connsiteX1" fmla="*/ 1276907 w 1276907"/>
                    <a:gd name="connsiteY1" fmla="*/ 456200 h 469923"/>
                    <a:gd name="connsiteX2" fmla="*/ 1260830 w 1276907"/>
                    <a:gd name="connsiteY2" fmla="*/ 190963 h 469923"/>
                    <a:gd name="connsiteX3" fmla="*/ 979496 w 1276907"/>
                    <a:gd name="connsiteY3" fmla="*/ 94513 h 469923"/>
                    <a:gd name="connsiteX4" fmla="*/ 481131 w 1276907"/>
                    <a:gd name="connsiteY4" fmla="*/ 54325 h 469923"/>
                    <a:gd name="connsiteX5" fmla="*/ 167644 w 1276907"/>
                    <a:gd name="connsiteY5" fmla="*/ 199000 h 469923"/>
                    <a:gd name="connsiteX6" fmla="*/ 119415 w 1276907"/>
                    <a:gd name="connsiteY6" fmla="*/ 464238 h 469923"/>
                    <a:gd name="connsiteX0" fmla="*/ 119415 w 1276907"/>
                    <a:gd name="connsiteY0" fmla="*/ 543378 h 549063"/>
                    <a:gd name="connsiteX1" fmla="*/ 1276907 w 1276907"/>
                    <a:gd name="connsiteY1" fmla="*/ 535340 h 549063"/>
                    <a:gd name="connsiteX2" fmla="*/ 1260830 w 1276907"/>
                    <a:gd name="connsiteY2" fmla="*/ 270103 h 549063"/>
                    <a:gd name="connsiteX3" fmla="*/ 979496 w 1276907"/>
                    <a:gd name="connsiteY3" fmla="*/ 173653 h 549063"/>
                    <a:gd name="connsiteX4" fmla="*/ 481131 w 1276907"/>
                    <a:gd name="connsiteY4" fmla="*/ 133465 h 549063"/>
                    <a:gd name="connsiteX5" fmla="*/ 167644 w 1276907"/>
                    <a:gd name="connsiteY5" fmla="*/ 278140 h 549063"/>
                    <a:gd name="connsiteX6" fmla="*/ 119415 w 1276907"/>
                    <a:gd name="connsiteY6" fmla="*/ 543378 h 549063"/>
                    <a:gd name="connsiteX0" fmla="*/ 119415 w 1276907"/>
                    <a:gd name="connsiteY0" fmla="*/ 561254 h 566939"/>
                    <a:gd name="connsiteX1" fmla="*/ 1276907 w 1276907"/>
                    <a:gd name="connsiteY1" fmla="*/ 553216 h 566939"/>
                    <a:gd name="connsiteX2" fmla="*/ 1260830 w 1276907"/>
                    <a:gd name="connsiteY2" fmla="*/ 287979 h 566939"/>
                    <a:gd name="connsiteX3" fmla="*/ 979496 w 1276907"/>
                    <a:gd name="connsiteY3" fmla="*/ 191529 h 566939"/>
                    <a:gd name="connsiteX4" fmla="*/ 481131 w 1276907"/>
                    <a:gd name="connsiteY4" fmla="*/ 151341 h 566939"/>
                    <a:gd name="connsiteX5" fmla="*/ 167644 w 1276907"/>
                    <a:gd name="connsiteY5" fmla="*/ 296016 h 566939"/>
                    <a:gd name="connsiteX6" fmla="*/ 119415 w 1276907"/>
                    <a:gd name="connsiteY6" fmla="*/ 561254 h 566939"/>
                    <a:gd name="connsiteX0" fmla="*/ 119415 w 1276907"/>
                    <a:gd name="connsiteY0" fmla="*/ 561254 h 566939"/>
                    <a:gd name="connsiteX1" fmla="*/ 1276907 w 1276907"/>
                    <a:gd name="connsiteY1" fmla="*/ 553216 h 566939"/>
                    <a:gd name="connsiteX2" fmla="*/ 1260830 w 1276907"/>
                    <a:gd name="connsiteY2" fmla="*/ 287979 h 566939"/>
                    <a:gd name="connsiteX3" fmla="*/ 979496 w 1276907"/>
                    <a:gd name="connsiteY3" fmla="*/ 191529 h 566939"/>
                    <a:gd name="connsiteX4" fmla="*/ 481131 w 1276907"/>
                    <a:gd name="connsiteY4" fmla="*/ 151341 h 566939"/>
                    <a:gd name="connsiteX5" fmla="*/ 167644 w 1276907"/>
                    <a:gd name="connsiteY5" fmla="*/ 296016 h 566939"/>
                    <a:gd name="connsiteX6" fmla="*/ 119415 w 1276907"/>
                    <a:gd name="connsiteY6" fmla="*/ 561254 h 566939"/>
                    <a:gd name="connsiteX0" fmla="*/ 119415 w 1276907"/>
                    <a:gd name="connsiteY0" fmla="*/ 561254 h 566939"/>
                    <a:gd name="connsiteX1" fmla="*/ 1276907 w 1276907"/>
                    <a:gd name="connsiteY1" fmla="*/ 553216 h 566939"/>
                    <a:gd name="connsiteX2" fmla="*/ 1260830 w 1276907"/>
                    <a:gd name="connsiteY2" fmla="*/ 287979 h 566939"/>
                    <a:gd name="connsiteX3" fmla="*/ 979496 w 1276907"/>
                    <a:gd name="connsiteY3" fmla="*/ 191529 h 566939"/>
                    <a:gd name="connsiteX4" fmla="*/ 481131 w 1276907"/>
                    <a:gd name="connsiteY4" fmla="*/ 151341 h 566939"/>
                    <a:gd name="connsiteX5" fmla="*/ 167644 w 1276907"/>
                    <a:gd name="connsiteY5" fmla="*/ 296016 h 566939"/>
                    <a:gd name="connsiteX6" fmla="*/ 119415 w 1276907"/>
                    <a:gd name="connsiteY6" fmla="*/ 561254 h 566939"/>
                    <a:gd name="connsiteX0" fmla="*/ 119415 w 1398444"/>
                    <a:gd name="connsiteY0" fmla="*/ 561254 h 566939"/>
                    <a:gd name="connsiteX1" fmla="*/ 1276907 w 1398444"/>
                    <a:gd name="connsiteY1" fmla="*/ 553216 h 566939"/>
                    <a:gd name="connsiteX2" fmla="*/ 1260830 w 1398444"/>
                    <a:gd name="connsiteY2" fmla="*/ 287979 h 566939"/>
                    <a:gd name="connsiteX3" fmla="*/ 979496 w 1398444"/>
                    <a:gd name="connsiteY3" fmla="*/ 191529 h 566939"/>
                    <a:gd name="connsiteX4" fmla="*/ 481131 w 1398444"/>
                    <a:gd name="connsiteY4" fmla="*/ 151341 h 566939"/>
                    <a:gd name="connsiteX5" fmla="*/ 167644 w 1398444"/>
                    <a:gd name="connsiteY5" fmla="*/ 296016 h 566939"/>
                    <a:gd name="connsiteX6" fmla="*/ 119415 w 1398444"/>
                    <a:gd name="connsiteY6" fmla="*/ 561254 h 566939"/>
                    <a:gd name="connsiteX0" fmla="*/ 119415 w 1438141"/>
                    <a:gd name="connsiteY0" fmla="*/ 561254 h 566939"/>
                    <a:gd name="connsiteX1" fmla="*/ 1276907 w 1438141"/>
                    <a:gd name="connsiteY1" fmla="*/ 553216 h 566939"/>
                    <a:gd name="connsiteX2" fmla="*/ 1260830 w 1438141"/>
                    <a:gd name="connsiteY2" fmla="*/ 287979 h 566939"/>
                    <a:gd name="connsiteX3" fmla="*/ 979496 w 1438141"/>
                    <a:gd name="connsiteY3" fmla="*/ 191529 h 566939"/>
                    <a:gd name="connsiteX4" fmla="*/ 481131 w 1438141"/>
                    <a:gd name="connsiteY4" fmla="*/ 151341 h 566939"/>
                    <a:gd name="connsiteX5" fmla="*/ 167644 w 1438141"/>
                    <a:gd name="connsiteY5" fmla="*/ 296016 h 566939"/>
                    <a:gd name="connsiteX6" fmla="*/ 119415 w 1438141"/>
                    <a:gd name="connsiteY6" fmla="*/ 561254 h 566939"/>
                    <a:gd name="connsiteX0" fmla="*/ 133143 w 1451869"/>
                    <a:gd name="connsiteY0" fmla="*/ 561254 h 561456"/>
                    <a:gd name="connsiteX1" fmla="*/ 1290635 w 1451869"/>
                    <a:gd name="connsiteY1" fmla="*/ 553216 h 561456"/>
                    <a:gd name="connsiteX2" fmla="*/ 1274558 w 1451869"/>
                    <a:gd name="connsiteY2" fmla="*/ 287979 h 561456"/>
                    <a:gd name="connsiteX3" fmla="*/ 993224 w 1451869"/>
                    <a:gd name="connsiteY3" fmla="*/ 191529 h 561456"/>
                    <a:gd name="connsiteX4" fmla="*/ 494859 w 1451869"/>
                    <a:gd name="connsiteY4" fmla="*/ 151341 h 561456"/>
                    <a:gd name="connsiteX5" fmla="*/ 181372 w 1451869"/>
                    <a:gd name="connsiteY5" fmla="*/ 296016 h 561456"/>
                    <a:gd name="connsiteX6" fmla="*/ 133143 w 1451869"/>
                    <a:gd name="connsiteY6" fmla="*/ 561254 h 561456"/>
                    <a:gd name="connsiteX0" fmla="*/ 133143 w 1446847"/>
                    <a:gd name="connsiteY0" fmla="*/ 561254 h 561456"/>
                    <a:gd name="connsiteX1" fmla="*/ 1290635 w 1446847"/>
                    <a:gd name="connsiteY1" fmla="*/ 553216 h 561456"/>
                    <a:gd name="connsiteX2" fmla="*/ 1274558 w 1446847"/>
                    <a:gd name="connsiteY2" fmla="*/ 287979 h 561456"/>
                    <a:gd name="connsiteX3" fmla="*/ 993224 w 1446847"/>
                    <a:gd name="connsiteY3" fmla="*/ 191529 h 561456"/>
                    <a:gd name="connsiteX4" fmla="*/ 494859 w 1446847"/>
                    <a:gd name="connsiteY4" fmla="*/ 151341 h 561456"/>
                    <a:gd name="connsiteX5" fmla="*/ 181372 w 1446847"/>
                    <a:gd name="connsiteY5" fmla="*/ 296016 h 561456"/>
                    <a:gd name="connsiteX6" fmla="*/ 133143 w 1446847"/>
                    <a:gd name="connsiteY6" fmla="*/ 561254 h 561456"/>
                    <a:gd name="connsiteX0" fmla="*/ 133143 w 1446847"/>
                    <a:gd name="connsiteY0" fmla="*/ 561254 h 561456"/>
                    <a:gd name="connsiteX1" fmla="*/ 1290635 w 1446847"/>
                    <a:gd name="connsiteY1" fmla="*/ 553216 h 561456"/>
                    <a:gd name="connsiteX2" fmla="*/ 1274558 w 1446847"/>
                    <a:gd name="connsiteY2" fmla="*/ 287979 h 561456"/>
                    <a:gd name="connsiteX3" fmla="*/ 993224 w 1446847"/>
                    <a:gd name="connsiteY3" fmla="*/ 191529 h 561456"/>
                    <a:gd name="connsiteX4" fmla="*/ 494859 w 1446847"/>
                    <a:gd name="connsiteY4" fmla="*/ 151341 h 561456"/>
                    <a:gd name="connsiteX5" fmla="*/ 181372 w 1446847"/>
                    <a:gd name="connsiteY5" fmla="*/ 296016 h 561456"/>
                    <a:gd name="connsiteX6" fmla="*/ 133143 w 1446847"/>
                    <a:gd name="connsiteY6" fmla="*/ 561254 h 561456"/>
                    <a:gd name="connsiteX0" fmla="*/ 133143 w 1446847"/>
                    <a:gd name="connsiteY0" fmla="*/ 561254 h 561456"/>
                    <a:gd name="connsiteX1" fmla="*/ 1290635 w 1446847"/>
                    <a:gd name="connsiteY1" fmla="*/ 553216 h 561456"/>
                    <a:gd name="connsiteX2" fmla="*/ 1274558 w 1446847"/>
                    <a:gd name="connsiteY2" fmla="*/ 287979 h 561456"/>
                    <a:gd name="connsiteX3" fmla="*/ 993224 w 1446847"/>
                    <a:gd name="connsiteY3" fmla="*/ 191529 h 561456"/>
                    <a:gd name="connsiteX4" fmla="*/ 494859 w 1446847"/>
                    <a:gd name="connsiteY4" fmla="*/ 151341 h 561456"/>
                    <a:gd name="connsiteX5" fmla="*/ 181372 w 1446847"/>
                    <a:gd name="connsiteY5" fmla="*/ 296016 h 561456"/>
                    <a:gd name="connsiteX6" fmla="*/ 133143 w 1446847"/>
                    <a:gd name="connsiteY6" fmla="*/ 561254 h 561456"/>
                    <a:gd name="connsiteX0" fmla="*/ 133143 w 1413399"/>
                    <a:gd name="connsiteY0" fmla="*/ 561254 h 561456"/>
                    <a:gd name="connsiteX1" fmla="*/ 1290635 w 1413399"/>
                    <a:gd name="connsiteY1" fmla="*/ 553216 h 561456"/>
                    <a:gd name="connsiteX2" fmla="*/ 1274558 w 1413399"/>
                    <a:gd name="connsiteY2" fmla="*/ 287979 h 561456"/>
                    <a:gd name="connsiteX3" fmla="*/ 993224 w 1413399"/>
                    <a:gd name="connsiteY3" fmla="*/ 191529 h 561456"/>
                    <a:gd name="connsiteX4" fmla="*/ 494859 w 1413399"/>
                    <a:gd name="connsiteY4" fmla="*/ 151341 h 561456"/>
                    <a:gd name="connsiteX5" fmla="*/ 181372 w 1413399"/>
                    <a:gd name="connsiteY5" fmla="*/ 296016 h 561456"/>
                    <a:gd name="connsiteX6" fmla="*/ 133143 w 1413399"/>
                    <a:gd name="connsiteY6" fmla="*/ 561254 h 561456"/>
                    <a:gd name="connsiteX0" fmla="*/ 133143 w 1403697"/>
                    <a:gd name="connsiteY0" fmla="*/ 561254 h 561456"/>
                    <a:gd name="connsiteX1" fmla="*/ 1290635 w 1403697"/>
                    <a:gd name="connsiteY1" fmla="*/ 553216 h 561456"/>
                    <a:gd name="connsiteX2" fmla="*/ 1274558 w 1403697"/>
                    <a:gd name="connsiteY2" fmla="*/ 287979 h 561456"/>
                    <a:gd name="connsiteX3" fmla="*/ 993224 w 1403697"/>
                    <a:gd name="connsiteY3" fmla="*/ 191529 h 561456"/>
                    <a:gd name="connsiteX4" fmla="*/ 494859 w 1403697"/>
                    <a:gd name="connsiteY4" fmla="*/ 151341 h 561456"/>
                    <a:gd name="connsiteX5" fmla="*/ 181372 w 1403697"/>
                    <a:gd name="connsiteY5" fmla="*/ 296016 h 561456"/>
                    <a:gd name="connsiteX6" fmla="*/ 133143 w 1403697"/>
                    <a:gd name="connsiteY6" fmla="*/ 561254 h 561456"/>
                    <a:gd name="connsiteX0" fmla="*/ 133143 w 1415256"/>
                    <a:gd name="connsiteY0" fmla="*/ 561254 h 561456"/>
                    <a:gd name="connsiteX1" fmla="*/ 1290635 w 1415256"/>
                    <a:gd name="connsiteY1" fmla="*/ 553216 h 561456"/>
                    <a:gd name="connsiteX2" fmla="*/ 1274558 w 1415256"/>
                    <a:gd name="connsiteY2" fmla="*/ 287979 h 561456"/>
                    <a:gd name="connsiteX3" fmla="*/ 993224 w 1415256"/>
                    <a:gd name="connsiteY3" fmla="*/ 191529 h 561456"/>
                    <a:gd name="connsiteX4" fmla="*/ 494859 w 1415256"/>
                    <a:gd name="connsiteY4" fmla="*/ 151341 h 561456"/>
                    <a:gd name="connsiteX5" fmla="*/ 181372 w 1415256"/>
                    <a:gd name="connsiteY5" fmla="*/ 296016 h 561456"/>
                    <a:gd name="connsiteX6" fmla="*/ 133143 w 1415256"/>
                    <a:gd name="connsiteY6" fmla="*/ 561254 h 5614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415256" h="561456">
                      <a:moveTo>
                        <a:pt x="133143" y="561254"/>
                      </a:moveTo>
                      <a:lnTo>
                        <a:pt x="1290635" y="553216"/>
                      </a:lnTo>
                      <a:cubicBezTo>
                        <a:pt x="1446039" y="561254"/>
                        <a:pt x="1472832" y="296016"/>
                        <a:pt x="1274558" y="287979"/>
                      </a:cubicBezTo>
                      <a:cubicBezTo>
                        <a:pt x="1237048" y="175454"/>
                        <a:pt x="1127193" y="95079"/>
                        <a:pt x="993224" y="191529"/>
                      </a:cubicBezTo>
                      <a:cubicBezTo>
                        <a:pt x="979826" y="97758"/>
                        <a:pt x="717248" y="-164801"/>
                        <a:pt x="494859" y="151341"/>
                      </a:cubicBezTo>
                      <a:cubicBezTo>
                        <a:pt x="510935" y="119191"/>
                        <a:pt x="213525" y="-9409"/>
                        <a:pt x="181372" y="296016"/>
                      </a:cubicBezTo>
                      <a:cubicBezTo>
                        <a:pt x="-99963" y="336204"/>
                        <a:pt x="-3505" y="569291"/>
                        <a:pt x="133143" y="561254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88A642"/>
                    </a:gs>
                    <a:gs pos="100000">
                      <a:srgbClr val="56AD37"/>
                    </a:gs>
                  </a:gsLst>
                  <a:lin ang="16200000" scaled="0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914400" fontAlgn="auto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dirty="0">
                    <a:solidFill>
                      <a:prstClr val="white"/>
                    </a:solidFill>
                    <a:latin typeface="Arial Narrow" panose="020B0606020202030204" pitchFamily="34" charset="0"/>
                  </a:endParaRPr>
                </a:p>
              </p:txBody>
            </p:sp>
          </p:grpSp>
          <p:grpSp>
            <p:nvGrpSpPr>
              <p:cNvPr id="597" name="Group 596"/>
              <p:cNvGrpSpPr/>
              <p:nvPr/>
            </p:nvGrpSpPr>
            <p:grpSpPr>
              <a:xfrm>
                <a:off x="5192157" y="4233600"/>
                <a:ext cx="328289" cy="328320"/>
                <a:chOff x="5019373" y="4233600"/>
                <a:chExt cx="665218" cy="665280"/>
              </a:xfrm>
            </p:grpSpPr>
            <p:sp>
              <p:nvSpPr>
                <p:cNvPr id="598" name="Octagon 597"/>
                <p:cNvSpPr/>
                <p:nvPr/>
              </p:nvSpPr>
              <p:spPr>
                <a:xfrm>
                  <a:off x="5019373" y="4233600"/>
                  <a:ext cx="655200" cy="655200"/>
                </a:xfrm>
                <a:prstGeom prst="octagon">
                  <a:avLst/>
                </a:prstGeom>
                <a:solidFill>
                  <a:schemeClr val="tx1">
                    <a:lumMod val="50000"/>
                    <a:lumOff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914400" fontAlgn="auto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dirty="0">
                    <a:solidFill>
                      <a:prstClr val="white"/>
                    </a:solidFill>
                    <a:latin typeface="Arial Narrow" panose="020B0606020202030204" pitchFamily="34" charset="0"/>
                  </a:endParaRPr>
                </a:p>
              </p:txBody>
            </p:sp>
            <p:cxnSp>
              <p:nvCxnSpPr>
                <p:cNvPr id="599" name="Straight Connector 598"/>
                <p:cNvCxnSpPr/>
                <p:nvPr/>
              </p:nvCxnSpPr>
              <p:spPr>
                <a:xfrm>
                  <a:off x="5339023" y="4233600"/>
                  <a:ext cx="8639" cy="665280"/>
                </a:xfrm>
                <a:prstGeom prst="line">
                  <a:avLst/>
                </a:prstGeom>
                <a:ln w="19050">
                  <a:solidFill>
                    <a:schemeClr val="bg1"/>
                  </a:solidFill>
                  <a:headEnd type="none" w="lg" len="lg"/>
                  <a:tailEnd type="none"/>
                </a:ln>
                <a:effectLst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00" name="Straight Connector 599"/>
                <p:cNvCxnSpPr/>
                <p:nvPr/>
              </p:nvCxnSpPr>
              <p:spPr>
                <a:xfrm>
                  <a:off x="5019373" y="4570560"/>
                  <a:ext cx="665218" cy="0"/>
                </a:xfrm>
                <a:prstGeom prst="line">
                  <a:avLst/>
                </a:prstGeom>
                <a:ln w="19050">
                  <a:solidFill>
                    <a:schemeClr val="bg1"/>
                  </a:solidFill>
                  <a:headEnd type="none" w="lg" len="lg"/>
                  <a:tailEnd type="none"/>
                </a:ln>
                <a:effectLst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cxnSp>
        <p:nvCxnSpPr>
          <p:cNvPr id="638" name="Straight Arrow Connector 637"/>
          <p:cNvCxnSpPr/>
          <p:nvPr/>
        </p:nvCxnSpPr>
        <p:spPr>
          <a:xfrm flipH="1">
            <a:off x="5791987" y="3759137"/>
            <a:ext cx="494597" cy="834065"/>
          </a:xfrm>
          <a:prstGeom prst="straightConnector1">
            <a:avLst/>
          </a:prstGeom>
          <a:ln w="28575" cmpd="sng">
            <a:solidFill>
              <a:schemeClr val="accent5">
                <a:lumMod val="75000"/>
              </a:schemeClr>
            </a:solidFill>
            <a:headEnd type="triangle" w="med" len="med"/>
            <a:tailEnd type="triangle" w="med" len="med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9" name="Straight Arrow Connector 638"/>
          <p:cNvCxnSpPr/>
          <p:nvPr/>
        </p:nvCxnSpPr>
        <p:spPr>
          <a:xfrm flipH="1">
            <a:off x="5868806" y="3759138"/>
            <a:ext cx="529348" cy="876903"/>
          </a:xfrm>
          <a:prstGeom prst="straightConnector1">
            <a:avLst/>
          </a:prstGeom>
          <a:ln w="28575" cmpd="sng">
            <a:solidFill>
              <a:schemeClr val="tx2">
                <a:lumMod val="20000"/>
                <a:lumOff val="80000"/>
              </a:schemeClr>
            </a:solidFill>
            <a:headEnd type="triangle" w="med" len="med"/>
            <a:tailEnd type="triangle" w="med" len="med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0" name="TextBox 639"/>
          <p:cNvSpPr txBox="1"/>
          <p:nvPr/>
        </p:nvSpPr>
        <p:spPr>
          <a:xfrm>
            <a:off x="6031690" y="3204602"/>
            <a:ext cx="2899063" cy="3139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400" fontAlgn="auto">
              <a:lnSpc>
                <a:spcPct val="90000"/>
              </a:lnSpc>
              <a:spcBef>
                <a:spcPts val="0"/>
              </a:spcBef>
              <a:spcAft>
                <a:spcPts val="300"/>
              </a:spcAft>
            </a:pPr>
            <a:r>
              <a:rPr lang="en-US" sz="1600" dirty="0" smtClean="0">
                <a:solidFill>
                  <a:srgbClr val="FFFFFF"/>
                </a:solidFill>
                <a:latin typeface="Arial Narrow" panose="020B0606020202030204" pitchFamily="34" charset="0"/>
                <a:cs typeface="+mn-cs"/>
              </a:rPr>
              <a:t>3G UMTS + 4G LTE + 5G sub 6GHz</a:t>
            </a:r>
          </a:p>
        </p:txBody>
      </p:sp>
      <p:sp>
        <p:nvSpPr>
          <p:cNvPr id="642" name="Freeform 6"/>
          <p:cNvSpPr>
            <a:spLocks noEditPoints="1"/>
          </p:cNvSpPr>
          <p:nvPr/>
        </p:nvSpPr>
        <p:spPr bwMode="auto">
          <a:xfrm>
            <a:off x="5783744" y="4650941"/>
            <a:ext cx="160806" cy="339034"/>
          </a:xfrm>
          <a:custGeom>
            <a:avLst/>
            <a:gdLst>
              <a:gd name="T0" fmla="*/ 106 w 121"/>
              <a:gd name="T1" fmla="*/ 0 h 187"/>
              <a:gd name="T2" fmla="*/ 16 w 121"/>
              <a:gd name="T3" fmla="*/ 0 h 187"/>
              <a:gd name="T4" fmla="*/ 0 w 121"/>
              <a:gd name="T5" fmla="*/ 16 h 187"/>
              <a:gd name="T6" fmla="*/ 0 w 121"/>
              <a:gd name="T7" fmla="*/ 172 h 187"/>
              <a:gd name="T8" fmla="*/ 16 w 121"/>
              <a:gd name="T9" fmla="*/ 187 h 187"/>
              <a:gd name="T10" fmla="*/ 106 w 121"/>
              <a:gd name="T11" fmla="*/ 187 h 187"/>
              <a:gd name="T12" fmla="*/ 121 w 121"/>
              <a:gd name="T13" fmla="*/ 172 h 187"/>
              <a:gd name="T14" fmla="*/ 121 w 121"/>
              <a:gd name="T15" fmla="*/ 16 h 187"/>
              <a:gd name="T16" fmla="*/ 106 w 121"/>
              <a:gd name="T17" fmla="*/ 0 h 187"/>
              <a:gd name="T18" fmla="*/ 48 w 121"/>
              <a:gd name="T19" fmla="*/ 10 h 187"/>
              <a:gd name="T20" fmla="*/ 74 w 121"/>
              <a:gd name="T21" fmla="*/ 10 h 187"/>
              <a:gd name="T22" fmla="*/ 75 w 121"/>
              <a:gd name="T23" fmla="*/ 11 h 187"/>
              <a:gd name="T24" fmla="*/ 74 w 121"/>
              <a:gd name="T25" fmla="*/ 13 h 187"/>
              <a:gd name="T26" fmla="*/ 48 w 121"/>
              <a:gd name="T27" fmla="*/ 13 h 187"/>
              <a:gd name="T28" fmla="*/ 46 w 121"/>
              <a:gd name="T29" fmla="*/ 11 h 187"/>
              <a:gd name="T30" fmla="*/ 48 w 121"/>
              <a:gd name="T31" fmla="*/ 10 h 187"/>
              <a:gd name="T32" fmla="*/ 71 w 121"/>
              <a:gd name="T33" fmla="*/ 176 h 187"/>
              <a:gd name="T34" fmla="*/ 67 w 121"/>
              <a:gd name="T35" fmla="*/ 180 h 187"/>
              <a:gd name="T36" fmla="*/ 54 w 121"/>
              <a:gd name="T37" fmla="*/ 180 h 187"/>
              <a:gd name="T38" fmla="*/ 50 w 121"/>
              <a:gd name="T39" fmla="*/ 176 h 187"/>
              <a:gd name="T40" fmla="*/ 50 w 121"/>
              <a:gd name="T41" fmla="*/ 166 h 187"/>
              <a:gd name="T42" fmla="*/ 54 w 121"/>
              <a:gd name="T43" fmla="*/ 163 h 187"/>
              <a:gd name="T44" fmla="*/ 67 w 121"/>
              <a:gd name="T45" fmla="*/ 163 h 187"/>
              <a:gd name="T46" fmla="*/ 71 w 121"/>
              <a:gd name="T47" fmla="*/ 166 h 187"/>
              <a:gd name="T48" fmla="*/ 71 w 121"/>
              <a:gd name="T49" fmla="*/ 176 h 187"/>
              <a:gd name="T50" fmla="*/ 113 w 121"/>
              <a:gd name="T51" fmla="*/ 148 h 187"/>
              <a:gd name="T52" fmla="*/ 105 w 121"/>
              <a:gd name="T53" fmla="*/ 156 h 187"/>
              <a:gd name="T54" fmla="*/ 16 w 121"/>
              <a:gd name="T55" fmla="*/ 156 h 187"/>
              <a:gd name="T56" fmla="*/ 9 w 121"/>
              <a:gd name="T57" fmla="*/ 148 h 187"/>
              <a:gd name="T58" fmla="*/ 9 w 121"/>
              <a:gd name="T59" fmla="*/ 33 h 187"/>
              <a:gd name="T60" fmla="*/ 16 w 121"/>
              <a:gd name="T61" fmla="*/ 25 h 187"/>
              <a:gd name="T62" fmla="*/ 105 w 121"/>
              <a:gd name="T63" fmla="*/ 25 h 187"/>
              <a:gd name="T64" fmla="*/ 113 w 121"/>
              <a:gd name="T65" fmla="*/ 33 h 187"/>
              <a:gd name="T66" fmla="*/ 113 w 121"/>
              <a:gd name="T67" fmla="*/ 148 h 1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21" h="187">
                <a:moveTo>
                  <a:pt x="106" y="0"/>
                </a:moveTo>
                <a:cubicBezTo>
                  <a:pt x="16" y="0"/>
                  <a:pt x="16" y="0"/>
                  <a:pt x="16" y="0"/>
                </a:cubicBezTo>
                <a:cubicBezTo>
                  <a:pt x="7" y="0"/>
                  <a:pt x="0" y="7"/>
                  <a:pt x="0" y="16"/>
                </a:cubicBezTo>
                <a:cubicBezTo>
                  <a:pt x="0" y="172"/>
                  <a:pt x="0" y="172"/>
                  <a:pt x="0" y="172"/>
                </a:cubicBezTo>
                <a:cubicBezTo>
                  <a:pt x="0" y="181"/>
                  <a:pt x="7" y="187"/>
                  <a:pt x="16" y="187"/>
                </a:cubicBezTo>
                <a:cubicBezTo>
                  <a:pt x="106" y="187"/>
                  <a:pt x="106" y="187"/>
                  <a:pt x="106" y="187"/>
                </a:cubicBezTo>
                <a:cubicBezTo>
                  <a:pt x="114" y="187"/>
                  <a:pt x="121" y="181"/>
                  <a:pt x="121" y="172"/>
                </a:cubicBezTo>
                <a:cubicBezTo>
                  <a:pt x="121" y="16"/>
                  <a:pt x="121" y="16"/>
                  <a:pt x="121" y="16"/>
                </a:cubicBezTo>
                <a:cubicBezTo>
                  <a:pt x="121" y="7"/>
                  <a:pt x="114" y="0"/>
                  <a:pt x="106" y="0"/>
                </a:cubicBezTo>
                <a:close/>
                <a:moveTo>
                  <a:pt x="48" y="10"/>
                </a:moveTo>
                <a:cubicBezTo>
                  <a:pt x="74" y="10"/>
                  <a:pt x="74" y="10"/>
                  <a:pt x="74" y="10"/>
                </a:cubicBezTo>
                <a:cubicBezTo>
                  <a:pt x="74" y="10"/>
                  <a:pt x="75" y="11"/>
                  <a:pt x="75" y="11"/>
                </a:cubicBezTo>
                <a:cubicBezTo>
                  <a:pt x="75" y="12"/>
                  <a:pt x="74" y="13"/>
                  <a:pt x="74" y="13"/>
                </a:cubicBezTo>
                <a:cubicBezTo>
                  <a:pt x="48" y="13"/>
                  <a:pt x="48" y="13"/>
                  <a:pt x="48" y="13"/>
                </a:cubicBezTo>
                <a:cubicBezTo>
                  <a:pt x="47" y="13"/>
                  <a:pt x="46" y="12"/>
                  <a:pt x="46" y="11"/>
                </a:cubicBezTo>
                <a:cubicBezTo>
                  <a:pt x="46" y="11"/>
                  <a:pt x="47" y="10"/>
                  <a:pt x="48" y="10"/>
                </a:cubicBezTo>
                <a:close/>
                <a:moveTo>
                  <a:pt x="71" y="176"/>
                </a:moveTo>
                <a:cubicBezTo>
                  <a:pt x="71" y="178"/>
                  <a:pt x="70" y="180"/>
                  <a:pt x="67" y="180"/>
                </a:cubicBezTo>
                <a:cubicBezTo>
                  <a:pt x="54" y="180"/>
                  <a:pt x="54" y="180"/>
                  <a:pt x="54" y="180"/>
                </a:cubicBezTo>
                <a:cubicBezTo>
                  <a:pt x="52" y="180"/>
                  <a:pt x="50" y="178"/>
                  <a:pt x="50" y="176"/>
                </a:cubicBezTo>
                <a:cubicBezTo>
                  <a:pt x="50" y="166"/>
                  <a:pt x="50" y="166"/>
                  <a:pt x="50" y="166"/>
                </a:cubicBezTo>
                <a:cubicBezTo>
                  <a:pt x="50" y="164"/>
                  <a:pt x="52" y="163"/>
                  <a:pt x="54" y="163"/>
                </a:cubicBezTo>
                <a:cubicBezTo>
                  <a:pt x="67" y="163"/>
                  <a:pt x="67" y="163"/>
                  <a:pt x="67" y="163"/>
                </a:cubicBezTo>
                <a:cubicBezTo>
                  <a:pt x="70" y="163"/>
                  <a:pt x="71" y="164"/>
                  <a:pt x="71" y="166"/>
                </a:cubicBezTo>
                <a:lnTo>
                  <a:pt x="71" y="176"/>
                </a:lnTo>
                <a:close/>
                <a:moveTo>
                  <a:pt x="113" y="148"/>
                </a:moveTo>
                <a:cubicBezTo>
                  <a:pt x="113" y="153"/>
                  <a:pt x="109" y="156"/>
                  <a:pt x="105" y="156"/>
                </a:cubicBezTo>
                <a:cubicBezTo>
                  <a:pt x="16" y="156"/>
                  <a:pt x="16" y="156"/>
                  <a:pt x="16" y="156"/>
                </a:cubicBezTo>
                <a:cubicBezTo>
                  <a:pt x="12" y="156"/>
                  <a:pt x="9" y="153"/>
                  <a:pt x="9" y="148"/>
                </a:cubicBezTo>
                <a:cubicBezTo>
                  <a:pt x="9" y="33"/>
                  <a:pt x="9" y="33"/>
                  <a:pt x="9" y="33"/>
                </a:cubicBezTo>
                <a:cubicBezTo>
                  <a:pt x="9" y="29"/>
                  <a:pt x="12" y="25"/>
                  <a:pt x="16" y="25"/>
                </a:cubicBezTo>
                <a:cubicBezTo>
                  <a:pt x="105" y="25"/>
                  <a:pt x="105" y="25"/>
                  <a:pt x="105" y="25"/>
                </a:cubicBezTo>
                <a:cubicBezTo>
                  <a:pt x="109" y="25"/>
                  <a:pt x="113" y="29"/>
                  <a:pt x="113" y="33"/>
                </a:cubicBezTo>
                <a:lnTo>
                  <a:pt x="113" y="14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</a:pPr>
            <a:endParaRPr lang="en-US" sz="1400" dirty="0">
              <a:solidFill>
                <a:srgbClr val="FFFFFF"/>
              </a:solidFill>
              <a:latin typeface="Arial Narrow" panose="020B0606020202030204" pitchFamily="34" charset="0"/>
            </a:endParaRPr>
          </a:p>
        </p:txBody>
      </p:sp>
      <p:sp>
        <p:nvSpPr>
          <p:cNvPr id="643" name="TextBox 642"/>
          <p:cNvSpPr txBox="1"/>
          <p:nvPr/>
        </p:nvSpPr>
        <p:spPr>
          <a:xfrm>
            <a:off x="6466198" y="3693632"/>
            <a:ext cx="1348446" cy="3139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400" fontAlgn="auto">
              <a:lnSpc>
                <a:spcPct val="90000"/>
              </a:lnSpc>
              <a:spcBef>
                <a:spcPts val="0"/>
              </a:spcBef>
              <a:spcAft>
                <a:spcPts val="300"/>
              </a:spcAft>
            </a:pPr>
            <a:r>
              <a:rPr lang="en-US" sz="1600" dirty="0" smtClean="0">
                <a:solidFill>
                  <a:srgbClr val="FFFFFF"/>
                </a:solidFill>
                <a:latin typeface="Arial Narrow" panose="020B0606020202030204" pitchFamily="34" charset="0"/>
                <a:cs typeface="+mn-cs"/>
              </a:rPr>
              <a:t>Sub-urban area</a:t>
            </a:r>
          </a:p>
        </p:txBody>
      </p:sp>
      <p:sp>
        <p:nvSpPr>
          <p:cNvPr id="644" name="Freeform 6"/>
          <p:cNvSpPr>
            <a:spLocks noEditPoints="1"/>
          </p:cNvSpPr>
          <p:nvPr/>
        </p:nvSpPr>
        <p:spPr bwMode="auto">
          <a:xfrm>
            <a:off x="7791218" y="4663049"/>
            <a:ext cx="160806" cy="339034"/>
          </a:xfrm>
          <a:custGeom>
            <a:avLst/>
            <a:gdLst>
              <a:gd name="T0" fmla="*/ 106 w 121"/>
              <a:gd name="T1" fmla="*/ 0 h 187"/>
              <a:gd name="T2" fmla="*/ 16 w 121"/>
              <a:gd name="T3" fmla="*/ 0 h 187"/>
              <a:gd name="T4" fmla="*/ 0 w 121"/>
              <a:gd name="T5" fmla="*/ 16 h 187"/>
              <a:gd name="T6" fmla="*/ 0 w 121"/>
              <a:gd name="T7" fmla="*/ 172 h 187"/>
              <a:gd name="T8" fmla="*/ 16 w 121"/>
              <a:gd name="T9" fmla="*/ 187 h 187"/>
              <a:gd name="T10" fmla="*/ 106 w 121"/>
              <a:gd name="T11" fmla="*/ 187 h 187"/>
              <a:gd name="T12" fmla="*/ 121 w 121"/>
              <a:gd name="T13" fmla="*/ 172 h 187"/>
              <a:gd name="T14" fmla="*/ 121 w 121"/>
              <a:gd name="T15" fmla="*/ 16 h 187"/>
              <a:gd name="T16" fmla="*/ 106 w 121"/>
              <a:gd name="T17" fmla="*/ 0 h 187"/>
              <a:gd name="T18" fmla="*/ 48 w 121"/>
              <a:gd name="T19" fmla="*/ 10 h 187"/>
              <a:gd name="T20" fmla="*/ 74 w 121"/>
              <a:gd name="T21" fmla="*/ 10 h 187"/>
              <a:gd name="T22" fmla="*/ 75 w 121"/>
              <a:gd name="T23" fmla="*/ 11 h 187"/>
              <a:gd name="T24" fmla="*/ 74 w 121"/>
              <a:gd name="T25" fmla="*/ 13 h 187"/>
              <a:gd name="T26" fmla="*/ 48 w 121"/>
              <a:gd name="T27" fmla="*/ 13 h 187"/>
              <a:gd name="T28" fmla="*/ 46 w 121"/>
              <a:gd name="T29" fmla="*/ 11 h 187"/>
              <a:gd name="T30" fmla="*/ 48 w 121"/>
              <a:gd name="T31" fmla="*/ 10 h 187"/>
              <a:gd name="T32" fmla="*/ 71 w 121"/>
              <a:gd name="T33" fmla="*/ 176 h 187"/>
              <a:gd name="T34" fmla="*/ 67 w 121"/>
              <a:gd name="T35" fmla="*/ 180 h 187"/>
              <a:gd name="T36" fmla="*/ 54 w 121"/>
              <a:gd name="T37" fmla="*/ 180 h 187"/>
              <a:gd name="T38" fmla="*/ 50 w 121"/>
              <a:gd name="T39" fmla="*/ 176 h 187"/>
              <a:gd name="T40" fmla="*/ 50 w 121"/>
              <a:gd name="T41" fmla="*/ 166 h 187"/>
              <a:gd name="T42" fmla="*/ 54 w 121"/>
              <a:gd name="T43" fmla="*/ 163 h 187"/>
              <a:gd name="T44" fmla="*/ 67 w 121"/>
              <a:gd name="T45" fmla="*/ 163 h 187"/>
              <a:gd name="T46" fmla="*/ 71 w 121"/>
              <a:gd name="T47" fmla="*/ 166 h 187"/>
              <a:gd name="T48" fmla="*/ 71 w 121"/>
              <a:gd name="T49" fmla="*/ 176 h 187"/>
              <a:gd name="T50" fmla="*/ 113 w 121"/>
              <a:gd name="T51" fmla="*/ 148 h 187"/>
              <a:gd name="T52" fmla="*/ 105 w 121"/>
              <a:gd name="T53" fmla="*/ 156 h 187"/>
              <a:gd name="T54" fmla="*/ 16 w 121"/>
              <a:gd name="T55" fmla="*/ 156 h 187"/>
              <a:gd name="T56" fmla="*/ 9 w 121"/>
              <a:gd name="T57" fmla="*/ 148 h 187"/>
              <a:gd name="T58" fmla="*/ 9 w 121"/>
              <a:gd name="T59" fmla="*/ 33 h 187"/>
              <a:gd name="T60" fmla="*/ 16 w 121"/>
              <a:gd name="T61" fmla="*/ 25 h 187"/>
              <a:gd name="T62" fmla="*/ 105 w 121"/>
              <a:gd name="T63" fmla="*/ 25 h 187"/>
              <a:gd name="T64" fmla="*/ 113 w 121"/>
              <a:gd name="T65" fmla="*/ 33 h 187"/>
              <a:gd name="T66" fmla="*/ 113 w 121"/>
              <a:gd name="T67" fmla="*/ 148 h 1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21" h="187">
                <a:moveTo>
                  <a:pt x="106" y="0"/>
                </a:moveTo>
                <a:cubicBezTo>
                  <a:pt x="16" y="0"/>
                  <a:pt x="16" y="0"/>
                  <a:pt x="16" y="0"/>
                </a:cubicBezTo>
                <a:cubicBezTo>
                  <a:pt x="7" y="0"/>
                  <a:pt x="0" y="7"/>
                  <a:pt x="0" y="16"/>
                </a:cubicBezTo>
                <a:cubicBezTo>
                  <a:pt x="0" y="172"/>
                  <a:pt x="0" y="172"/>
                  <a:pt x="0" y="172"/>
                </a:cubicBezTo>
                <a:cubicBezTo>
                  <a:pt x="0" y="181"/>
                  <a:pt x="7" y="187"/>
                  <a:pt x="16" y="187"/>
                </a:cubicBezTo>
                <a:cubicBezTo>
                  <a:pt x="106" y="187"/>
                  <a:pt x="106" y="187"/>
                  <a:pt x="106" y="187"/>
                </a:cubicBezTo>
                <a:cubicBezTo>
                  <a:pt x="114" y="187"/>
                  <a:pt x="121" y="181"/>
                  <a:pt x="121" y="172"/>
                </a:cubicBezTo>
                <a:cubicBezTo>
                  <a:pt x="121" y="16"/>
                  <a:pt x="121" y="16"/>
                  <a:pt x="121" y="16"/>
                </a:cubicBezTo>
                <a:cubicBezTo>
                  <a:pt x="121" y="7"/>
                  <a:pt x="114" y="0"/>
                  <a:pt x="106" y="0"/>
                </a:cubicBezTo>
                <a:close/>
                <a:moveTo>
                  <a:pt x="48" y="10"/>
                </a:moveTo>
                <a:cubicBezTo>
                  <a:pt x="74" y="10"/>
                  <a:pt x="74" y="10"/>
                  <a:pt x="74" y="10"/>
                </a:cubicBezTo>
                <a:cubicBezTo>
                  <a:pt x="74" y="10"/>
                  <a:pt x="75" y="11"/>
                  <a:pt x="75" y="11"/>
                </a:cubicBezTo>
                <a:cubicBezTo>
                  <a:pt x="75" y="12"/>
                  <a:pt x="74" y="13"/>
                  <a:pt x="74" y="13"/>
                </a:cubicBezTo>
                <a:cubicBezTo>
                  <a:pt x="48" y="13"/>
                  <a:pt x="48" y="13"/>
                  <a:pt x="48" y="13"/>
                </a:cubicBezTo>
                <a:cubicBezTo>
                  <a:pt x="47" y="13"/>
                  <a:pt x="46" y="12"/>
                  <a:pt x="46" y="11"/>
                </a:cubicBezTo>
                <a:cubicBezTo>
                  <a:pt x="46" y="11"/>
                  <a:pt x="47" y="10"/>
                  <a:pt x="48" y="10"/>
                </a:cubicBezTo>
                <a:close/>
                <a:moveTo>
                  <a:pt x="71" y="176"/>
                </a:moveTo>
                <a:cubicBezTo>
                  <a:pt x="71" y="178"/>
                  <a:pt x="70" y="180"/>
                  <a:pt x="67" y="180"/>
                </a:cubicBezTo>
                <a:cubicBezTo>
                  <a:pt x="54" y="180"/>
                  <a:pt x="54" y="180"/>
                  <a:pt x="54" y="180"/>
                </a:cubicBezTo>
                <a:cubicBezTo>
                  <a:pt x="52" y="180"/>
                  <a:pt x="50" y="178"/>
                  <a:pt x="50" y="176"/>
                </a:cubicBezTo>
                <a:cubicBezTo>
                  <a:pt x="50" y="166"/>
                  <a:pt x="50" y="166"/>
                  <a:pt x="50" y="166"/>
                </a:cubicBezTo>
                <a:cubicBezTo>
                  <a:pt x="50" y="164"/>
                  <a:pt x="52" y="163"/>
                  <a:pt x="54" y="163"/>
                </a:cubicBezTo>
                <a:cubicBezTo>
                  <a:pt x="67" y="163"/>
                  <a:pt x="67" y="163"/>
                  <a:pt x="67" y="163"/>
                </a:cubicBezTo>
                <a:cubicBezTo>
                  <a:pt x="70" y="163"/>
                  <a:pt x="71" y="164"/>
                  <a:pt x="71" y="166"/>
                </a:cubicBezTo>
                <a:lnTo>
                  <a:pt x="71" y="176"/>
                </a:lnTo>
                <a:close/>
                <a:moveTo>
                  <a:pt x="113" y="148"/>
                </a:moveTo>
                <a:cubicBezTo>
                  <a:pt x="113" y="153"/>
                  <a:pt x="109" y="156"/>
                  <a:pt x="105" y="156"/>
                </a:cubicBezTo>
                <a:cubicBezTo>
                  <a:pt x="16" y="156"/>
                  <a:pt x="16" y="156"/>
                  <a:pt x="16" y="156"/>
                </a:cubicBezTo>
                <a:cubicBezTo>
                  <a:pt x="12" y="156"/>
                  <a:pt x="9" y="153"/>
                  <a:pt x="9" y="148"/>
                </a:cubicBezTo>
                <a:cubicBezTo>
                  <a:pt x="9" y="33"/>
                  <a:pt x="9" y="33"/>
                  <a:pt x="9" y="33"/>
                </a:cubicBezTo>
                <a:cubicBezTo>
                  <a:pt x="9" y="29"/>
                  <a:pt x="12" y="25"/>
                  <a:pt x="16" y="25"/>
                </a:cubicBezTo>
                <a:cubicBezTo>
                  <a:pt x="105" y="25"/>
                  <a:pt x="105" y="25"/>
                  <a:pt x="105" y="25"/>
                </a:cubicBezTo>
                <a:cubicBezTo>
                  <a:pt x="109" y="25"/>
                  <a:pt x="113" y="29"/>
                  <a:pt x="113" y="33"/>
                </a:cubicBezTo>
                <a:lnTo>
                  <a:pt x="113" y="14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</a:pPr>
            <a:endParaRPr lang="en-US" sz="1400" dirty="0">
              <a:solidFill>
                <a:srgbClr val="FFFFFF"/>
              </a:solidFill>
              <a:latin typeface="Arial Narrow" panose="020B0606020202030204" pitchFamily="34" charset="0"/>
            </a:endParaRPr>
          </a:p>
        </p:txBody>
      </p:sp>
      <p:cxnSp>
        <p:nvCxnSpPr>
          <p:cNvPr id="645" name="Straight Arrow Connector 644"/>
          <p:cNvCxnSpPr/>
          <p:nvPr/>
        </p:nvCxnSpPr>
        <p:spPr>
          <a:xfrm flipH="1">
            <a:off x="7865989" y="4014367"/>
            <a:ext cx="286488" cy="591206"/>
          </a:xfrm>
          <a:prstGeom prst="straightConnector1">
            <a:avLst/>
          </a:prstGeom>
          <a:ln w="28575" cmpd="sng">
            <a:solidFill>
              <a:schemeClr val="tx2">
                <a:lumMod val="20000"/>
                <a:lumOff val="80000"/>
              </a:schemeClr>
            </a:solidFill>
            <a:headEnd type="triangle" w="med" len="med"/>
            <a:tailEnd type="triangle" w="med" len="med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46" name="Group 645"/>
          <p:cNvGrpSpPr>
            <a:grpSpLocks noChangeAspect="1"/>
          </p:cNvGrpSpPr>
          <p:nvPr/>
        </p:nvGrpSpPr>
        <p:grpSpPr>
          <a:xfrm>
            <a:off x="8096136" y="3796020"/>
            <a:ext cx="293999" cy="693532"/>
            <a:chOff x="9529987" y="2054415"/>
            <a:chExt cx="1279104" cy="2015635"/>
          </a:xfrm>
        </p:grpSpPr>
        <p:sp>
          <p:nvSpPr>
            <p:cNvPr id="647" name="Freeform 96"/>
            <p:cNvSpPr>
              <a:spLocks/>
            </p:cNvSpPr>
            <p:nvPr/>
          </p:nvSpPr>
          <p:spPr bwMode="auto">
            <a:xfrm>
              <a:off x="10089315" y="2054415"/>
              <a:ext cx="151387" cy="2015635"/>
            </a:xfrm>
            <a:custGeom>
              <a:avLst/>
              <a:gdLst>
                <a:gd name="T0" fmla="*/ 31 w 31"/>
                <a:gd name="T1" fmla="*/ 646 h 662"/>
                <a:gd name="T2" fmla="*/ 16 w 31"/>
                <a:gd name="T3" fmla="*/ 662 h 662"/>
                <a:gd name="T4" fmla="*/ 16 w 31"/>
                <a:gd name="T5" fmla="*/ 662 h 662"/>
                <a:gd name="T6" fmla="*/ 0 w 31"/>
                <a:gd name="T7" fmla="*/ 646 h 662"/>
                <a:gd name="T8" fmla="*/ 0 w 31"/>
                <a:gd name="T9" fmla="*/ 16 h 662"/>
                <a:gd name="T10" fmla="*/ 16 w 31"/>
                <a:gd name="T11" fmla="*/ 0 h 662"/>
                <a:gd name="T12" fmla="*/ 16 w 31"/>
                <a:gd name="T13" fmla="*/ 0 h 662"/>
                <a:gd name="T14" fmla="*/ 31 w 31"/>
                <a:gd name="T15" fmla="*/ 16 h 662"/>
                <a:gd name="T16" fmla="*/ 31 w 31"/>
                <a:gd name="T17" fmla="*/ 646 h 6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" h="662">
                  <a:moveTo>
                    <a:pt x="31" y="646"/>
                  </a:moveTo>
                  <a:cubicBezTo>
                    <a:pt x="31" y="655"/>
                    <a:pt x="24" y="662"/>
                    <a:pt x="16" y="662"/>
                  </a:cubicBezTo>
                  <a:cubicBezTo>
                    <a:pt x="16" y="662"/>
                    <a:pt x="16" y="662"/>
                    <a:pt x="16" y="662"/>
                  </a:cubicBezTo>
                  <a:cubicBezTo>
                    <a:pt x="7" y="662"/>
                    <a:pt x="0" y="655"/>
                    <a:pt x="0" y="64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7"/>
                    <a:pt x="7" y="0"/>
                    <a:pt x="16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24" y="0"/>
                    <a:pt x="31" y="7"/>
                    <a:pt x="31" y="16"/>
                  </a:cubicBezTo>
                  <a:lnTo>
                    <a:pt x="31" y="646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 fontAlgn="auto">
                <a:spcBef>
                  <a:spcPts val="0"/>
                </a:spcBef>
                <a:spcAft>
                  <a:spcPts val="0"/>
                </a:spcAft>
              </a:pPr>
              <a:endParaRPr lang="en-US" sz="1600">
                <a:solidFill>
                  <a:prstClr val="black"/>
                </a:solidFill>
                <a:latin typeface="Arial Narrow" panose="020B0606020202030204" pitchFamily="34" charset="0"/>
                <a:cs typeface="+mn-cs"/>
              </a:endParaRPr>
            </a:p>
          </p:txBody>
        </p:sp>
        <p:sp>
          <p:nvSpPr>
            <p:cNvPr id="648" name="Freeform 97"/>
            <p:cNvSpPr>
              <a:spLocks/>
            </p:cNvSpPr>
            <p:nvPr/>
          </p:nvSpPr>
          <p:spPr bwMode="auto">
            <a:xfrm>
              <a:off x="9529987" y="2054415"/>
              <a:ext cx="490248" cy="701931"/>
            </a:xfrm>
            <a:custGeom>
              <a:avLst/>
              <a:gdLst>
                <a:gd name="T0" fmla="*/ 82 w 93"/>
                <a:gd name="T1" fmla="*/ 0 h 164"/>
                <a:gd name="T2" fmla="*/ 71 w 93"/>
                <a:gd name="T3" fmla="*/ 12 h 164"/>
                <a:gd name="T4" fmla="*/ 71 w 93"/>
                <a:gd name="T5" fmla="*/ 62 h 164"/>
                <a:gd name="T6" fmla="*/ 58 w 93"/>
                <a:gd name="T7" fmla="*/ 72 h 164"/>
                <a:gd name="T8" fmla="*/ 58 w 93"/>
                <a:gd name="T9" fmla="*/ 37 h 164"/>
                <a:gd name="T10" fmla="*/ 47 w 93"/>
                <a:gd name="T11" fmla="*/ 26 h 164"/>
                <a:gd name="T12" fmla="*/ 36 w 93"/>
                <a:gd name="T13" fmla="*/ 37 h 164"/>
                <a:gd name="T14" fmla="*/ 36 w 93"/>
                <a:gd name="T15" fmla="*/ 88 h 164"/>
                <a:gd name="T16" fmla="*/ 23 w 93"/>
                <a:gd name="T17" fmla="*/ 97 h 164"/>
                <a:gd name="T18" fmla="*/ 23 w 93"/>
                <a:gd name="T19" fmla="*/ 63 h 164"/>
                <a:gd name="T20" fmla="*/ 12 w 93"/>
                <a:gd name="T21" fmla="*/ 52 h 164"/>
                <a:gd name="T22" fmla="*/ 0 w 93"/>
                <a:gd name="T23" fmla="*/ 63 h 164"/>
                <a:gd name="T24" fmla="*/ 0 w 93"/>
                <a:gd name="T25" fmla="*/ 153 h 164"/>
                <a:gd name="T26" fmla="*/ 12 w 93"/>
                <a:gd name="T27" fmla="*/ 164 h 164"/>
                <a:gd name="T28" fmla="*/ 23 w 93"/>
                <a:gd name="T29" fmla="*/ 153 h 164"/>
                <a:gd name="T30" fmla="*/ 23 w 93"/>
                <a:gd name="T31" fmla="*/ 102 h 164"/>
                <a:gd name="T32" fmla="*/ 36 w 93"/>
                <a:gd name="T33" fmla="*/ 93 h 164"/>
                <a:gd name="T34" fmla="*/ 36 w 93"/>
                <a:gd name="T35" fmla="*/ 128 h 164"/>
                <a:gd name="T36" fmla="*/ 47 w 93"/>
                <a:gd name="T37" fmla="*/ 139 h 164"/>
                <a:gd name="T38" fmla="*/ 58 w 93"/>
                <a:gd name="T39" fmla="*/ 128 h 164"/>
                <a:gd name="T40" fmla="*/ 58 w 93"/>
                <a:gd name="T41" fmla="*/ 77 h 164"/>
                <a:gd name="T42" fmla="*/ 71 w 93"/>
                <a:gd name="T43" fmla="*/ 67 h 164"/>
                <a:gd name="T44" fmla="*/ 71 w 93"/>
                <a:gd name="T45" fmla="*/ 102 h 164"/>
                <a:gd name="T46" fmla="*/ 82 w 93"/>
                <a:gd name="T47" fmla="*/ 113 h 164"/>
                <a:gd name="T48" fmla="*/ 93 w 93"/>
                <a:gd name="T49" fmla="*/ 102 h 164"/>
                <a:gd name="T50" fmla="*/ 93 w 93"/>
                <a:gd name="T51" fmla="*/ 12 h 164"/>
                <a:gd name="T52" fmla="*/ 82 w 93"/>
                <a:gd name="T53" fmla="*/ 0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93" h="164">
                  <a:moveTo>
                    <a:pt x="82" y="0"/>
                  </a:moveTo>
                  <a:cubicBezTo>
                    <a:pt x="76" y="0"/>
                    <a:pt x="71" y="5"/>
                    <a:pt x="71" y="12"/>
                  </a:cubicBezTo>
                  <a:cubicBezTo>
                    <a:pt x="71" y="62"/>
                    <a:pt x="71" y="62"/>
                    <a:pt x="71" y="62"/>
                  </a:cubicBezTo>
                  <a:cubicBezTo>
                    <a:pt x="58" y="72"/>
                    <a:pt x="58" y="72"/>
                    <a:pt x="58" y="72"/>
                  </a:cubicBezTo>
                  <a:cubicBezTo>
                    <a:pt x="58" y="37"/>
                    <a:pt x="58" y="37"/>
                    <a:pt x="58" y="37"/>
                  </a:cubicBezTo>
                  <a:cubicBezTo>
                    <a:pt x="58" y="31"/>
                    <a:pt x="53" y="26"/>
                    <a:pt x="47" y="26"/>
                  </a:cubicBezTo>
                  <a:cubicBezTo>
                    <a:pt x="41" y="26"/>
                    <a:pt x="36" y="31"/>
                    <a:pt x="36" y="37"/>
                  </a:cubicBezTo>
                  <a:cubicBezTo>
                    <a:pt x="36" y="88"/>
                    <a:pt x="36" y="88"/>
                    <a:pt x="36" y="88"/>
                  </a:cubicBezTo>
                  <a:cubicBezTo>
                    <a:pt x="23" y="97"/>
                    <a:pt x="23" y="97"/>
                    <a:pt x="23" y="97"/>
                  </a:cubicBezTo>
                  <a:cubicBezTo>
                    <a:pt x="23" y="63"/>
                    <a:pt x="23" y="63"/>
                    <a:pt x="23" y="63"/>
                  </a:cubicBezTo>
                  <a:cubicBezTo>
                    <a:pt x="23" y="57"/>
                    <a:pt x="18" y="52"/>
                    <a:pt x="12" y="52"/>
                  </a:cubicBezTo>
                  <a:cubicBezTo>
                    <a:pt x="5" y="52"/>
                    <a:pt x="0" y="57"/>
                    <a:pt x="0" y="63"/>
                  </a:cubicBezTo>
                  <a:cubicBezTo>
                    <a:pt x="0" y="153"/>
                    <a:pt x="0" y="153"/>
                    <a:pt x="0" y="153"/>
                  </a:cubicBezTo>
                  <a:cubicBezTo>
                    <a:pt x="0" y="159"/>
                    <a:pt x="5" y="164"/>
                    <a:pt x="12" y="164"/>
                  </a:cubicBezTo>
                  <a:cubicBezTo>
                    <a:pt x="18" y="164"/>
                    <a:pt x="23" y="159"/>
                    <a:pt x="23" y="153"/>
                  </a:cubicBezTo>
                  <a:cubicBezTo>
                    <a:pt x="23" y="102"/>
                    <a:pt x="23" y="102"/>
                    <a:pt x="23" y="102"/>
                  </a:cubicBezTo>
                  <a:cubicBezTo>
                    <a:pt x="36" y="93"/>
                    <a:pt x="36" y="93"/>
                    <a:pt x="36" y="93"/>
                  </a:cubicBezTo>
                  <a:cubicBezTo>
                    <a:pt x="36" y="128"/>
                    <a:pt x="36" y="128"/>
                    <a:pt x="36" y="128"/>
                  </a:cubicBezTo>
                  <a:cubicBezTo>
                    <a:pt x="36" y="134"/>
                    <a:pt x="41" y="139"/>
                    <a:pt x="47" y="139"/>
                  </a:cubicBezTo>
                  <a:cubicBezTo>
                    <a:pt x="53" y="139"/>
                    <a:pt x="58" y="134"/>
                    <a:pt x="58" y="128"/>
                  </a:cubicBezTo>
                  <a:cubicBezTo>
                    <a:pt x="58" y="77"/>
                    <a:pt x="58" y="77"/>
                    <a:pt x="58" y="77"/>
                  </a:cubicBezTo>
                  <a:cubicBezTo>
                    <a:pt x="71" y="67"/>
                    <a:pt x="71" y="67"/>
                    <a:pt x="71" y="67"/>
                  </a:cubicBezTo>
                  <a:cubicBezTo>
                    <a:pt x="71" y="102"/>
                    <a:pt x="71" y="102"/>
                    <a:pt x="71" y="102"/>
                  </a:cubicBezTo>
                  <a:cubicBezTo>
                    <a:pt x="71" y="108"/>
                    <a:pt x="76" y="113"/>
                    <a:pt x="82" y="113"/>
                  </a:cubicBezTo>
                  <a:cubicBezTo>
                    <a:pt x="88" y="113"/>
                    <a:pt x="93" y="108"/>
                    <a:pt x="93" y="102"/>
                  </a:cubicBezTo>
                  <a:cubicBezTo>
                    <a:pt x="93" y="12"/>
                    <a:pt x="93" y="12"/>
                    <a:pt x="93" y="12"/>
                  </a:cubicBezTo>
                  <a:cubicBezTo>
                    <a:pt x="93" y="5"/>
                    <a:pt x="88" y="0"/>
                    <a:pt x="82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 fontAlgn="auto">
                <a:spcBef>
                  <a:spcPts val="0"/>
                </a:spcBef>
                <a:spcAft>
                  <a:spcPts val="0"/>
                </a:spcAft>
              </a:pPr>
              <a:endParaRPr lang="en-US" sz="1600">
                <a:solidFill>
                  <a:prstClr val="black"/>
                </a:solidFill>
                <a:latin typeface="Arial Narrow" panose="020B0606020202030204" pitchFamily="34" charset="0"/>
                <a:cs typeface="+mn-cs"/>
              </a:endParaRPr>
            </a:p>
          </p:txBody>
        </p:sp>
        <p:sp>
          <p:nvSpPr>
            <p:cNvPr id="649" name="Freeform 98"/>
            <p:cNvSpPr>
              <a:spLocks/>
            </p:cNvSpPr>
            <p:nvPr/>
          </p:nvSpPr>
          <p:spPr bwMode="auto">
            <a:xfrm>
              <a:off x="10321071" y="2054415"/>
              <a:ext cx="488020" cy="701931"/>
            </a:xfrm>
            <a:custGeom>
              <a:avLst/>
              <a:gdLst>
                <a:gd name="T0" fmla="*/ 82 w 93"/>
                <a:gd name="T1" fmla="*/ 52 h 164"/>
                <a:gd name="T2" fmla="*/ 71 w 93"/>
                <a:gd name="T3" fmla="*/ 63 h 164"/>
                <a:gd name="T4" fmla="*/ 71 w 93"/>
                <a:gd name="T5" fmla="*/ 97 h 164"/>
                <a:gd name="T6" fmla="*/ 58 w 93"/>
                <a:gd name="T7" fmla="*/ 88 h 164"/>
                <a:gd name="T8" fmla="*/ 58 w 93"/>
                <a:gd name="T9" fmla="*/ 37 h 164"/>
                <a:gd name="T10" fmla="*/ 47 w 93"/>
                <a:gd name="T11" fmla="*/ 26 h 164"/>
                <a:gd name="T12" fmla="*/ 36 w 93"/>
                <a:gd name="T13" fmla="*/ 37 h 164"/>
                <a:gd name="T14" fmla="*/ 36 w 93"/>
                <a:gd name="T15" fmla="*/ 72 h 164"/>
                <a:gd name="T16" fmla="*/ 23 w 93"/>
                <a:gd name="T17" fmla="*/ 62 h 164"/>
                <a:gd name="T18" fmla="*/ 23 w 93"/>
                <a:gd name="T19" fmla="*/ 12 h 164"/>
                <a:gd name="T20" fmla="*/ 12 w 93"/>
                <a:gd name="T21" fmla="*/ 0 h 164"/>
                <a:gd name="T22" fmla="*/ 0 w 93"/>
                <a:gd name="T23" fmla="*/ 12 h 164"/>
                <a:gd name="T24" fmla="*/ 0 w 93"/>
                <a:gd name="T25" fmla="*/ 102 h 164"/>
                <a:gd name="T26" fmla="*/ 12 w 93"/>
                <a:gd name="T27" fmla="*/ 113 h 164"/>
                <a:gd name="T28" fmla="*/ 23 w 93"/>
                <a:gd name="T29" fmla="*/ 102 h 164"/>
                <a:gd name="T30" fmla="*/ 23 w 93"/>
                <a:gd name="T31" fmla="*/ 67 h 164"/>
                <a:gd name="T32" fmla="*/ 36 w 93"/>
                <a:gd name="T33" fmla="*/ 77 h 164"/>
                <a:gd name="T34" fmla="*/ 36 w 93"/>
                <a:gd name="T35" fmla="*/ 128 h 164"/>
                <a:gd name="T36" fmla="*/ 47 w 93"/>
                <a:gd name="T37" fmla="*/ 139 h 164"/>
                <a:gd name="T38" fmla="*/ 58 w 93"/>
                <a:gd name="T39" fmla="*/ 128 h 164"/>
                <a:gd name="T40" fmla="*/ 58 w 93"/>
                <a:gd name="T41" fmla="*/ 93 h 164"/>
                <a:gd name="T42" fmla="*/ 71 w 93"/>
                <a:gd name="T43" fmla="*/ 102 h 164"/>
                <a:gd name="T44" fmla="*/ 71 w 93"/>
                <a:gd name="T45" fmla="*/ 153 h 164"/>
                <a:gd name="T46" fmla="*/ 82 w 93"/>
                <a:gd name="T47" fmla="*/ 164 h 164"/>
                <a:gd name="T48" fmla="*/ 93 w 93"/>
                <a:gd name="T49" fmla="*/ 153 h 164"/>
                <a:gd name="T50" fmla="*/ 93 w 93"/>
                <a:gd name="T51" fmla="*/ 63 h 164"/>
                <a:gd name="T52" fmla="*/ 82 w 93"/>
                <a:gd name="T53" fmla="*/ 52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93" h="164">
                  <a:moveTo>
                    <a:pt x="82" y="52"/>
                  </a:moveTo>
                  <a:cubicBezTo>
                    <a:pt x="76" y="52"/>
                    <a:pt x="71" y="57"/>
                    <a:pt x="71" y="63"/>
                  </a:cubicBezTo>
                  <a:cubicBezTo>
                    <a:pt x="71" y="97"/>
                    <a:pt x="71" y="97"/>
                    <a:pt x="71" y="97"/>
                  </a:cubicBezTo>
                  <a:cubicBezTo>
                    <a:pt x="58" y="88"/>
                    <a:pt x="58" y="88"/>
                    <a:pt x="58" y="88"/>
                  </a:cubicBezTo>
                  <a:cubicBezTo>
                    <a:pt x="58" y="37"/>
                    <a:pt x="58" y="37"/>
                    <a:pt x="58" y="37"/>
                  </a:cubicBezTo>
                  <a:cubicBezTo>
                    <a:pt x="58" y="31"/>
                    <a:pt x="53" y="26"/>
                    <a:pt x="47" y="26"/>
                  </a:cubicBezTo>
                  <a:cubicBezTo>
                    <a:pt x="41" y="26"/>
                    <a:pt x="36" y="31"/>
                    <a:pt x="36" y="37"/>
                  </a:cubicBezTo>
                  <a:cubicBezTo>
                    <a:pt x="36" y="72"/>
                    <a:pt x="36" y="72"/>
                    <a:pt x="36" y="72"/>
                  </a:cubicBezTo>
                  <a:cubicBezTo>
                    <a:pt x="23" y="62"/>
                    <a:pt x="23" y="62"/>
                    <a:pt x="23" y="62"/>
                  </a:cubicBezTo>
                  <a:cubicBezTo>
                    <a:pt x="23" y="12"/>
                    <a:pt x="23" y="12"/>
                    <a:pt x="23" y="12"/>
                  </a:cubicBezTo>
                  <a:cubicBezTo>
                    <a:pt x="23" y="5"/>
                    <a:pt x="18" y="0"/>
                    <a:pt x="12" y="0"/>
                  </a:cubicBezTo>
                  <a:cubicBezTo>
                    <a:pt x="5" y="0"/>
                    <a:pt x="0" y="5"/>
                    <a:pt x="0" y="12"/>
                  </a:cubicBezTo>
                  <a:cubicBezTo>
                    <a:pt x="0" y="102"/>
                    <a:pt x="0" y="102"/>
                    <a:pt x="0" y="102"/>
                  </a:cubicBezTo>
                  <a:cubicBezTo>
                    <a:pt x="0" y="108"/>
                    <a:pt x="5" y="113"/>
                    <a:pt x="12" y="113"/>
                  </a:cubicBezTo>
                  <a:cubicBezTo>
                    <a:pt x="18" y="113"/>
                    <a:pt x="23" y="108"/>
                    <a:pt x="23" y="102"/>
                  </a:cubicBezTo>
                  <a:cubicBezTo>
                    <a:pt x="23" y="67"/>
                    <a:pt x="23" y="67"/>
                    <a:pt x="23" y="67"/>
                  </a:cubicBezTo>
                  <a:cubicBezTo>
                    <a:pt x="36" y="77"/>
                    <a:pt x="36" y="77"/>
                    <a:pt x="36" y="77"/>
                  </a:cubicBezTo>
                  <a:cubicBezTo>
                    <a:pt x="36" y="128"/>
                    <a:pt x="36" y="128"/>
                    <a:pt x="36" y="128"/>
                  </a:cubicBezTo>
                  <a:cubicBezTo>
                    <a:pt x="36" y="134"/>
                    <a:pt x="41" y="139"/>
                    <a:pt x="47" y="139"/>
                  </a:cubicBezTo>
                  <a:cubicBezTo>
                    <a:pt x="53" y="139"/>
                    <a:pt x="58" y="134"/>
                    <a:pt x="58" y="128"/>
                  </a:cubicBezTo>
                  <a:cubicBezTo>
                    <a:pt x="58" y="93"/>
                    <a:pt x="58" y="93"/>
                    <a:pt x="58" y="93"/>
                  </a:cubicBezTo>
                  <a:cubicBezTo>
                    <a:pt x="71" y="102"/>
                    <a:pt x="71" y="102"/>
                    <a:pt x="71" y="102"/>
                  </a:cubicBezTo>
                  <a:cubicBezTo>
                    <a:pt x="71" y="153"/>
                    <a:pt x="71" y="153"/>
                    <a:pt x="71" y="153"/>
                  </a:cubicBezTo>
                  <a:cubicBezTo>
                    <a:pt x="71" y="159"/>
                    <a:pt x="76" y="164"/>
                    <a:pt x="82" y="164"/>
                  </a:cubicBezTo>
                  <a:cubicBezTo>
                    <a:pt x="88" y="164"/>
                    <a:pt x="93" y="159"/>
                    <a:pt x="93" y="153"/>
                  </a:cubicBezTo>
                  <a:cubicBezTo>
                    <a:pt x="93" y="63"/>
                    <a:pt x="93" y="63"/>
                    <a:pt x="93" y="63"/>
                  </a:cubicBezTo>
                  <a:cubicBezTo>
                    <a:pt x="93" y="57"/>
                    <a:pt x="88" y="52"/>
                    <a:pt x="82" y="52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 fontAlgn="auto">
                <a:spcBef>
                  <a:spcPts val="0"/>
                </a:spcBef>
                <a:spcAft>
                  <a:spcPts val="0"/>
                </a:spcAft>
              </a:pPr>
              <a:endParaRPr lang="en-US" sz="1600">
                <a:solidFill>
                  <a:prstClr val="black"/>
                </a:solidFill>
                <a:latin typeface="Arial Narrow" panose="020B0606020202030204" pitchFamily="34" charset="0"/>
                <a:cs typeface="+mn-cs"/>
              </a:endParaRPr>
            </a:p>
          </p:txBody>
        </p:sp>
      </p:grpSp>
      <p:cxnSp>
        <p:nvCxnSpPr>
          <p:cNvPr id="651" name="Straight Arrow Connector 650"/>
          <p:cNvCxnSpPr/>
          <p:nvPr/>
        </p:nvCxnSpPr>
        <p:spPr>
          <a:xfrm flipH="1">
            <a:off x="7764111" y="4024078"/>
            <a:ext cx="286488" cy="591206"/>
          </a:xfrm>
          <a:prstGeom prst="straightConnector1">
            <a:avLst/>
          </a:prstGeom>
          <a:ln w="28575" cmpd="sng">
            <a:solidFill>
              <a:schemeClr val="accent5">
                <a:lumMod val="75000"/>
              </a:schemeClr>
            </a:solidFill>
            <a:headEnd type="triangle" w="med" len="med"/>
            <a:tailEnd type="triangle" w="med" len="med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54" name="Picture 653" descr="IconSet [Converted].png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2654" t="-5318" r="-11266" b="69897"/>
          <a:stretch/>
        </p:blipFill>
        <p:spPr>
          <a:xfrm>
            <a:off x="8125178" y="4782014"/>
            <a:ext cx="408659" cy="224807"/>
          </a:xfrm>
          <a:prstGeom prst="rect">
            <a:avLst/>
          </a:prstGeom>
        </p:spPr>
      </p:pic>
      <p:sp>
        <p:nvSpPr>
          <p:cNvPr id="655" name="Oval 654"/>
          <p:cNvSpPr/>
          <p:nvPr/>
        </p:nvSpPr>
        <p:spPr>
          <a:xfrm flipH="1">
            <a:off x="5133579" y="4359038"/>
            <a:ext cx="2169963" cy="835574"/>
          </a:xfrm>
          <a:prstGeom prst="ellipse">
            <a:avLst/>
          </a:prstGeom>
          <a:noFill/>
          <a:ln w="6350">
            <a:gradFill flip="none" rotWithShape="1">
              <a:gsLst>
                <a:gs pos="0">
                  <a:schemeClr val="accent1">
                    <a:lumMod val="75000"/>
                  </a:schemeClr>
                </a:gs>
                <a:gs pos="100000">
                  <a:srgbClr val="FFFFFF">
                    <a:alpha val="0"/>
                  </a:srgbClr>
                </a:gs>
              </a:gsLst>
              <a:path path="shape">
                <a:fillToRect l="50000" t="50000" r="50000" b="50000"/>
              </a:path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97499"/>
            <a:endParaRPr lang="en-US" sz="1400" dirty="0">
              <a:solidFill>
                <a:srgbClr val="FFFFFF"/>
              </a:solidFill>
              <a:latin typeface="Arial Narrow" panose="020B0606020202030204" pitchFamily="34" charset="0"/>
            </a:endParaRPr>
          </a:p>
        </p:txBody>
      </p:sp>
      <p:sp>
        <p:nvSpPr>
          <p:cNvPr id="656" name="Oval 655"/>
          <p:cNvSpPr/>
          <p:nvPr/>
        </p:nvSpPr>
        <p:spPr>
          <a:xfrm flipH="1">
            <a:off x="7139779" y="4530493"/>
            <a:ext cx="1886734" cy="543961"/>
          </a:xfrm>
          <a:prstGeom prst="ellipse">
            <a:avLst/>
          </a:prstGeom>
          <a:noFill/>
          <a:ln w="6350">
            <a:gradFill flip="none" rotWithShape="1">
              <a:gsLst>
                <a:gs pos="0">
                  <a:schemeClr val="accent1">
                    <a:lumMod val="75000"/>
                  </a:schemeClr>
                </a:gs>
                <a:gs pos="100000">
                  <a:srgbClr val="FFFFFF">
                    <a:alpha val="0"/>
                  </a:srgbClr>
                </a:gs>
              </a:gsLst>
              <a:path path="shape">
                <a:fillToRect l="50000" t="50000" r="50000" b="50000"/>
              </a:path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97499"/>
            <a:endParaRPr lang="en-US" sz="1400" dirty="0">
              <a:solidFill>
                <a:srgbClr val="FFFFFF"/>
              </a:solidFill>
              <a:latin typeface="Arial Narrow" panose="020B0606020202030204" pitchFamily="34" charset="0"/>
            </a:endParaRPr>
          </a:p>
        </p:txBody>
      </p:sp>
      <p:grpSp>
        <p:nvGrpSpPr>
          <p:cNvPr id="658" name="Group 657"/>
          <p:cNvGrpSpPr/>
          <p:nvPr/>
        </p:nvGrpSpPr>
        <p:grpSpPr>
          <a:xfrm>
            <a:off x="8047864" y="4564963"/>
            <a:ext cx="204612" cy="228205"/>
            <a:chOff x="4934202" y="1247904"/>
            <a:chExt cx="2371882" cy="3180915"/>
          </a:xfrm>
        </p:grpSpPr>
        <p:sp>
          <p:nvSpPr>
            <p:cNvPr id="659" name="Freeform 658"/>
            <p:cNvSpPr/>
            <p:nvPr/>
          </p:nvSpPr>
          <p:spPr>
            <a:xfrm>
              <a:off x="4934202" y="1247904"/>
              <a:ext cx="2371882" cy="2287258"/>
            </a:xfrm>
            <a:custGeom>
              <a:avLst/>
              <a:gdLst>
                <a:gd name="connsiteX0" fmla="*/ 1248631 w 2817424"/>
                <a:gd name="connsiteY0" fmla="*/ 2390495 h 2390495"/>
                <a:gd name="connsiteX1" fmla="*/ 362850 w 2817424"/>
                <a:gd name="connsiteY1" fmla="*/ 2337136 h 2390495"/>
                <a:gd name="connsiteX2" fmla="*/ 0 w 2817424"/>
                <a:gd name="connsiteY2" fmla="*/ 1248607 h 2390495"/>
                <a:gd name="connsiteX3" fmla="*/ 138737 w 2817424"/>
                <a:gd name="connsiteY3" fmla="*/ 640311 h 2390495"/>
                <a:gd name="connsiteX4" fmla="*/ 875109 w 2817424"/>
                <a:gd name="connsiteY4" fmla="*/ 0 h 2390495"/>
                <a:gd name="connsiteX5" fmla="*/ 1995675 w 2817424"/>
                <a:gd name="connsiteY5" fmla="*/ 42687 h 2390495"/>
                <a:gd name="connsiteX6" fmla="*/ 2411886 w 2817424"/>
                <a:gd name="connsiteY6" fmla="*/ 426874 h 2390495"/>
                <a:gd name="connsiteX7" fmla="*/ 2817424 w 2817424"/>
                <a:gd name="connsiteY7" fmla="*/ 1195248 h 2390495"/>
                <a:gd name="connsiteX8" fmla="*/ 2614655 w 2817424"/>
                <a:gd name="connsiteY8" fmla="*/ 2155715 h 2390495"/>
                <a:gd name="connsiteX9" fmla="*/ 2219789 w 2817424"/>
                <a:gd name="connsiteY9" fmla="*/ 2369152 h 2390495"/>
                <a:gd name="connsiteX10" fmla="*/ 1248631 w 2817424"/>
                <a:gd name="connsiteY10" fmla="*/ 2390495 h 2390495"/>
                <a:gd name="connsiteX0" fmla="*/ 1248631 w 2817424"/>
                <a:gd name="connsiteY0" fmla="*/ 2390495 h 2390495"/>
                <a:gd name="connsiteX1" fmla="*/ 362850 w 2817424"/>
                <a:gd name="connsiteY1" fmla="*/ 2337136 h 2390495"/>
                <a:gd name="connsiteX2" fmla="*/ 0 w 2817424"/>
                <a:gd name="connsiteY2" fmla="*/ 1248607 h 2390495"/>
                <a:gd name="connsiteX3" fmla="*/ 138737 w 2817424"/>
                <a:gd name="connsiteY3" fmla="*/ 640311 h 2390495"/>
                <a:gd name="connsiteX4" fmla="*/ 875109 w 2817424"/>
                <a:gd name="connsiteY4" fmla="*/ 0 h 2390495"/>
                <a:gd name="connsiteX5" fmla="*/ 1995675 w 2817424"/>
                <a:gd name="connsiteY5" fmla="*/ 42687 h 2390495"/>
                <a:gd name="connsiteX6" fmla="*/ 2411886 w 2817424"/>
                <a:gd name="connsiteY6" fmla="*/ 426874 h 2390495"/>
                <a:gd name="connsiteX7" fmla="*/ 2817424 w 2817424"/>
                <a:gd name="connsiteY7" fmla="*/ 1195248 h 2390495"/>
                <a:gd name="connsiteX8" fmla="*/ 2614655 w 2817424"/>
                <a:gd name="connsiteY8" fmla="*/ 2155715 h 2390495"/>
                <a:gd name="connsiteX9" fmla="*/ 2219789 w 2817424"/>
                <a:gd name="connsiteY9" fmla="*/ 2369152 h 2390495"/>
                <a:gd name="connsiteX10" fmla="*/ 1248631 w 2817424"/>
                <a:gd name="connsiteY10" fmla="*/ 2390495 h 2390495"/>
                <a:gd name="connsiteX0" fmla="*/ 1248631 w 2817424"/>
                <a:gd name="connsiteY0" fmla="*/ 2390495 h 2390495"/>
                <a:gd name="connsiteX1" fmla="*/ 362850 w 2817424"/>
                <a:gd name="connsiteY1" fmla="*/ 2337136 h 2390495"/>
                <a:gd name="connsiteX2" fmla="*/ 0 w 2817424"/>
                <a:gd name="connsiteY2" fmla="*/ 1248607 h 2390495"/>
                <a:gd name="connsiteX3" fmla="*/ 138737 w 2817424"/>
                <a:gd name="connsiteY3" fmla="*/ 640311 h 2390495"/>
                <a:gd name="connsiteX4" fmla="*/ 875109 w 2817424"/>
                <a:gd name="connsiteY4" fmla="*/ 0 h 2390495"/>
                <a:gd name="connsiteX5" fmla="*/ 1995675 w 2817424"/>
                <a:gd name="connsiteY5" fmla="*/ 42687 h 2390495"/>
                <a:gd name="connsiteX6" fmla="*/ 2411886 w 2817424"/>
                <a:gd name="connsiteY6" fmla="*/ 426874 h 2390495"/>
                <a:gd name="connsiteX7" fmla="*/ 2817424 w 2817424"/>
                <a:gd name="connsiteY7" fmla="*/ 1195248 h 2390495"/>
                <a:gd name="connsiteX8" fmla="*/ 2614655 w 2817424"/>
                <a:gd name="connsiteY8" fmla="*/ 2155715 h 2390495"/>
                <a:gd name="connsiteX9" fmla="*/ 2219789 w 2817424"/>
                <a:gd name="connsiteY9" fmla="*/ 2369152 h 2390495"/>
                <a:gd name="connsiteX10" fmla="*/ 1248631 w 2817424"/>
                <a:gd name="connsiteY10" fmla="*/ 2390495 h 2390495"/>
                <a:gd name="connsiteX0" fmla="*/ 1248631 w 2817424"/>
                <a:gd name="connsiteY0" fmla="*/ 2632650 h 2632650"/>
                <a:gd name="connsiteX1" fmla="*/ 362850 w 2817424"/>
                <a:gd name="connsiteY1" fmla="*/ 2579291 h 2632650"/>
                <a:gd name="connsiteX2" fmla="*/ 0 w 2817424"/>
                <a:gd name="connsiteY2" fmla="*/ 1490762 h 2632650"/>
                <a:gd name="connsiteX3" fmla="*/ 138737 w 2817424"/>
                <a:gd name="connsiteY3" fmla="*/ 882466 h 2632650"/>
                <a:gd name="connsiteX4" fmla="*/ 875109 w 2817424"/>
                <a:gd name="connsiteY4" fmla="*/ 242155 h 2632650"/>
                <a:gd name="connsiteX5" fmla="*/ 1995675 w 2817424"/>
                <a:gd name="connsiteY5" fmla="*/ 284842 h 2632650"/>
                <a:gd name="connsiteX6" fmla="*/ 2411886 w 2817424"/>
                <a:gd name="connsiteY6" fmla="*/ 669029 h 2632650"/>
                <a:gd name="connsiteX7" fmla="*/ 2817424 w 2817424"/>
                <a:gd name="connsiteY7" fmla="*/ 1437403 h 2632650"/>
                <a:gd name="connsiteX8" fmla="*/ 2614655 w 2817424"/>
                <a:gd name="connsiteY8" fmla="*/ 2397870 h 2632650"/>
                <a:gd name="connsiteX9" fmla="*/ 2219789 w 2817424"/>
                <a:gd name="connsiteY9" fmla="*/ 2611307 h 2632650"/>
                <a:gd name="connsiteX10" fmla="*/ 1248631 w 2817424"/>
                <a:gd name="connsiteY10" fmla="*/ 2632650 h 2632650"/>
                <a:gd name="connsiteX0" fmla="*/ 1248631 w 2817424"/>
                <a:gd name="connsiteY0" fmla="*/ 2684178 h 2684178"/>
                <a:gd name="connsiteX1" fmla="*/ 362850 w 2817424"/>
                <a:gd name="connsiteY1" fmla="*/ 2630819 h 2684178"/>
                <a:gd name="connsiteX2" fmla="*/ 0 w 2817424"/>
                <a:gd name="connsiteY2" fmla="*/ 1542290 h 2684178"/>
                <a:gd name="connsiteX3" fmla="*/ 138737 w 2817424"/>
                <a:gd name="connsiteY3" fmla="*/ 933994 h 2684178"/>
                <a:gd name="connsiteX4" fmla="*/ 875109 w 2817424"/>
                <a:gd name="connsiteY4" fmla="*/ 293683 h 2684178"/>
                <a:gd name="connsiteX5" fmla="*/ 1995675 w 2817424"/>
                <a:gd name="connsiteY5" fmla="*/ 336370 h 2684178"/>
                <a:gd name="connsiteX6" fmla="*/ 2411886 w 2817424"/>
                <a:gd name="connsiteY6" fmla="*/ 720557 h 2684178"/>
                <a:gd name="connsiteX7" fmla="*/ 2817424 w 2817424"/>
                <a:gd name="connsiteY7" fmla="*/ 1488931 h 2684178"/>
                <a:gd name="connsiteX8" fmla="*/ 2614655 w 2817424"/>
                <a:gd name="connsiteY8" fmla="*/ 2449398 h 2684178"/>
                <a:gd name="connsiteX9" fmla="*/ 2219789 w 2817424"/>
                <a:gd name="connsiteY9" fmla="*/ 2662835 h 2684178"/>
                <a:gd name="connsiteX10" fmla="*/ 1248631 w 2817424"/>
                <a:gd name="connsiteY10" fmla="*/ 2684178 h 2684178"/>
                <a:gd name="connsiteX0" fmla="*/ 1248631 w 2817424"/>
                <a:gd name="connsiteY0" fmla="*/ 2684178 h 2684178"/>
                <a:gd name="connsiteX1" fmla="*/ 362850 w 2817424"/>
                <a:gd name="connsiteY1" fmla="*/ 2630819 h 2684178"/>
                <a:gd name="connsiteX2" fmla="*/ 0 w 2817424"/>
                <a:gd name="connsiteY2" fmla="*/ 1542290 h 2684178"/>
                <a:gd name="connsiteX3" fmla="*/ 138737 w 2817424"/>
                <a:gd name="connsiteY3" fmla="*/ 933994 h 2684178"/>
                <a:gd name="connsiteX4" fmla="*/ 875109 w 2817424"/>
                <a:gd name="connsiteY4" fmla="*/ 293683 h 2684178"/>
                <a:gd name="connsiteX5" fmla="*/ 1995675 w 2817424"/>
                <a:gd name="connsiteY5" fmla="*/ 336370 h 2684178"/>
                <a:gd name="connsiteX6" fmla="*/ 2411886 w 2817424"/>
                <a:gd name="connsiteY6" fmla="*/ 720557 h 2684178"/>
                <a:gd name="connsiteX7" fmla="*/ 2817424 w 2817424"/>
                <a:gd name="connsiteY7" fmla="*/ 1488931 h 2684178"/>
                <a:gd name="connsiteX8" fmla="*/ 2614655 w 2817424"/>
                <a:gd name="connsiteY8" fmla="*/ 2449398 h 2684178"/>
                <a:gd name="connsiteX9" fmla="*/ 2219789 w 2817424"/>
                <a:gd name="connsiteY9" fmla="*/ 2662835 h 2684178"/>
                <a:gd name="connsiteX10" fmla="*/ 1248631 w 2817424"/>
                <a:gd name="connsiteY10" fmla="*/ 2684178 h 2684178"/>
                <a:gd name="connsiteX0" fmla="*/ 1248631 w 2817424"/>
                <a:gd name="connsiteY0" fmla="*/ 2684178 h 2684178"/>
                <a:gd name="connsiteX1" fmla="*/ 362850 w 2817424"/>
                <a:gd name="connsiteY1" fmla="*/ 2630819 h 2684178"/>
                <a:gd name="connsiteX2" fmla="*/ 0 w 2817424"/>
                <a:gd name="connsiteY2" fmla="*/ 1542290 h 2684178"/>
                <a:gd name="connsiteX3" fmla="*/ 138737 w 2817424"/>
                <a:gd name="connsiteY3" fmla="*/ 933994 h 2684178"/>
                <a:gd name="connsiteX4" fmla="*/ 875109 w 2817424"/>
                <a:gd name="connsiteY4" fmla="*/ 293683 h 2684178"/>
                <a:gd name="connsiteX5" fmla="*/ 1995675 w 2817424"/>
                <a:gd name="connsiteY5" fmla="*/ 336370 h 2684178"/>
                <a:gd name="connsiteX6" fmla="*/ 2411886 w 2817424"/>
                <a:gd name="connsiteY6" fmla="*/ 720557 h 2684178"/>
                <a:gd name="connsiteX7" fmla="*/ 2817424 w 2817424"/>
                <a:gd name="connsiteY7" fmla="*/ 1488931 h 2684178"/>
                <a:gd name="connsiteX8" fmla="*/ 2614655 w 2817424"/>
                <a:gd name="connsiteY8" fmla="*/ 2449398 h 2684178"/>
                <a:gd name="connsiteX9" fmla="*/ 2219789 w 2817424"/>
                <a:gd name="connsiteY9" fmla="*/ 2662835 h 2684178"/>
                <a:gd name="connsiteX10" fmla="*/ 1248631 w 2817424"/>
                <a:gd name="connsiteY10" fmla="*/ 2684178 h 2684178"/>
                <a:gd name="connsiteX0" fmla="*/ 1248631 w 2817424"/>
                <a:gd name="connsiteY0" fmla="*/ 2684178 h 2684178"/>
                <a:gd name="connsiteX1" fmla="*/ 362850 w 2817424"/>
                <a:gd name="connsiteY1" fmla="*/ 2630819 h 2684178"/>
                <a:gd name="connsiteX2" fmla="*/ 0 w 2817424"/>
                <a:gd name="connsiteY2" fmla="*/ 1542290 h 2684178"/>
                <a:gd name="connsiteX3" fmla="*/ 138737 w 2817424"/>
                <a:gd name="connsiteY3" fmla="*/ 933994 h 2684178"/>
                <a:gd name="connsiteX4" fmla="*/ 875109 w 2817424"/>
                <a:gd name="connsiteY4" fmla="*/ 293683 h 2684178"/>
                <a:gd name="connsiteX5" fmla="*/ 1995675 w 2817424"/>
                <a:gd name="connsiteY5" fmla="*/ 336370 h 2684178"/>
                <a:gd name="connsiteX6" fmla="*/ 2411886 w 2817424"/>
                <a:gd name="connsiteY6" fmla="*/ 720557 h 2684178"/>
                <a:gd name="connsiteX7" fmla="*/ 2817424 w 2817424"/>
                <a:gd name="connsiteY7" fmla="*/ 1488931 h 2684178"/>
                <a:gd name="connsiteX8" fmla="*/ 2614655 w 2817424"/>
                <a:gd name="connsiteY8" fmla="*/ 2449398 h 2684178"/>
                <a:gd name="connsiteX9" fmla="*/ 2219789 w 2817424"/>
                <a:gd name="connsiteY9" fmla="*/ 2662835 h 2684178"/>
                <a:gd name="connsiteX10" fmla="*/ 1248631 w 2817424"/>
                <a:gd name="connsiteY10" fmla="*/ 2684178 h 2684178"/>
                <a:gd name="connsiteX0" fmla="*/ 1248631 w 2820152"/>
                <a:gd name="connsiteY0" fmla="*/ 2684178 h 2684178"/>
                <a:gd name="connsiteX1" fmla="*/ 362850 w 2820152"/>
                <a:gd name="connsiteY1" fmla="*/ 2630819 h 2684178"/>
                <a:gd name="connsiteX2" fmla="*/ 0 w 2820152"/>
                <a:gd name="connsiteY2" fmla="*/ 1542290 h 2684178"/>
                <a:gd name="connsiteX3" fmla="*/ 138737 w 2820152"/>
                <a:gd name="connsiteY3" fmla="*/ 933994 h 2684178"/>
                <a:gd name="connsiteX4" fmla="*/ 875109 w 2820152"/>
                <a:gd name="connsiteY4" fmla="*/ 293683 h 2684178"/>
                <a:gd name="connsiteX5" fmla="*/ 1995675 w 2820152"/>
                <a:gd name="connsiteY5" fmla="*/ 336370 h 2684178"/>
                <a:gd name="connsiteX6" fmla="*/ 2411886 w 2820152"/>
                <a:gd name="connsiteY6" fmla="*/ 720557 h 2684178"/>
                <a:gd name="connsiteX7" fmla="*/ 2817424 w 2820152"/>
                <a:gd name="connsiteY7" fmla="*/ 1488931 h 2684178"/>
                <a:gd name="connsiteX8" fmla="*/ 2614655 w 2820152"/>
                <a:gd name="connsiteY8" fmla="*/ 2449398 h 2684178"/>
                <a:gd name="connsiteX9" fmla="*/ 2219789 w 2820152"/>
                <a:gd name="connsiteY9" fmla="*/ 2662835 h 2684178"/>
                <a:gd name="connsiteX10" fmla="*/ 1248631 w 2820152"/>
                <a:gd name="connsiteY10" fmla="*/ 2684178 h 2684178"/>
                <a:gd name="connsiteX0" fmla="*/ 1248631 w 2838776"/>
                <a:gd name="connsiteY0" fmla="*/ 2684178 h 2684178"/>
                <a:gd name="connsiteX1" fmla="*/ 362850 w 2838776"/>
                <a:gd name="connsiteY1" fmla="*/ 2630819 h 2684178"/>
                <a:gd name="connsiteX2" fmla="*/ 0 w 2838776"/>
                <a:gd name="connsiteY2" fmla="*/ 1542290 h 2684178"/>
                <a:gd name="connsiteX3" fmla="*/ 138737 w 2838776"/>
                <a:gd name="connsiteY3" fmla="*/ 933994 h 2684178"/>
                <a:gd name="connsiteX4" fmla="*/ 875109 w 2838776"/>
                <a:gd name="connsiteY4" fmla="*/ 293683 h 2684178"/>
                <a:gd name="connsiteX5" fmla="*/ 1995675 w 2838776"/>
                <a:gd name="connsiteY5" fmla="*/ 336370 h 2684178"/>
                <a:gd name="connsiteX6" fmla="*/ 2411886 w 2838776"/>
                <a:gd name="connsiteY6" fmla="*/ 720557 h 2684178"/>
                <a:gd name="connsiteX7" fmla="*/ 2817424 w 2838776"/>
                <a:gd name="connsiteY7" fmla="*/ 1488931 h 2684178"/>
                <a:gd name="connsiteX8" fmla="*/ 2614655 w 2838776"/>
                <a:gd name="connsiteY8" fmla="*/ 2449398 h 2684178"/>
                <a:gd name="connsiteX9" fmla="*/ 2219789 w 2838776"/>
                <a:gd name="connsiteY9" fmla="*/ 2662835 h 2684178"/>
                <a:gd name="connsiteX10" fmla="*/ 1248631 w 2838776"/>
                <a:gd name="connsiteY10" fmla="*/ 2684178 h 2684178"/>
                <a:gd name="connsiteX0" fmla="*/ 1248631 w 2871390"/>
                <a:gd name="connsiteY0" fmla="*/ 2684178 h 2684178"/>
                <a:gd name="connsiteX1" fmla="*/ 362850 w 2871390"/>
                <a:gd name="connsiteY1" fmla="*/ 2630819 h 2684178"/>
                <a:gd name="connsiteX2" fmla="*/ 0 w 2871390"/>
                <a:gd name="connsiteY2" fmla="*/ 1542290 h 2684178"/>
                <a:gd name="connsiteX3" fmla="*/ 138737 w 2871390"/>
                <a:gd name="connsiteY3" fmla="*/ 933994 h 2684178"/>
                <a:gd name="connsiteX4" fmla="*/ 875109 w 2871390"/>
                <a:gd name="connsiteY4" fmla="*/ 293683 h 2684178"/>
                <a:gd name="connsiteX5" fmla="*/ 1995675 w 2871390"/>
                <a:gd name="connsiteY5" fmla="*/ 336370 h 2684178"/>
                <a:gd name="connsiteX6" fmla="*/ 2411886 w 2871390"/>
                <a:gd name="connsiteY6" fmla="*/ 720557 h 2684178"/>
                <a:gd name="connsiteX7" fmla="*/ 2817424 w 2871390"/>
                <a:gd name="connsiteY7" fmla="*/ 1488931 h 2684178"/>
                <a:gd name="connsiteX8" fmla="*/ 2614655 w 2871390"/>
                <a:gd name="connsiteY8" fmla="*/ 2449398 h 2684178"/>
                <a:gd name="connsiteX9" fmla="*/ 2219789 w 2871390"/>
                <a:gd name="connsiteY9" fmla="*/ 2662835 h 2684178"/>
                <a:gd name="connsiteX10" fmla="*/ 1248631 w 2871390"/>
                <a:gd name="connsiteY10" fmla="*/ 2684178 h 2684178"/>
                <a:gd name="connsiteX0" fmla="*/ 1248631 w 2969290"/>
                <a:gd name="connsiteY0" fmla="*/ 2684178 h 2684178"/>
                <a:gd name="connsiteX1" fmla="*/ 362850 w 2969290"/>
                <a:gd name="connsiteY1" fmla="*/ 2630819 h 2684178"/>
                <a:gd name="connsiteX2" fmla="*/ 0 w 2969290"/>
                <a:gd name="connsiteY2" fmla="*/ 1542290 h 2684178"/>
                <a:gd name="connsiteX3" fmla="*/ 138737 w 2969290"/>
                <a:gd name="connsiteY3" fmla="*/ 933994 h 2684178"/>
                <a:gd name="connsiteX4" fmla="*/ 875109 w 2969290"/>
                <a:gd name="connsiteY4" fmla="*/ 293683 h 2684178"/>
                <a:gd name="connsiteX5" fmla="*/ 1995675 w 2969290"/>
                <a:gd name="connsiteY5" fmla="*/ 336370 h 2684178"/>
                <a:gd name="connsiteX6" fmla="*/ 2411886 w 2969290"/>
                <a:gd name="connsiteY6" fmla="*/ 720557 h 2684178"/>
                <a:gd name="connsiteX7" fmla="*/ 2817424 w 2969290"/>
                <a:gd name="connsiteY7" fmla="*/ 1488931 h 2684178"/>
                <a:gd name="connsiteX8" fmla="*/ 2614655 w 2969290"/>
                <a:gd name="connsiteY8" fmla="*/ 2449398 h 2684178"/>
                <a:gd name="connsiteX9" fmla="*/ 2219789 w 2969290"/>
                <a:gd name="connsiteY9" fmla="*/ 2662835 h 2684178"/>
                <a:gd name="connsiteX10" fmla="*/ 1248631 w 2969290"/>
                <a:gd name="connsiteY10" fmla="*/ 2684178 h 2684178"/>
                <a:gd name="connsiteX0" fmla="*/ 1248631 w 2969290"/>
                <a:gd name="connsiteY0" fmla="*/ 2684178 h 2684178"/>
                <a:gd name="connsiteX1" fmla="*/ 362850 w 2969290"/>
                <a:gd name="connsiteY1" fmla="*/ 2630819 h 2684178"/>
                <a:gd name="connsiteX2" fmla="*/ 0 w 2969290"/>
                <a:gd name="connsiteY2" fmla="*/ 1542290 h 2684178"/>
                <a:gd name="connsiteX3" fmla="*/ 138737 w 2969290"/>
                <a:gd name="connsiteY3" fmla="*/ 933994 h 2684178"/>
                <a:gd name="connsiteX4" fmla="*/ 875109 w 2969290"/>
                <a:gd name="connsiteY4" fmla="*/ 293683 h 2684178"/>
                <a:gd name="connsiteX5" fmla="*/ 1995675 w 2969290"/>
                <a:gd name="connsiteY5" fmla="*/ 336370 h 2684178"/>
                <a:gd name="connsiteX6" fmla="*/ 2411886 w 2969290"/>
                <a:gd name="connsiteY6" fmla="*/ 720557 h 2684178"/>
                <a:gd name="connsiteX7" fmla="*/ 2817424 w 2969290"/>
                <a:gd name="connsiteY7" fmla="*/ 1488931 h 2684178"/>
                <a:gd name="connsiteX8" fmla="*/ 2614655 w 2969290"/>
                <a:gd name="connsiteY8" fmla="*/ 2449398 h 2684178"/>
                <a:gd name="connsiteX9" fmla="*/ 2219789 w 2969290"/>
                <a:gd name="connsiteY9" fmla="*/ 2662835 h 2684178"/>
                <a:gd name="connsiteX10" fmla="*/ 1248631 w 2969290"/>
                <a:gd name="connsiteY10" fmla="*/ 2684178 h 2684178"/>
                <a:gd name="connsiteX0" fmla="*/ 1248631 w 2969290"/>
                <a:gd name="connsiteY0" fmla="*/ 2684178 h 2684178"/>
                <a:gd name="connsiteX1" fmla="*/ 362850 w 2969290"/>
                <a:gd name="connsiteY1" fmla="*/ 2630819 h 2684178"/>
                <a:gd name="connsiteX2" fmla="*/ 0 w 2969290"/>
                <a:gd name="connsiteY2" fmla="*/ 1542290 h 2684178"/>
                <a:gd name="connsiteX3" fmla="*/ 138737 w 2969290"/>
                <a:gd name="connsiteY3" fmla="*/ 933994 h 2684178"/>
                <a:gd name="connsiteX4" fmla="*/ 875109 w 2969290"/>
                <a:gd name="connsiteY4" fmla="*/ 293683 h 2684178"/>
                <a:gd name="connsiteX5" fmla="*/ 1995675 w 2969290"/>
                <a:gd name="connsiteY5" fmla="*/ 336370 h 2684178"/>
                <a:gd name="connsiteX6" fmla="*/ 2411886 w 2969290"/>
                <a:gd name="connsiteY6" fmla="*/ 720557 h 2684178"/>
                <a:gd name="connsiteX7" fmla="*/ 2817424 w 2969290"/>
                <a:gd name="connsiteY7" fmla="*/ 1488931 h 2684178"/>
                <a:gd name="connsiteX8" fmla="*/ 2614655 w 2969290"/>
                <a:gd name="connsiteY8" fmla="*/ 2449398 h 2684178"/>
                <a:gd name="connsiteX9" fmla="*/ 2219789 w 2969290"/>
                <a:gd name="connsiteY9" fmla="*/ 2662835 h 2684178"/>
                <a:gd name="connsiteX10" fmla="*/ 1248631 w 2969290"/>
                <a:gd name="connsiteY10" fmla="*/ 2684178 h 2684178"/>
                <a:gd name="connsiteX0" fmla="*/ 1248631 w 2969290"/>
                <a:gd name="connsiteY0" fmla="*/ 2684178 h 2788669"/>
                <a:gd name="connsiteX1" fmla="*/ 362850 w 2969290"/>
                <a:gd name="connsiteY1" fmla="*/ 2630819 h 2788669"/>
                <a:gd name="connsiteX2" fmla="*/ 0 w 2969290"/>
                <a:gd name="connsiteY2" fmla="*/ 1542290 h 2788669"/>
                <a:gd name="connsiteX3" fmla="*/ 138737 w 2969290"/>
                <a:gd name="connsiteY3" fmla="*/ 933994 h 2788669"/>
                <a:gd name="connsiteX4" fmla="*/ 875109 w 2969290"/>
                <a:gd name="connsiteY4" fmla="*/ 293683 h 2788669"/>
                <a:gd name="connsiteX5" fmla="*/ 1995675 w 2969290"/>
                <a:gd name="connsiteY5" fmla="*/ 336370 h 2788669"/>
                <a:gd name="connsiteX6" fmla="*/ 2411886 w 2969290"/>
                <a:gd name="connsiteY6" fmla="*/ 720557 h 2788669"/>
                <a:gd name="connsiteX7" fmla="*/ 2817424 w 2969290"/>
                <a:gd name="connsiteY7" fmla="*/ 1488931 h 2788669"/>
                <a:gd name="connsiteX8" fmla="*/ 2614655 w 2969290"/>
                <a:gd name="connsiteY8" fmla="*/ 2449398 h 2788669"/>
                <a:gd name="connsiteX9" fmla="*/ 2219789 w 2969290"/>
                <a:gd name="connsiteY9" fmla="*/ 2662835 h 2788669"/>
                <a:gd name="connsiteX10" fmla="*/ 1248631 w 2969290"/>
                <a:gd name="connsiteY10" fmla="*/ 2684178 h 2788669"/>
                <a:gd name="connsiteX0" fmla="*/ 1248631 w 2969290"/>
                <a:gd name="connsiteY0" fmla="*/ 2684178 h 2817640"/>
                <a:gd name="connsiteX1" fmla="*/ 362850 w 2969290"/>
                <a:gd name="connsiteY1" fmla="*/ 2630819 h 2817640"/>
                <a:gd name="connsiteX2" fmla="*/ 0 w 2969290"/>
                <a:gd name="connsiteY2" fmla="*/ 1542290 h 2817640"/>
                <a:gd name="connsiteX3" fmla="*/ 138737 w 2969290"/>
                <a:gd name="connsiteY3" fmla="*/ 933994 h 2817640"/>
                <a:gd name="connsiteX4" fmla="*/ 875109 w 2969290"/>
                <a:gd name="connsiteY4" fmla="*/ 293683 h 2817640"/>
                <a:gd name="connsiteX5" fmla="*/ 1995675 w 2969290"/>
                <a:gd name="connsiteY5" fmla="*/ 336370 h 2817640"/>
                <a:gd name="connsiteX6" fmla="*/ 2411886 w 2969290"/>
                <a:gd name="connsiteY6" fmla="*/ 720557 h 2817640"/>
                <a:gd name="connsiteX7" fmla="*/ 2817424 w 2969290"/>
                <a:gd name="connsiteY7" fmla="*/ 1488931 h 2817640"/>
                <a:gd name="connsiteX8" fmla="*/ 2614655 w 2969290"/>
                <a:gd name="connsiteY8" fmla="*/ 2449398 h 2817640"/>
                <a:gd name="connsiteX9" fmla="*/ 2219789 w 2969290"/>
                <a:gd name="connsiteY9" fmla="*/ 2662835 h 2817640"/>
                <a:gd name="connsiteX10" fmla="*/ 1248631 w 2969290"/>
                <a:gd name="connsiteY10" fmla="*/ 2684178 h 2817640"/>
                <a:gd name="connsiteX0" fmla="*/ 1248631 w 2969290"/>
                <a:gd name="connsiteY0" fmla="*/ 2684178 h 2817640"/>
                <a:gd name="connsiteX1" fmla="*/ 362850 w 2969290"/>
                <a:gd name="connsiteY1" fmla="*/ 2630819 h 2817640"/>
                <a:gd name="connsiteX2" fmla="*/ 0 w 2969290"/>
                <a:gd name="connsiteY2" fmla="*/ 1542290 h 2817640"/>
                <a:gd name="connsiteX3" fmla="*/ 138737 w 2969290"/>
                <a:gd name="connsiteY3" fmla="*/ 933994 h 2817640"/>
                <a:gd name="connsiteX4" fmla="*/ 875109 w 2969290"/>
                <a:gd name="connsiteY4" fmla="*/ 293683 h 2817640"/>
                <a:gd name="connsiteX5" fmla="*/ 1995675 w 2969290"/>
                <a:gd name="connsiteY5" fmla="*/ 336370 h 2817640"/>
                <a:gd name="connsiteX6" fmla="*/ 2411886 w 2969290"/>
                <a:gd name="connsiteY6" fmla="*/ 720557 h 2817640"/>
                <a:gd name="connsiteX7" fmla="*/ 2817424 w 2969290"/>
                <a:gd name="connsiteY7" fmla="*/ 1488931 h 2817640"/>
                <a:gd name="connsiteX8" fmla="*/ 2614655 w 2969290"/>
                <a:gd name="connsiteY8" fmla="*/ 2449398 h 2817640"/>
                <a:gd name="connsiteX9" fmla="*/ 2219789 w 2969290"/>
                <a:gd name="connsiteY9" fmla="*/ 2662835 h 2817640"/>
                <a:gd name="connsiteX10" fmla="*/ 1248631 w 2969290"/>
                <a:gd name="connsiteY10" fmla="*/ 2684178 h 2817640"/>
                <a:gd name="connsiteX0" fmla="*/ 1248631 w 2969290"/>
                <a:gd name="connsiteY0" fmla="*/ 2684178 h 2817640"/>
                <a:gd name="connsiteX1" fmla="*/ 362850 w 2969290"/>
                <a:gd name="connsiteY1" fmla="*/ 2630819 h 2817640"/>
                <a:gd name="connsiteX2" fmla="*/ 0 w 2969290"/>
                <a:gd name="connsiteY2" fmla="*/ 1542290 h 2817640"/>
                <a:gd name="connsiteX3" fmla="*/ 138737 w 2969290"/>
                <a:gd name="connsiteY3" fmla="*/ 933994 h 2817640"/>
                <a:gd name="connsiteX4" fmla="*/ 875109 w 2969290"/>
                <a:gd name="connsiteY4" fmla="*/ 293683 h 2817640"/>
                <a:gd name="connsiteX5" fmla="*/ 1995675 w 2969290"/>
                <a:gd name="connsiteY5" fmla="*/ 336370 h 2817640"/>
                <a:gd name="connsiteX6" fmla="*/ 2411886 w 2969290"/>
                <a:gd name="connsiteY6" fmla="*/ 720557 h 2817640"/>
                <a:gd name="connsiteX7" fmla="*/ 2817424 w 2969290"/>
                <a:gd name="connsiteY7" fmla="*/ 1488931 h 2817640"/>
                <a:gd name="connsiteX8" fmla="*/ 2614655 w 2969290"/>
                <a:gd name="connsiteY8" fmla="*/ 2449398 h 2817640"/>
                <a:gd name="connsiteX9" fmla="*/ 2219789 w 2969290"/>
                <a:gd name="connsiteY9" fmla="*/ 2662835 h 2817640"/>
                <a:gd name="connsiteX10" fmla="*/ 1248631 w 2969290"/>
                <a:gd name="connsiteY10" fmla="*/ 2684178 h 2817640"/>
                <a:gd name="connsiteX0" fmla="*/ 1263570 w 2984229"/>
                <a:gd name="connsiteY0" fmla="*/ 2684178 h 2817640"/>
                <a:gd name="connsiteX1" fmla="*/ 377789 w 2984229"/>
                <a:gd name="connsiteY1" fmla="*/ 2630819 h 2817640"/>
                <a:gd name="connsiteX2" fmla="*/ 14939 w 2984229"/>
                <a:gd name="connsiteY2" fmla="*/ 1542290 h 2817640"/>
                <a:gd name="connsiteX3" fmla="*/ 153676 w 2984229"/>
                <a:gd name="connsiteY3" fmla="*/ 933994 h 2817640"/>
                <a:gd name="connsiteX4" fmla="*/ 890048 w 2984229"/>
                <a:gd name="connsiteY4" fmla="*/ 293683 h 2817640"/>
                <a:gd name="connsiteX5" fmla="*/ 2010614 w 2984229"/>
                <a:gd name="connsiteY5" fmla="*/ 336370 h 2817640"/>
                <a:gd name="connsiteX6" fmla="*/ 2426825 w 2984229"/>
                <a:gd name="connsiteY6" fmla="*/ 720557 h 2817640"/>
                <a:gd name="connsiteX7" fmla="*/ 2832363 w 2984229"/>
                <a:gd name="connsiteY7" fmla="*/ 1488931 h 2817640"/>
                <a:gd name="connsiteX8" fmla="*/ 2629594 w 2984229"/>
                <a:gd name="connsiteY8" fmla="*/ 2449398 h 2817640"/>
                <a:gd name="connsiteX9" fmla="*/ 2234728 w 2984229"/>
                <a:gd name="connsiteY9" fmla="*/ 2662835 h 2817640"/>
                <a:gd name="connsiteX10" fmla="*/ 1263570 w 2984229"/>
                <a:gd name="connsiteY10" fmla="*/ 2684178 h 2817640"/>
                <a:gd name="connsiteX0" fmla="*/ 1415461 w 3136120"/>
                <a:gd name="connsiteY0" fmla="*/ 2684178 h 2817640"/>
                <a:gd name="connsiteX1" fmla="*/ 529680 w 3136120"/>
                <a:gd name="connsiteY1" fmla="*/ 2630819 h 2817640"/>
                <a:gd name="connsiteX2" fmla="*/ 166830 w 3136120"/>
                <a:gd name="connsiteY2" fmla="*/ 1542290 h 2817640"/>
                <a:gd name="connsiteX3" fmla="*/ 305567 w 3136120"/>
                <a:gd name="connsiteY3" fmla="*/ 933994 h 2817640"/>
                <a:gd name="connsiteX4" fmla="*/ 1041939 w 3136120"/>
                <a:gd name="connsiteY4" fmla="*/ 293683 h 2817640"/>
                <a:gd name="connsiteX5" fmla="*/ 2162505 w 3136120"/>
                <a:gd name="connsiteY5" fmla="*/ 336370 h 2817640"/>
                <a:gd name="connsiteX6" fmla="*/ 2578716 w 3136120"/>
                <a:gd name="connsiteY6" fmla="*/ 720557 h 2817640"/>
                <a:gd name="connsiteX7" fmla="*/ 2984254 w 3136120"/>
                <a:gd name="connsiteY7" fmla="*/ 1488931 h 2817640"/>
                <a:gd name="connsiteX8" fmla="*/ 2781485 w 3136120"/>
                <a:gd name="connsiteY8" fmla="*/ 2449398 h 2817640"/>
                <a:gd name="connsiteX9" fmla="*/ 2386619 w 3136120"/>
                <a:gd name="connsiteY9" fmla="*/ 2662835 h 2817640"/>
                <a:gd name="connsiteX10" fmla="*/ 1415461 w 3136120"/>
                <a:gd name="connsiteY10" fmla="*/ 2684178 h 2817640"/>
                <a:gd name="connsiteX0" fmla="*/ 1415461 w 3136120"/>
                <a:gd name="connsiteY0" fmla="*/ 2684178 h 2817640"/>
                <a:gd name="connsiteX1" fmla="*/ 529680 w 3136120"/>
                <a:gd name="connsiteY1" fmla="*/ 2630819 h 2817640"/>
                <a:gd name="connsiteX2" fmla="*/ 166830 w 3136120"/>
                <a:gd name="connsiteY2" fmla="*/ 1542290 h 2817640"/>
                <a:gd name="connsiteX3" fmla="*/ 305567 w 3136120"/>
                <a:gd name="connsiteY3" fmla="*/ 933994 h 2817640"/>
                <a:gd name="connsiteX4" fmla="*/ 1041939 w 3136120"/>
                <a:gd name="connsiteY4" fmla="*/ 293683 h 2817640"/>
                <a:gd name="connsiteX5" fmla="*/ 2162505 w 3136120"/>
                <a:gd name="connsiteY5" fmla="*/ 336370 h 2817640"/>
                <a:gd name="connsiteX6" fmla="*/ 2578716 w 3136120"/>
                <a:gd name="connsiteY6" fmla="*/ 720557 h 2817640"/>
                <a:gd name="connsiteX7" fmla="*/ 2984254 w 3136120"/>
                <a:gd name="connsiteY7" fmla="*/ 1488931 h 2817640"/>
                <a:gd name="connsiteX8" fmla="*/ 2781485 w 3136120"/>
                <a:gd name="connsiteY8" fmla="*/ 2449398 h 2817640"/>
                <a:gd name="connsiteX9" fmla="*/ 2386619 w 3136120"/>
                <a:gd name="connsiteY9" fmla="*/ 2662835 h 2817640"/>
                <a:gd name="connsiteX10" fmla="*/ 1415461 w 3136120"/>
                <a:gd name="connsiteY10" fmla="*/ 2684178 h 2817640"/>
                <a:gd name="connsiteX0" fmla="*/ 1415461 w 3136120"/>
                <a:gd name="connsiteY0" fmla="*/ 2684178 h 2817640"/>
                <a:gd name="connsiteX1" fmla="*/ 529680 w 3136120"/>
                <a:gd name="connsiteY1" fmla="*/ 2630819 h 2817640"/>
                <a:gd name="connsiteX2" fmla="*/ 166830 w 3136120"/>
                <a:gd name="connsiteY2" fmla="*/ 1542290 h 2817640"/>
                <a:gd name="connsiteX3" fmla="*/ 305567 w 3136120"/>
                <a:gd name="connsiteY3" fmla="*/ 933994 h 2817640"/>
                <a:gd name="connsiteX4" fmla="*/ 1041939 w 3136120"/>
                <a:gd name="connsiteY4" fmla="*/ 293683 h 2817640"/>
                <a:gd name="connsiteX5" fmla="*/ 2162505 w 3136120"/>
                <a:gd name="connsiteY5" fmla="*/ 336370 h 2817640"/>
                <a:gd name="connsiteX6" fmla="*/ 2578716 w 3136120"/>
                <a:gd name="connsiteY6" fmla="*/ 720557 h 2817640"/>
                <a:gd name="connsiteX7" fmla="*/ 2984254 w 3136120"/>
                <a:gd name="connsiteY7" fmla="*/ 1488931 h 2817640"/>
                <a:gd name="connsiteX8" fmla="*/ 2781485 w 3136120"/>
                <a:gd name="connsiteY8" fmla="*/ 2449398 h 2817640"/>
                <a:gd name="connsiteX9" fmla="*/ 2386619 w 3136120"/>
                <a:gd name="connsiteY9" fmla="*/ 2662835 h 2817640"/>
                <a:gd name="connsiteX10" fmla="*/ 1415461 w 3136120"/>
                <a:gd name="connsiteY10" fmla="*/ 2684178 h 28176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136120" h="2817640">
                  <a:moveTo>
                    <a:pt x="1415461" y="2684178"/>
                  </a:moveTo>
                  <a:cubicBezTo>
                    <a:pt x="1088185" y="2890501"/>
                    <a:pt x="728891" y="2840698"/>
                    <a:pt x="529680" y="2630819"/>
                  </a:cubicBezTo>
                  <a:cubicBezTo>
                    <a:pt x="-114201" y="2396039"/>
                    <a:pt x="-85742" y="1894462"/>
                    <a:pt x="166830" y="1542290"/>
                  </a:cubicBezTo>
                  <a:cubicBezTo>
                    <a:pt x="-96414" y="1008698"/>
                    <a:pt x="205961" y="1040712"/>
                    <a:pt x="305567" y="933994"/>
                  </a:cubicBezTo>
                  <a:cubicBezTo>
                    <a:pt x="412288" y="283011"/>
                    <a:pt x="775138" y="304355"/>
                    <a:pt x="1041939" y="293683"/>
                  </a:cubicBezTo>
                  <a:cubicBezTo>
                    <a:pt x="1703607" y="-268368"/>
                    <a:pt x="2023768" y="108704"/>
                    <a:pt x="2162505" y="336370"/>
                  </a:cubicBezTo>
                  <a:cubicBezTo>
                    <a:pt x="2536027" y="336370"/>
                    <a:pt x="2589388" y="528464"/>
                    <a:pt x="2578716" y="720557"/>
                  </a:cubicBezTo>
                  <a:cubicBezTo>
                    <a:pt x="2970024" y="848619"/>
                    <a:pt x="3051844" y="1158103"/>
                    <a:pt x="2984254" y="1488931"/>
                  </a:cubicBezTo>
                  <a:cubicBezTo>
                    <a:pt x="3162121" y="1755727"/>
                    <a:pt x="3275958" y="2171930"/>
                    <a:pt x="2781485" y="2449398"/>
                  </a:cubicBezTo>
                  <a:cubicBezTo>
                    <a:pt x="2703223" y="2712637"/>
                    <a:pt x="2507569" y="2687735"/>
                    <a:pt x="2386619" y="2662835"/>
                  </a:cubicBezTo>
                  <a:cubicBezTo>
                    <a:pt x="2041555" y="2936746"/>
                    <a:pt x="1515067" y="2783782"/>
                    <a:pt x="1415461" y="2684178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5">
                    <a:lumMod val="40000"/>
                    <a:lumOff val="60000"/>
                  </a:schemeClr>
                </a:gs>
                <a:gs pos="100000">
                  <a:srgbClr val="55A61A"/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 fontAlgn="auto">
                <a:spcBef>
                  <a:spcPts val="0"/>
                </a:spcBef>
                <a:spcAft>
                  <a:spcPts val="0"/>
                </a:spcAft>
              </a:pPr>
              <a:endParaRPr lang="en-US" dirty="0">
                <a:solidFill>
                  <a:prstClr val="white"/>
                </a:solidFill>
                <a:latin typeface="Arial Narrow" panose="020B0606020202030204" pitchFamily="34" charset="0"/>
              </a:endParaRPr>
            </a:p>
          </p:txBody>
        </p:sp>
        <p:sp>
          <p:nvSpPr>
            <p:cNvPr id="660" name="Freeform 659"/>
            <p:cNvSpPr/>
            <p:nvPr/>
          </p:nvSpPr>
          <p:spPr>
            <a:xfrm>
              <a:off x="5965681" y="3479025"/>
              <a:ext cx="371685" cy="949794"/>
            </a:xfrm>
            <a:custGeom>
              <a:avLst/>
              <a:gdLst>
                <a:gd name="connsiteX0" fmla="*/ 96048 w 352178"/>
                <a:gd name="connsiteY0" fmla="*/ 0 h 907107"/>
                <a:gd name="connsiteX1" fmla="*/ 0 w 352178"/>
                <a:gd name="connsiteY1" fmla="*/ 896435 h 907107"/>
                <a:gd name="connsiteX2" fmla="*/ 352178 w 352178"/>
                <a:gd name="connsiteY2" fmla="*/ 907107 h 907107"/>
                <a:gd name="connsiteX3" fmla="*/ 330834 w 352178"/>
                <a:gd name="connsiteY3" fmla="*/ 74703 h 907107"/>
                <a:gd name="connsiteX4" fmla="*/ 96048 w 352178"/>
                <a:gd name="connsiteY4" fmla="*/ 0 h 907107"/>
                <a:gd name="connsiteX0" fmla="*/ 96048 w 352178"/>
                <a:gd name="connsiteY0" fmla="*/ 0 h 907107"/>
                <a:gd name="connsiteX1" fmla="*/ 0 w 352178"/>
                <a:gd name="connsiteY1" fmla="*/ 896435 h 907107"/>
                <a:gd name="connsiteX2" fmla="*/ 352178 w 352178"/>
                <a:gd name="connsiteY2" fmla="*/ 907107 h 907107"/>
                <a:gd name="connsiteX3" fmla="*/ 330834 w 352178"/>
                <a:gd name="connsiteY3" fmla="*/ 74703 h 907107"/>
                <a:gd name="connsiteX4" fmla="*/ 96048 w 352178"/>
                <a:gd name="connsiteY4" fmla="*/ 0 h 907107"/>
                <a:gd name="connsiteX0" fmla="*/ 96048 w 352178"/>
                <a:gd name="connsiteY0" fmla="*/ 0 h 907107"/>
                <a:gd name="connsiteX1" fmla="*/ 0 w 352178"/>
                <a:gd name="connsiteY1" fmla="*/ 896435 h 907107"/>
                <a:gd name="connsiteX2" fmla="*/ 352178 w 352178"/>
                <a:gd name="connsiteY2" fmla="*/ 907107 h 907107"/>
                <a:gd name="connsiteX3" fmla="*/ 330834 w 352178"/>
                <a:gd name="connsiteY3" fmla="*/ 74703 h 907107"/>
                <a:gd name="connsiteX4" fmla="*/ 96048 w 352178"/>
                <a:gd name="connsiteY4" fmla="*/ 0 h 907107"/>
                <a:gd name="connsiteX0" fmla="*/ 96048 w 371685"/>
                <a:gd name="connsiteY0" fmla="*/ 0 h 907107"/>
                <a:gd name="connsiteX1" fmla="*/ 0 w 371685"/>
                <a:gd name="connsiteY1" fmla="*/ 896435 h 907107"/>
                <a:gd name="connsiteX2" fmla="*/ 352178 w 371685"/>
                <a:gd name="connsiteY2" fmla="*/ 907107 h 907107"/>
                <a:gd name="connsiteX3" fmla="*/ 330834 w 371685"/>
                <a:gd name="connsiteY3" fmla="*/ 74703 h 907107"/>
                <a:gd name="connsiteX4" fmla="*/ 96048 w 371685"/>
                <a:gd name="connsiteY4" fmla="*/ 0 h 907107"/>
                <a:gd name="connsiteX0" fmla="*/ 96048 w 371685"/>
                <a:gd name="connsiteY0" fmla="*/ 0 h 949794"/>
                <a:gd name="connsiteX1" fmla="*/ 0 w 371685"/>
                <a:gd name="connsiteY1" fmla="*/ 939122 h 949794"/>
                <a:gd name="connsiteX2" fmla="*/ 352178 w 371685"/>
                <a:gd name="connsiteY2" fmla="*/ 949794 h 949794"/>
                <a:gd name="connsiteX3" fmla="*/ 330834 w 371685"/>
                <a:gd name="connsiteY3" fmla="*/ 117390 h 949794"/>
                <a:gd name="connsiteX4" fmla="*/ 96048 w 371685"/>
                <a:gd name="connsiteY4" fmla="*/ 0 h 9497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71685" h="949794">
                  <a:moveTo>
                    <a:pt x="96048" y="0"/>
                  </a:moveTo>
                  <a:cubicBezTo>
                    <a:pt x="160081" y="426874"/>
                    <a:pt x="117392" y="853747"/>
                    <a:pt x="0" y="939122"/>
                  </a:cubicBezTo>
                  <a:lnTo>
                    <a:pt x="352178" y="949794"/>
                  </a:lnTo>
                  <a:cubicBezTo>
                    <a:pt x="345063" y="672326"/>
                    <a:pt x="412653" y="362842"/>
                    <a:pt x="330834" y="117390"/>
                  </a:cubicBezTo>
                  <a:lnTo>
                    <a:pt x="96048" y="0"/>
                  </a:lnTo>
                  <a:close/>
                </a:path>
              </a:pathLst>
            </a:custGeom>
            <a:solidFill>
              <a:srgbClr val="9966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 fontAlgn="auto">
                <a:spcBef>
                  <a:spcPts val="0"/>
                </a:spcBef>
                <a:spcAft>
                  <a:spcPts val="0"/>
                </a:spcAft>
              </a:pPr>
              <a:endParaRPr lang="en-US" dirty="0">
                <a:solidFill>
                  <a:prstClr val="white"/>
                </a:solidFill>
                <a:latin typeface="Arial Narrow" panose="020B0606020202030204" pitchFamily="34" charset="0"/>
              </a:endParaRPr>
            </a:p>
          </p:txBody>
        </p:sp>
      </p:grpSp>
      <p:grpSp>
        <p:nvGrpSpPr>
          <p:cNvPr id="661" name="Group 660"/>
          <p:cNvGrpSpPr/>
          <p:nvPr/>
        </p:nvGrpSpPr>
        <p:grpSpPr>
          <a:xfrm>
            <a:off x="8567405" y="4659041"/>
            <a:ext cx="204612" cy="228205"/>
            <a:chOff x="4934202" y="1247904"/>
            <a:chExt cx="2371882" cy="3180915"/>
          </a:xfrm>
        </p:grpSpPr>
        <p:sp>
          <p:nvSpPr>
            <p:cNvPr id="662" name="Freeform 661"/>
            <p:cNvSpPr/>
            <p:nvPr/>
          </p:nvSpPr>
          <p:spPr>
            <a:xfrm>
              <a:off x="4934202" y="1247904"/>
              <a:ext cx="2371882" cy="2287258"/>
            </a:xfrm>
            <a:custGeom>
              <a:avLst/>
              <a:gdLst>
                <a:gd name="connsiteX0" fmla="*/ 1248631 w 2817424"/>
                <a:gd name="connsiteY0" fmla="*/ 2390495 h 2390495"/>
                <a:gd name="connsiteX1" fmla="*/ 362850 w 2817424"/>
                <a:gd name="connsiteY1" fmla="*/ 2337136 h 2390495"/>
                <a:gd name="connsiteX2" fmla="*/ 0 w 2817424"/>
                <a:gd name="connsiteY2" fmla="*/ 1248607 h 2390495"/>
                <a:gd name="connsiteX3" fmla="*/ 138737 w 2817424"/>
                <a:gd name="connsiteY3" fmla="*/ 640311 h 2390495"/>
                <a:gd name="connsiteX4" fmla="*/ 875109 w 2817424"/>
                <a:gd name="connsiteY4" fmla="*/ 0 h 2390495"/>
                <a:gd name="connsiteX5" fmla="*/ 1995675 w 2817424"/>
                <a:gd name="connsiteY5" fmla="*/ 42687 h 2390495"/>
                <a:gd name="connsiteX6" fmla="*/ 2411886 w 2817424"/>
                <a:gd name="connsiteY6" fmla="*/ 426874 h 2390495"/>
                <a:gd name="connsiteX7" fmla="*/ 2817424 w 2817424"/>
                <a:gd name="connsiteY7" fmla="*/ 1195248 h 2390495"/>
                <a:gd name="connsiteX8" fmla="*/ 2614655 w 2817424"/>
                <a:gd name="connsiteY8" fmla="*/ 2155715 h 2390495"/>
                <a:gd name="connsiteX9" fmla="*/ 2219789 w 2817424"/>
                <a:gd name="connsiteY9" fmla="*/ 2369152 h 2390495"/>
                <a:gd name="connsiteX10" fmla="*/ 1248631 w 2817424"/>
                <a:gd name="connsiteY10" fmla="*/ 2390495 h 2390495"/>
                <a:gd name="connsiteX0" fmla="*/ 1248631 w 2817424"/>
                <a:gd name="connsiteY0" fmla="*/ 2390495 h 2390495"/>
                <a:gd name="connsiteX1" fmla="*/ 362850 w 2817424"/>
                <a:gd name="connsiteY1" fmla="*/ 2337136 h 2390495"/>
                <a:gd name="connsiteX2" fmla="*/ 0 w 2817424"/>
                <a:gd name="connsiteY2" fmla="*/ 1248607 h 2390495"/>
                <a:gd name="connsiteX3" fmla="*/ 138737 w 2817424"/>
                <a:gd name="connsiteY3" fmla="*/ 640311 h 2390495"/>
                <a:gd name="connsiteX4" fmla="*/ 875109 w 2817424"/>
                <a:gd name="connsiteY4" fmla="*/ 0 h 2390495"/>
                <a:gd name="connsiteX5" fmla="*/ 1995675 w 2817424"/>
                <a:gd name="connsiteY5" fmla="*/ 42687 h 2390495"/>
                <a:gd name="connsiteX6" fmla="*/ 2411886 w 2817424"/>
                <a:gd name="connsiteY6" fmla="*/ 426874 h 2390495"/>
                <a:gd name="connsiteX7" fmla="*/ 2817424 w 2817424"/>
                <a:gd name="connsiteY7" fmla="*/ 1195248 h 2390495"/>
                <a:gd name="connsiteX8" fmla="*/ 2614655 w 2817424"/>
                <a:gd name="connsiteY8" fmla="*/ 2155715 h 2390495"/>
                <a:gd name="connsiteX9" fmla="*/ 2219789 w 2817424"/>
                <a:gd name="connsiteY9" fmla="*/ 2369152 h 2390495"/>
                <a:gd name="connsiteX10" fmla="*/ 1248631 w 2817424"/>
                <a:gd name="connsiteY10" fmla="*/ 2390495 h 2390495"/>
                <a:gd name="connsiteX0" fmla="*/ 1248631 w 2817424"/>
                <a:gd name="connsiteY0" fmla="*/ 2390495 h 2390495"/>
                <a:gd name="connsiteX1" fmla="*/ 362850 w 2817424"/>
                <a:gd name="connsiteY1" fmla="*/ 2337136 h 2390495"/>
                <a:gd name="connsiteX2" fmla="*/ 0 w 2817424"/>
                <a:gd name="connsiteY2" fmla="*/ 1248607 h 2390495"/>
                <a:gd name="connsiteX3" fmla="*/ 138737 w 2817424"/>
                <a:gd name="connsiteY3" fmla="*/ 640311 h 2390495"/>
                <a:gd name="connsiteX4" fmla="*/ 875109 w 2817424"/>
                <a:gd name="connsiteY4" fmla="*/ 0 h 2390495"/>
                <a:gd name="connsiteX5" fmla="*/ 1995675 w 2817424"/>
                <a:gd name="connsiteY5" fmla="*/ 42687 h 2390495"/>
                <a:gd name="connsiteX6" fmla="*/ 2411886 w 2817424"/>
                <a:gd name="connsiteY6" fmla="*/ 426874 h 2390495"/>
                <a:gd name="connsiteX7" fmla="*/ 2817424 w 2817424"/>
                <a:gd name="connsiteY7" fmla="*/ 1195248 h 2390495"/>
                <a:gd name="connsiteX8" fmla="*/ 2614655 w 2817424"/>
                <a:gd name="connsiteY8" fmla="*/ 2155715 h 2390495"/>
                <a:gd name="connsiteX9" fmla="*/ 2219789 w 2817424"/>
                <a:gd name="connsiteY9" fmla="*/ 2369152 h 2390495"/>
                <a:gd name="connsiteX10" fmla="*/ 1248631 w 2817424"/>
                <a:gd name="connsiteY10" fmla="*/ 2390495 h 2390495"/>
                <a:gd name="connsiteX0" fmla="*/ 1248631 w 2817424"/>
                <a:gd name="connsiteY0" fmla="*/ 2632650 h 2632650"/>
                <a:gd name="connsiteX1" fmla="*/ 362850 w 2817424"/>
                <a:gd name="connsiteY1" fmla="*/ 2579291 h 2632650"/>
                <a:gd name="connsiteX2" fmla="*/ 0 w 2817424"/>
                <a:gd name="connsiteY2" fmla="*/ 1490762 h 2632650"/>
                <a:gd name="connsiteX3" fmla="*/ 138737 w 2817424"/>
                <a:gd name="connsiteY3" fmla="*/ 882466 h 2632650"/>
                <a:gd name="connsiteX4" fmla="*/ 875109 w 2817424"/>
                <a:gd name="connsiteY4" fmla="*/ 242155 h 2632650"/>
                <a:gd name="connsiteX5" fmla="*/ 1995675 w 2817424"/>
                <a:gd name="connsiteY5" fmla="*/ 284842 h 2632650"/>
                <a:gd name="connsiteX6" fmla="*/ 2411886 w 2817424"/>
                <a:gd name="connsiteY6" fmla="*/ 669029 h 2632650"/>
                <a:gd name="connsiteX7" fmla="*/ 2817424 w 2817424"/>
                <a:gd name="connsiteY7" fmla="*/ 1437403 h 2632650"/>
                <a:gd name="connsiteX8" fmla="*/ 2614655 w 2817424"/>
                <a:gd name="connsiteY8" fmla="*/ 2397870 h 2632650"/>
                <a:gd name="connsiteX9" fmla="*/ 2219789 w 2817424"/>
                <a:gd name="connsiteY9" fmla="*/ 2611307 h 2632650"/>
                <a:gd name="connsiteX10" fmla="*/ 1248631 w 2817424"/>
                <a:gd name="connsiteY10" fmla="*/ 2632650 h 2632650"/>
                <a:gd name="connsiteX0" fmla="*/ 1248631 w 2817424"/>
                <a:gd name="connsiteY0" fmla="*/ 2684178 h 2684178"/>
                <a:gd name="connsiteX1" fmla="*/ 362850 w 2817424"/>
                <a:gd name="connsiteY1" fmla="*/ 2630819 h 2684178"/>
                <a:gd name="connsiteX2" fmla="*/ 0 w 2817424"/>
                <a:gd name="connsiteY2" fmla="*/ 1542290 h 2684178"/>
                <a:gd name="connsiteX3" fmla="*/ 138737 w 2817424"/>
                <a:gd name="connsiteY3" fmla="*/ 933994 h 2684178"/>
                <a:gd name="connsiteX4" fmla="*/ 875109 w 2817424"/>
                <a:gd name="connsiteY4" fmla="*/ 293683 h 2684178"/>
                <a:gd name="connsiteX5" fmla="*/ 1995675 w 2817424"/>
                <a:gd name="connsiteY5" fmla="*/ 336370 h 2684178"/>
                <a:gd name="connsiteX6" fmla="*/ 2411886 w 2817424"/>
                <a:gd name="connsiteY6" fmla="*/ 720557 h 2684178"/>
                <a:gd name="connsiteX7" fmla="*/ 2817424 w 2817424"/>
                <a:gd name="connsiteY7" fmla="*/ 1488931 h 2684178"/>
                <a:gd name="connsiteX8" fmla="*/ 2614655 w 2817424"/>
                <a:gd name="connsiteY8" fmla="*/ 2449398 h 2684178"/>
                <a:gd name="connsiteX9" fmla="*/ 2219789 w 2817424"/>
                <a:gd name="connsiteY9" fmla="*/ 2662835 h 2684178"/>
                <a:gd name="connsiteX10" fmla="*/ 1248631 w 2817424"/>
                <a:gd name="connsiteY10" fmla="*/ 2684178 h 2684178"/>
                <a:gd name="connsiteX0" fmla="*/ 1248631 w 2817424"/>
                <a:gd name="connsiteY0" fmla="*/ 2684178 h 2684178"/>
                <a:gd name="connsiteX1" fmla="*/ 362850 w 2817424"/>
                <a:gd name="connsiteY1" fmla="*/ 2630819 h 2684178"/>
                <a:gd name="connsiteX2" fmla="*/ 0 w 2817424"/>
                <a:gd name="connsiteY2" fmla="*/ 1542290 h 2684178"/>
                <a:gd name="connsiteX3" fmla="*/ 138737 w 2817424"/>
                <a:gd name="connsiteY3" fmla="*/ 933994 h 2684178"/>
                <a:gd name="connsiteX4" fmla="*/ 875109 w 2817424"/>
                <a:gd name="connsiteY4" fmla="*/ 293683 h 2684178"/>
                <a:gd name="connsiteX5" fmla="*/ 1995675 w 2817424"/>
                <a:gd name="connsiteY5" fmla="*/ 336370 h 2684178"/>
                <a:gd name="connsiteX6" fmla="*/ 2411886 w 2817424"/>
                <a:gd name="connsiteY6" fmla="*/ 720557 h 2684178"/>
                <a:gd name="connsiteX7" fmla="*/ 2817424 w 2817424"/>
                <a:gd name="connsiteY7" fmla="*/ 1488931 h 2684178"/>
                <a:gd name="connsiteX8" fmla="*/ 2614655 w 2817424"/>
                <a:gd name="connsiteY8" fmla="*/ 2449398 h 2684178"/>
                <a:gd name="connsiteX9" fmla="*/ 2219789 w 2817424"/>
                <a:gd name="connsiteY9" fmla="*/ 2662835 h 2684178"/>
                <a:gd name="connsiteX10" fmla="*/ 1248631 w 2817424"/>
                <a:gd name="connsiteY10" fmla="*/ 2684178 h 2684178"/>
                <a:gd name="connsiteX0" fmla="*/ 1248631 w 2817424"/>
                <a:gd name="connsiteY0" fmla="*/ 2684178 h 2684178"/>
                <a:gd name="connsiteX1" fmla="*/ 362850 w 2817424"/>
                <a:gd name="connsiteY1" fmla="*/ 2630819 h 2684178"/>
                <a:gd name="connsiteX2" fmla="*/ 0 w 2817424"/>
                <a:gd name="connsiteY2" fmla="*/ 1542290 h 2684178"/>
                <a:gd name="connsiteX3" fmla="*/ 138737 w 2817424"/>
                <a:gd name="connsiteY3" fmla="*/ 933994 h 2684178"/>
                <a:gd name="connsiteX4" fmla="*/ 875109 w 2817424"/>
                <a:gd name="connsiteY4" fmla="*/ 293683 h 2684178"/>
                <a:gd name="connsiteX5" fmla="*/ 1995675 w 2817424"/>
                <a:gd name="connsiteY5" fmla="*/ 336370 h 2684178"/>
                <a:gd name="connsiteX6" fmla="*/ 2411886 w 2817424"/>
                <a:gd name="connsiteY6" fmla="*/ 720557 h 2684178"/>
                <a:gd name="connsiteX7" fmla="*/ 2817424 w 2817424"/>
                <a:gd name="connsiteY7" fmla="*/ 1488931 h 2684178"/>
                <a:gd name="connsiteX8" fmla="*/ 2614655 w 2817424"/>
                <a:gd name="connsiteY8" fmla="*/ 2449398 h 2684178"/>
                <a:gd name="connsiteX9" fmla="*/ 2219789 w 2817424"/>
                <a:gd name="connsiteY9" fmla="*/ 2662835 h 2684178"/>
                <a:gd name="connsiteX10" fmla="*/ 1248631 w 2817424"/>
                <a:gd name="connsiteY10" fmla="*/ 2684178 h 2684178"/>
                <a:gd name="connsiteX0" fmla="*/ 1248631 w 2817424"/>
                <a:gd name="connsiteY0" fmla="*/ 2684178 h 2684178"/>
                <a:gd name="connsiteX1" fmla="*/ 362850 w 2817424"/>
                <a:gd name="connsiteY1" fmla="*/ 2630819 h 2684178"/>
                <a:gd name="connsiteX2" fmla="*/ 0 w 2817424"/>
                <a:gd name="connsiteY2" fmla="*/ 1542290 h 2684178"/>
                <a:gd name="connsiteX3" fmla="*/ 138737 w 2817424"/>
                <a:gd name="connsiteY3" fmla="*/ 933994 h 2684178"/>
                <a:gd name="connsiteX4" fmla="*/ 875109 w 2817424"/>
                <a:gd name="connsiteY4" fmla="*/ 293683 h 2684178"/>
                <a:gd name="connsiteX5" fmla="*/ 1995675 w 2817424"/>
                <a:gd name="connsiteY5" fmla="*/ 336370 h 2684178"/>
                <a:gd name="connsiteX6" fmla="*/ 2411886 w 2817424"/>
                <a:gd name="connsiteY6" fmla="*/ 720557 h 2684178"/>
                <a:gd name="connsiteX7" fmla="*/ 2817424 w 2817424"/>
                <a:gd name="connsiteY7" fmla="*/ 1488931 h 2684178"/>
                <a:gd name="connsiteX8" fmla="*/ 2614655 w 2817424"/>
                <a:gd name="connsiteY8" fmla="*/ 2449398 h 2684178"/>
                <a:gd name="connsiteX9" fmla="*/ 2219789 w 2817424"/>
                <a:gd name="connsiteY9" fmla="*/ 2662835 h 2684178"/>
                <a:gd name="connsiteX10" fmla="*/ 1248631 w 2817424"/>
                <a:gd name="connsiteY10" fmla="*/ 2684178 h 2684178"/>
                <a:gd name="connsiteX0" fmla="*/ 1248631 w 2820152"/>
                <a:gd name="connsiteY0" fmla="*/ 2684178 h 2684178"/>
                <a:gd name="connsiteX1" fmla="*/ 362850 w 2820152"/>
                <a:gd name="connsiteY1" fmla="*/ 2630819 h 2684178"/>
                <a:gd name="connsiteX2" fmla="*/ 0 w 2820152"/>
                <a:gd name="connsiteY2" fmla="*/ 1542290 h 2684178"/>
                <a:gd name="connsiteX3" fmla="*/ 138737 w 2820152"/>
                <a:gd name="connsiteY3" fmla="*/ 933994 h 2684178"/>
                <a:gd name="connsiteX4" fmla="*/ 875109 w 2820152"/>
                <a:gd name="connsiteY4" fmla="*/ 293683 h 2684178"/>
                <a:gd name="connsiteX5" fmla="*/ 1995675 w 2820152"/>
                <a:gd name="connsiteY5" fmla="*/ 336370 h 2684178"/>
                <a:gd name="connsiteX6" fmla="*/ 2411886 w 2820152"/>
                <a:gd name="connsiteY6" fmla="*/ 720557 h 2684178"/>
                <a:gd name="connsiteX7" fmla="*/ 2817424 w 2820152"/>
                <a:gd name="connsiteY7" fmla="*/ 1488931 h 2684178"/>
                <a:gd name="connsiteX8" fmla="*/ 2614655 w 2820152"/>
                <a:gd name="connsiteY8" fmla="*/ 2449398 h 2684178"/>
                <a:gd name="connsiteX9" fmla="*/ 2219789 w 2820152"/>
                <a:gd name="connsiteY9" fmla="*/ 2662835 h 2684178"/>
                <a:gd name="connsiteX10" fmla="*/ 1248631 w 2820152"/>
                <a:gd name="connsiteY10" fmla="*/ 2684178 h 2684178"/>
                <a:gd name="connsiteX0" fmla="*/ 1248631 w 2838776"/>
                <a:gd name="connsiteY0" fmla="*/ 2684178 h 2684178"/>
                <a:gd name="connsiteX1" fmla="*/ 362850 w 2838776"/>
                <a:gd name="connsiteY1" fmla="*/ 2630819 h 2684178"/>
                <a:gd name="connsiteX2" fmla="*/ 0 w 2838776"/>
                <a:gd name="connsiteY2" fmla="*/ 1542290 h 2684178"/>
                <a:gd name="connsiteX3" fmla="*/ 138737 w 2838776"/>
                <a:gd name="connsiteY3" fmla="*/ 933994 h 2684178"/>
                <a:gd name="connsiteX4" fmla="*/ 875109 w 2838776"/>
                <a:gd name="connsiteY4" fmla="*/ 293683 h 2684178"/>
                <a:gd name="connsiteX5" fmla="*/ 1995675 w 2838776"/>
                <a:gd name="connsiteY5" fmla="*/ 336370 h 2684178"/>
                <a:gd name="connsiteX6" fmla="*/ 2411886 w 2838776"/>
                <a:gd name="connsiteY6" fmla="*/ 720557 h 2684178"/>
                <a:gd name="connsiteX7" fmla="*/ 2817424 w 2838776"/>
                <a:gd name="connsiteY7" fmla="*/ 1488931 h 2684178"/>
                <a:gd name="connsiteX8" fmla="*/ 2614655 w 2838776"/>
                <a:gd name="connsiteY8" fmla="*/ 2449398 h 2684178"/>
                <a:gd name="connsiteX9" fmla="*/ 2219789 w 2838776"/>
                <a:gd name="connsiteY9" fmla="*/ 2662835 h 2684178"/>
                <a:gd name="connsiteX10" fmla="*/ 1248631 w 2838776"/>
                <a:gd name="connsiteY10" fmla="*/ 2684178 h 2684178"/>
                <a:gd name="connsiteX0" fmla="*/ 1248631 w 2871390"/>
                <a:gd name="connsiteY0" fmla="*/ 2684178 h 2684178"/>
                <a:gd name="connsiteX1" fmla="*/ 362850 w 2871390"/>
                <a:gd name="connsiteY1" fmla="*/ 2630819 h 2684178"/>
                <a:gd name="connsiteX2" fmla="*/ 0 w 2871390"/>
                <a:gd name="connsiteY2" fmla="*/ 1542290 h 2684178"/>
                <a:gd name="connsiteX3" fmla="*/ 138737 w 2871390"/>
                <a:gd name="connsiteY3" fmla="*/ 933994 h 2684178"/>
                <a:gd name="connsiteX4" fmla="*/ 875109 w 2871390"/>
                <a:gd name="connsiteY4" fmla="*/ 293683 h 2684178"/>
                <a:gd name="connsiteX5" fmla="*/ 1995675 w 2871390"/>
                <a:gd name="connsiteY5" fmla="*/ 336370 h 2684178"/>
                <a:gd name="connsiteX6" fmla="*/ 2411886 w 2871390"/>
                <a:gd name="connsiteY6" fmla="*/ 720557 h 2684178"/>
                <a:gd name="connsiteX7" fmla="*/ 2817424 w 2871390"/>
                <a:gd name="connsiteY7" fmla="*/ 1488931 h 2684178"/>
                <a:gd name="connsiteX8" fmla="*/ 2614655 w 2871390"/>
                <a:gd name="connsiteY8" fmla="*/ 2449398 h 2684178"/>
                <a:gd name="connsiteX9" fmla="*/ 2219789 w 2871390"/>
                <a:gd name="connsiteY9" fmla="*/ 2662835 h 2684178"/>
                <a:gd name="connsiteX10" fmla="*/ 1248631 w 2871390"/>
                <a:gd name="connsiteY10" fmla="*/ 2684178 h 2684178"/>
                <a:gd name="connsiteX0" fmla="*/ 1248631 w 2969290"/>
                <a:gd name="connsiteY0" fmla="*/ 2684178 h 2684178"/>
                <a:gd name="connsiteX1" fmla="*/ 362850 w 2969290"/>
                <a:gd name="connsiteY1" fmla="*/ 2630819 h 2684178"/>
                <a:gd name="connsiteX2" fmla="*/ 0 w 2969290"/>
                <a:gd name="connsiteY2" fmla="*/ 1542290 h 2684178"/>
                <a:gd name="connsiteX3" fmla="*/ 138737 w 2969290"/>
                <a:gd name="connsiteY3" fmla="*/ 933994 h 2684178"/>
                <a:gd name="connsiteX4" fmla="*/ 875109 w 2969290"/>
                <a:gd name="connsiteY4" fmla="*/ 293683 h 2684178"/>
                <a:gd name="connsiteX5" fmla="*/ 1995675 w 2969290"/>
                <a:gd name="connsiteY5" fmla="*/ 336370 h 2684178"/>
                <a:gd name="connsiteX6" fmla="*/ 2411886 w 2969290"/>
                <a:gd name="connsiteY6" fmla="*/ 720557 h 2684178"/>
                <a:gd name="connsiteX7" fmla="*/ 2817424 w 2969290"/>
                <a:gd name="connsiteY7" fmla="*/ 1488931 h 2684178"/>
                <a:gd name="connsiteX8" fmla="*/ 2614655 w 2969290"/>
                <a:gd name="connsiteY8" fmla="*/ 2449398 h 2684178"/>
                <a:gd name="connsiteX9" fmla="*/ 2219789 w 2969290"/>
                <a:gd name="connsiteY9" fmla="*/ 2662835 h 2684178"/>
                <a:gd name="connsiteX10" fmla="*/ 1248631 w 2969290"/>
                <a:gd name="connsiteY10" fmla="*/ 2684178 h 2684178"/>
                <a:gd name="connsiteX0" fmla="*/ 1248631 w 2969290"/>
                <a:gd name="connsiteY0" fmla="*/ 2684178 h 2684178"/>
                <a:gd name="connsiteX1" fmla="*/ 362850 w 2969290"/>
                <a:gd name="connsiteY1" fmla="*/ 2630819 h 2684178"/>
                <a:gd name="connsiteX2" fmla="*/ 0 w 2969290"/>
                <a:gd name="connsiteY2" fmla="*/ 1542290 h 2684178"/>
                <a:gd name="connsiteX3" fmla="*/ 138737 w 2969290"/>
                <a:gd name="connsiteY3" fmla="*/ 933994 h 2684178"/>
                <a:gd name="connsiteX4" fmla="*/ 875109 w 2969290"/>
                <a:gd name="connsiteY4" fmla="*/ 293683 h 2684178"/>
                <a:gd name="connsiteX5" fmla="*/ 1995675 w 2969290"/>
                <a:gd name="connsiteY5" fmla="*/ 336370 h 2684178"/>
                <a:gd name="connsiteX6" fmla="*/ 2411886 w 2969290"/>
                <a:gd name="connsiteY6" fmla="*/ 720557 h 2684178"/>
                <a:gd name="connsiteX7" fmla="*/ 2817424 w 2969290"/>
                <a:gd name="connsiteY7" fmla="*/ 1488931 h 2684178"/>
                <a:gd name="connsiteX8" fmla="*/ 2614655 w 2969290"/>
                <a:gd name="connsiteY8" fmla="*/ 2449398 h 2684178"/>
                <a:gd name="connsiteX9" fmla="*/ 2219789 w 2969290"/>
                <a:gd name="connsiteY9" fmla="*/ 2662835 h 2684178"/>
                <a:gd name="connsiteX10" fmla="*/ 1248631 w 2969290"/>
                <a:gd name="connsiteY10" fmla="*/ 2684178 h 2684178"/>
                <a:gd name="connsiteX0" fmla="*/ 1248631 w 2969290"/>
                <a:gd name="connsiteY0" fmla="*/ 2684178 h 2684178"/>
                <a:gd name="connsiteX1" fmla="*/ 362850 w 2969290"/>
                <a:gd name="connsiteY1" fmla="*/ 2630819 h 2684178"/>
                <a:gd name="connsiteX2" fmla="*/ 0 w 2969290"/>
                <a:gd name="connsiteY2" fmla="*/ 1542290 h 2684178"/>
                <a:gd name="connsiteX3" fmla="*/ 138737 w 2969290"/>
                <a:gd name="connsiteY3" fmla="*/ 933994 h 2684178"/>
                <a:gd name="connsiteX4" fmla="*/ 875109 w 2969290"/>
                <a:gd name="connsiteY4" fmla="*/ 293683 h 2684178"/>
                <a:gd name="connsiteX5" fmla="*/ 1995675 w 2969290"/>
                <a:gd name="connsiteY5" fmla="*/ 336370 h 2684178"/>
                <a:gd name="connsiteX6" fmla="*/ 2411886 w 2969290"/>
                <a:gd name="connsiteY6" fmla="*/ 720557 h 2684178"/>
                <a:gd name="connsiteX7" fmla="*/ 2817424 w 2969290"/>
                <a:gd name="connsiteY7" fmla="*/ 1488931 h 2684178"/>
                <a:gd name="connsiteX8" fmla="*/ 2614655 w 2969290"/>
                <a:gd name="connsiteY8" fmla="*/ 2449398 h 2684178"/>
                <a:gd name="connsiteX9" fmla="*/ 2219789 w 2969290"/>
                <a:gd name="connsiteY9" fmla="*/ 2662835 h 2684178"/>
                <a:gd name="connsiteX10" fmla="*/ 1248631 w 2969290"/>
                <a:gd name="connsiteY10" fmla="*/ 2684178 h 2684178"/>
                <a:gd name="connsiteX0" fmla="*/ 1248631 w 2969290"/>
                <a:gd name="connsiteY0" fmla="*/ 2684178 h 2788669"/>
                <a:gd name="connsiteX1" fmla="*/ 362850 w 2969290"/>
                <a:gd name="connsiteY1" fmla="*/ 2630819 h 2788669"/>
                <a:gd name="connsiteX2" fmla="*/ 0 w 2969290"/>
                <a:gd name="connsiteY2" fmla="*/ 1542290 h 2788669"/>
                <a:gd name="connsiteX3" fmla="*/ 138737 w 2969290"/>
                <a:gd name="connsiteY3" fmla="*/ 933994 h 2788669"/>
                <a:gd name="connsiteX4" fmla="*/ 875109 w 2969290"/>
                <a:gd name="connsiteY4" fmla="*/ 293683 h 2788669"/>
                <a:gd name="connsiteX5" fmla="*/ 1995675 w 2969290"/>
                <a:gd name="connsiteY5" fmla="*/ 336370 h 2788669"/>
                <a:gd name="connsiteX6" fmla="*/ 2411886 w 2969290"/>
                <a:gd name="connsiteY6" fmla="*/ 720557 h 2788669"/>
                <a:gd name="connsiteX7" fmla="*/ 2817424 w 2969290"/>
                <a:gd name="connsiteY7" fmla="*/ 1488931 h 2788669"/>
                <a:gd name="connsiteX8" fmla="*/ 2614655 w 2969290"/>
                <a:gd name="connsiteY8" fmla="*/ 2449398 h 2788669"/>
                <a:gd name="connsiteX9" fmla="*/ 2219789 w 2969290"/>
                <a:gd name="connsiteY9" fmla="*/ 2662835 h 2788669"/>
                <a:gd name="connsiteX10" fmla="*/ 1248631 w 2969290"/>
                <a:gd name="connsiteY10" fmla="*/ 2684178 h 2788669"/>
                <a:gd name="connsiteX0" fmla="*/ 1248631 w 2969290"/>
                <a:gd name="connsiteY0" fmla="*/ 2684178 h 2817640"/>
                <a:gd name="connsiteX1" fmla="*/ 362850 w 2969290"/>
                <a:gd name="connsiteY1" fmla="*/ 2630819 h 2817640"/>
                <a:gd name="connsiteX2" fmla="*/ 0 w 2969290"/>
                <a:gd name="connsiteY2" fmla="*/ 1542290 h 2817640"/>
                <a:gd name="connsiteX3" fmla="*/ 138737 w 2969290"/>
                <a:gd name="connsiteY3" fmla="*/ 933994 h 2817640"/>
                <a:gd name="connsiteX4" fmla="*/ 875109 w 2969290"/>
                <a:gd name="connsiteY4" fmla="*/ 293683 h 2817640"/>
                <a:gd name="connsiteX5" fmla="*/ 1995675 w 2969290"/>
                <a:gd name="connsiteY5" fmla="*/ 336370 h 2817640"/>
                <a:gd name="connsiteX6" fmla="*/ 2411886 w 2969290"/>
                <a:gd name="connsiteY6" fmla="*/ 720557 h 2817640"/>
                <a:gd name="connsiteX7" fmla="*/ 2817424 w 2969290"/>
                <a:gd name="connsiteY7" fmla="*/ 1488931 h 2817640"/>
                <a:gd name="connsiteX8" fmla="*/ 2614655 w 2969290"/>
                <a:gd name="connsiteY8" fmla="*/ 2449398 h 2817640"/>
                <a:gd name="connsiteX9" fmla="*/ 2219789 w 2969290"/>
                <a:gd name="connsiteY9" fmla="*/ 2662835 h 2817640"/>
                <a:gd name="connsiteX10" fmla="*/ 1248631 w 2969290"/>
                <a:gd name="connsiteY10" fmla="*/ 2684178 h 2817640"/>
                <a:gd name="connsiteX0" fmla="*/ 1248631 w 2969290"/>
                <a:gd name="connsiteY0" fmla="*/ 2684178 h 2817640"/>
                <a:gd name="connsiteX1" fmla="*/ 362850 w 2969290"/>
                <a:gd name="connsiteY1" fmla="*/ 2630819 h 2817640"/>
                <a:gd name="connsiteX2" fmla="*/ 0 w 2969290"/>
                <a:gd name="connsiteY2" fmla="*/ 1542290 h 2817640"/>
                <a:gd name="connsiteX3" fmla="*/ 138737 w 2969290"/>
                <a:gd name="connsiteY3" fmla="*/ 933994 h 2817640"/>
                <a:gd name="connsiteX4" fmla="*/ 875109 w 2969290"/>
                <a:gd name="connsiteY4" fmla="*/ 293683 h 2817640"/>
                <a:gd name="connsiteX5" fmla="*/ 1995675 w 2969290"/>
                <a:gd name="connsiteY5" fmla="*/ 336370 h 2817640"/>
                <a:gd name="connsiteX6" fmla="*/ 2411886 w 2969290"/>
                <a:gd name="connsiteY6" fmla="*/ 720557 h 2817640"/>
                <a:gd name="connsiteX7" fmla="*/ 2817424 w 2969290"/>
                <a:gd name="connsiteY7" fmla="*/ 1488931 h 2817640"/>
                <a:gd name="connsiteX8" fmla="*/ 2614655 w 2969290"/>
                <a:gd name="connsiteY8" fmla="*/ 2449398 h 2817640"/>
                <a:gd name="connsiteX9" fmla="*/ 2219789 w 2969290"/>
                <a:gd name="connsiteY9" fmla="*/ 2662835 h 2817640"/>
                <a:gd name="connsiteX10" fmla="*/ 1248631 w 2969290"/>
                <a:gd name="connsiteY10" fmla="*/ 2684178 h 2817640"/>
                <a:gd name="connsiteX0" fmla="*/ 1248631 w 2969290"/>
                <a:gd name="connsiteY0" fmla="*/ 2684178 h 2817640"/>
                <a:gd name="connsiteX1" fmla="*/ 362850 w 2969290"/>
                <a:gd name="connsiteY1" fmla="*/ 2630819 h 2817640"/>
                <a:gd name="connsiteX2" fmla="*/ 0 w 2969290"/>
                <a:gd name="connsiteY2" fmla="*/ 1542290 h 2817640"/>
                <a:gd name="connsiteX3" fmla="*/ 138737 w 2969290"/>
                <a:gd name="connsiteY3" fmla="*/ 933994 h 2817640"/>
                <a:gd name="connsiteX4" fmla="*/ 875109 w 2969290"/>
                <a:gd name="connsiteY4" fmla="*/ 293683 h 2817640"/>
                <a:gd name="connsiteX5" fmla="*/ 1995675 w 2969290"/>
                <a:gd name="connsiteY5" fmla="*/ 336370 h 2817640"/>
                <a:gd name="connsiteX6" fmla="*/ 2411886 w 2969290"/>
                <a:gd name="connsiteY6" fmla="*/ 720557 h 2817640"/>
                <a:gd name="connsiteX7" fmla="*/ 2817424 w 2969290"/>
                <a:gd name="connsiteY7" fmla="*/ 1488931 h 2817640"/>
                <a:gd name="connsiteX8" fmla="*/ 2614655 w 2969290"/>
                <a:gd name="connsiteY8" fmla="*/ 2449398 h 2817640"/>
                <a:gd name="connsiteX9" fmla="*/ 2219789 w 2969290"/>
                <a:gd name="connsiteY9" fmla="*/ 2662835 h 2817640"/>
                <a:gd name="connsiteX10" fmla="*/ 1248631 w 2969290"/>
                <a:gd name="connsiteY10" fmla="*/ 2684178 h 2817640"/>
                <a:gd name="connsiteX0" fmla="*/ 1263570 w 2984229"/>
                <a:gd name="connsiteY0" fmla="*/ 2684178 h 2817640"/>
                <a:gd name="connsiteX1" fmla="*/ 377789 w 2984229"/>
                <a:gd name="connsiteY1" fmla="*/ 2630819 h 2817640"/>
                <a:gd name="connsiteX2" fmla="*/ 14939 w 2984229"/>
                <a:gd name="connsiteY2" fmla="*/ 1542290 h 2817640"/>
                <a:gd name="connsiteX3" fmla="*/ 153676 w 2984229"/>
                <a:gd name="connsiteY3" fmla="*/ 933994 h 2817640"/>
                <a:gd name="connsiteX4" fmla="*/ 890048 w 2984229"/>
                <a:gd name="connsiteY4" fmla="*/ 293683 h 2817640"/>
                <a:gd name="connsiteX5" fmla="*/ 2010614 w 2984229"/>
                <a:gd name="connsiteY5" fmla="*/ 336370 h 2817640"/>
                <a:gd name="connsiteX6" fmla="*/ 2426825 w 2984229"/>
                <a:gd name="connsiteY6" fmla="*/ 720557 h 2817640"/>
                <a:gd name="connsiteX7" fmla="*/ 2832363 w 2984229"/>
                <a:gd name="connsiteY7" fmla="*/ 1488931 h 2817640"/>
                <a:gd name="connsiteX8" fmla="*/ 2629594 w 2984229"/>
                <a:gd name="connsiteY8" fmla="*/ 2449398 h 2817640"/>
                <a:gd name="connsiteX9" fmla="*/ 2234728 w 2984229"/>
                <a:gd name="connsiteY9" fmla="*/ 2662835 h 2817640"/>
                <a:gd name="connsiteX10" fmla="*/ 1263570 w 2984229"/>
                <a:gd name="connsiteY10" fmla="*/ 2684178 h 2817640"/>
                <a:gd name="connsiteX0" fmla="*/ 1415461 w 3136120"/>
                <a:gd name="connsiteY0" fmla="*/ 2684178 h 2817640"/>
                <a:gd name="connsiteX1" fmla="*/ 529680 w 3136120"/>
                <a:gd name="connsiteY1" fmla="*/ 2630819 h 2817640"/>
                <a:gd name="connsiteX2" fmla="*/ 166830 w 3136120"/>
                <a:gd name="connsiteY2" fmla="*/ 1542290 h 2817640"/>
                <a:gd name="connsiteX3" fmla="*/ 305567 w 3136120"/>
                <a:gd name="connsiteY3" fmla="*/ 933994 h 2817640"/>
                <a:gd name="connsiteX4" fmla="*/ 1041939 w 3136120"/>
                <a:gd name="connsiteY4" fmla="*/ 293683 h 2817640"/>
                <a:gd name="connsiteX5" fmla="*/ 2162505 w 3136120"/>
                <a:gd name="connsiteY5" fmla="*/ 336370 h 2817640"/>
                <a:gd name="connsiteX6" fmla="*/ 2578716 w 3136120"/>
                <a:gd name="connsiteY6" fmla="*/ 720557 h 2817640"/>
                <a:gd name="connsiteX7" fmla="*/ 2984254 w 3136120"/>
                <a:gd name="connsiteY7" fmla="*/ 1488931 h 2817640"/>
                <a:gd name="connsiteX8" fmla="*/ 2781485 w 3136120"/>
                <a:gd name="connsiteY8" fmla="*/ 2449398 h 2817640"/>
                <a:gd name="connsiteX9" fmla="*/ 2386619 w 3136120"/>
                <a:gd name="connsiteY9" fmla="*/ 2662835 h 2817640"/>
                <a:gd name="connsiteX10" fmla="*/ 1415461 w 3136120"/>
                <a:gd name="connsiteY10" fmla="*/ 2684178 h 2817640"/>
                <a:gd name="connsiteX0" fmla="*/ 1415461 w 3136120"/>
                <a:gd name="connsiteY0" fmla="*/ 2684178 h 2817640"/>
                <a:gd name="connsiteX1" fmla="*/ 529680 w 3136120"/>
                <a:gd name="connsiteY1" fmla="*/ 2630819 h 2817640"/>
                <a:gd name="connsiteX2" fmla="*/ 166830 w 3136120"/>
                <a:gd name="connsiteY2" fmla="*/ 1542290 h 2817640"/>
                <a:gd name="connsiteX3" fmla="*/ 305567 w 3136120"/>
                <a:gd name="connsiteY3" fmla="*/ 933994 h 2817640"/>
                <a:gd name="connsiteX4" fmla="*/ 1041939 w 3136120"/>
                <a:gd name="connsiteY4" fmla="*/ 293683 h 2817640"/>
                <a:gd name="connsiteX5" fmla="*/ 2162505 w 3136120"/>
                <a:gd name="connsiteY5" fmla="*/ 336370 h 2817640"/>
                <a:gd name="connsiteX6" fmla="*/ 2578716 w 3136120"/>
                <a:gd name="connsiteY6" fmla="*/ 720557 h 2817640"/>
                <a:gd name="connsiteX7" fmla="*/ 2984254 w 3136120"/>
                <a:gd name="connsiteY7" fmla="*/ 1488931 h 2817640"/>
                <a:gd name="connsiteX8" fmla="*/ 2781485 w 3136120"/>
                <a:gd name="connsiteY8" fmla="*/ 2449398 h 2817640"/>
                <a:gd name="connsiteX9" fmla="*/ 2386619 w 3136120"/>
                <a:gd name="connsiteY9" fmla="*/ 2662835 h 2817640"/>
                <a:gd name="connsiteX10" fmla="*/ 1415461 w 3136120"/>
                <a:gd name="connsiteY10" fmla="*/ 2684178 h 2817640"/>
                <a:gd name="connsiteX0" fmla="*/ 1415461 w 3136120"/>
                <a:gd name="connsiteY0" fmla="*/ 2684178 h 2817640"/>
                <a:gd name="connsiteX1" fmla="*/ 529680 w 3136120"/>
                <a:gd name="connsiteY1" fmla="*/ 2630819 h 2817640"/>
                <a:gd name="connsiteX2" fmla="*/ 166830 w 3136120"/>
                <a:gd name="connsiteY2" fmla="*/ 1542290 h 2817640"/>
                <a:gd name="connsiteX3" fmla="*/ 305567 w 3136120"/>
                <a:gd name="connsiteY3" fmla="*/ 933994 h 2817640"/>
                <a:gd name="connsiteX4" fmla="*/ 1041939 w 3136120"/>
                <a:gd name="connsiteY4" fmla="*/ 293683 h 2817640"/>
                <a:gd name="connsiteX5" fmla="*/ 2162505 w 3136120"/>
                <a:gd name="connsiteY5" fmla="*/ 336370 h 2817640"/>
                <a:gd name="connsiteX6" fmla="*/ 2578716 w 3136120"/>
                <a:gd name="connsiteY6" fmla="*/ 720557 h 2817640"/>
                <a:gd name="connsiteX7" fmla="*/ 2984254 w 3136120"/>
                <a:gd name="connsiteY7" fmla="*/ 1488931 h 2817640"/>
                <a:gd name="connsiteX8" fmla="*/ 2781485 w 3136120"/>
                <a:gd name="connsiteY8" fmla="*/ 2449398 h 2817640"/>
                <a:gd name="connsiteX9" fmla="*/ 2386619 w 3136120"/>
                <a:gd name="connsiteY9" fmla="*/ 2662835 h 2817640"/>
                <a:gd name="connsiteX10" fmla="*/ 1415461 w 3136120"/>
                <a:gd name="connsiteY10" fmla="*/ 2684178 h 28176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136120" h="2817640">
                  <a:moveTo>
                    <a:pt x="1415461" y="2684178"/>
                  </a:moveTo>
                  <a:cubicBezTo>
                    <a:pt x="1088185" y="2890501"/>
                    <a:pt x="728891" y="2840698"/>
                    <a:pt x="529680" y="2630819"/>
                  </a:cubicBezTo>
                  <a:cubicBezTo>
                    <a:pt x="-114201" y="2396039"/>
                    <a:pt x="-85742" y="1894462"/>
                    <a:pt x="166830" y="1542290"/>
                  </a:cubicBezTo>
                  <a:cubicBezTo>
                    <a:pt x="-96414" y="1008698"/>
                    <a:pt x="205961" y="1040712"/>
                    <a:pt x="305567" y="933994"/>
                  </a:cubicBezTo>
                  <a:cubicBezTo>
                    <a:pt x="412288" y="283011"/>
                    <a:pt x="775138" y="304355"/>
                    <a:pt x="1041939" y="293683"/>
                  </a:cubicBezTo>
                  <a:cubicBezTo>
                    <a:pt x="1703607" y="-268368"/>
                    <a:pt x="2023768" y="108704"/>
                    <a:pt x="2162505" y="336370"/>
                  </a:cubicBezTo>
                  <a:cubicBezTo>
                    <a:pt x="2536027" y="336370"/>
                    <a:pt x="2589388" y="528464"/>
                    <a:pt x="2578716" y="720557"/>
                  </a:cubicBezTo>
                  <a:cubicBezTo>
                    <a:pt x="2970024" y="848619"/>
                    <a:pt x="3051844" y="1158103"/>
                    <a:pt x="2984254" y="1488931"/>
                  </a:cubicBezTo>
                  <a:cubicBezTo>
                    <a:pt x="3162121" y="1755727"/>
                    <a:pt x="3275958" y="2171930"/>
                    <a:pt x="2781485" y="2449398"/>
                  </a:cubicBezTo>
                  <a:cubicBezTo>
                    <a:pt x="2703223" y="2712637"/>
                    <a:pt x="2507569" y="2687735"/>
                    <a:pt x="2386619" y="2662835"/>
                  </a:cubicBezTo>
                  <a:cubicBezTo>
                    <a:pt x="2041555" y="2936746"/>
                    <a:pt x="1515067" y="2783782"/>
                    <a:pt x="1415461" y="2684178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5">
                    <a:lumMod val="40000"/>
                    <a:lumOff val="60000"/>
                  </a:schemeClr>
                </a:gs>
                <a:gs pos="100000">
                  <a:srgbClr val="55A61A"/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 fontAlgn="auto">
                <a:spcBef>
                  <a:spcPts val="0"/>
                </a:spcBef>
                <a:spcAft>
                  <a:spcPts val="0"/>
                </a:spcAft>
              </a:pPr>
              <a:endParaRPr lang="en-US" dirty="0">
                <a:solidFill>
                  <a:prstClr val="white"/>
                </a:solidFill>
                <a:latin typeface="Arial Narrow" panose="020B0606020202030204" pitchFamily="34" charset="0"/>
              </a:endParaRPr>
            </a:p>
          </p:txBody>
        </p:sp>
        <p:sp>
          <p:nvSpPr>
            <p:cNvPr id="663" name="Freeform 662"/>
            <p:cNvSpPr/>
            <p:nvPr/>
          </p:nvSpPr>
          <p:spPr>
            <a:xfrm>
              <a:off x="5965681" y="3479025"/>
              <a:ext cx="371685" cy="949794"/>
            </a:xfrm>
            <a:custGeom>
              <a:avLst/>
              <a:gdLst>
                <a:gd name="connsiteX0" fmla="*/ 96048 w 352178"/>
                <a:gd name="connsiteY0" fmla="*/ 0 h 907107"/>
                <a:gd name="connsiteX1" fmla="*/ 0 w 352178"/>
                <a:gd name="connsiteY1" fmla="*/ 896435 h 907107"/>
                <a:gd name="connsiteX2" fmla="*/ 352178 w 352178"/>
                <a:gd name="connsiteY2" fmla="*/ 907107 h 907107"/>
                <a:gd name="connsiteX3" fmla="*/ 330834 w 352178"/>
                <a:gd name="connsiteY3" fmla="*/ 74703 h 907107"/>
                <a:gd name="connsiteX4" fmla="*/ 96048 w 352178"/>
                <a:gd name="connsiteY4" fmla="*/ 0 h 907107"/>
                <a:gd name="connsiteX0" fmla="*/ 96048 w 352178"/>
                <a:gd name="connsiteY0" fmla="*/ 0 h 907107"/>
                <a:gd name="connsiteX1" fmla="*/ 0 w 352178"/>
                <a:gd name="connsiteY1" fmla="*/ 896435 h 907107"/>
                <a:gd name="connsiteX2" fmla="*/ 352178 w 352178"/>
                <a:gd name="connsiteY2" fmla="*/ 907107 h 907107"/>
                <a:gd name="connsiteX3" fmla="*/ 330834 w 352178"/>
                <a:gd name="connsiteY3" fmla="*/ 74703 h 907107"/>
                <a:gd name="connsiteX4" fmla="*/ 96048 w 352178"/>
                <a:gd name="connsiteY4" fmla="*/ 0 h 907107"/>
                <a:gd name="connsiteX0" fmla="*/ 96048 w 352178"/>
                <a:gd name="connsiteY0" fmla="*/ 0 h 907107"/>
                <a:gd name="connsiteX1" fmla="*/ 0 w 352178"/>
                <a:gd name="connsiteY1" fmla="*/ 896435 h 907107"/>
                <a:gd name="connsiteX2" fmla="*/ 352178 w 352178"/>
                <a:gd name="connsiteY2" fmla="*/ 907107 h 907107"/>
                <a:gd name="connsiteX3" fmla="*/ 330834 w 352178"/>
                <a:gd name="connsiteY3" fmla="*/ 74703 h 907107"/>
                <a:gd name="connsiteX4" fmla="*/ 96048 w 352178"/>
                <a:gd name="connsiteY4" fmla="*/ 0 h 907107"/>
                <a:gd name="connsiteX0" fmla="*/ 96048 w 371685"/>
                <a:gd name="connsiteY0" fmla="*/ 0 h 907107"/>
                <a:gd name="connsiteX1" fmla="*/ 0 w 371685"/>
                <a:gd name="connsiteY1" fmla="*/ 896435 h 907107"/>
                <a:gd name="connsiteX2" fmla="*/ 352178 w 371685"/>
                <a:gd name="connsiteY2" fmla="*/ 907107 h 907107"/>
                <a:gd name="connsiteX3" fmla="*/ 330834 w 371685"/>
                <a:gd name="connsiteY3" fmla="*/ 74703 h 907107"/>
                <a:gd name="connsiteX4" fmla="*/ 96048 w 371685"/>
                <a:gd name="connsiteY4" fmla="*/ 0 h 907107"/>
                <a:gd name="connsiteX0" fmla="*/ 96048 w 371685"/>
                <a:gd name="connsiteY0" fmla="*/ 0 h 949794"/>
                <a:gd name="connsiteX1" fmla="*/ 0 w 371685"/>
                <a:gd name="connsiteY1" fmla="*/ 939122 h 949794"/>
                <a:gd name="connsiteX2" fmla="*/ 352178 w 371685"/>
                <a:gd name="connsiteY2" fmla="*/ 949794 h 949794"/>
                <a:gd name="connsiteX3" fmla="*/ 330834 w 371685"/>
                <a:gd name="connsiteY3" fmla="*/ 117390 h 949794"/>
                <a:gd name="connsiteX4" fmla="*/ 96048 w 371685"/>
                <a:gd name="connsiteY4" fmla="*/ 0 h 9497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71685" h="949794">
                  <a:moveTo>
                    <a:pt x="96048" y="0"/>
                  </a:moveTo>
                  <a:cubicBezTo>
                    <a:pt x="160081" y="426874"/>
                    <a:pt x="117392" y="853747"/>
                    <a:pt x="0" y="939122"/>
                  </a:cubicBezTo>
                  <a:lnTo>
                    <a:pt x="352178" y="949794"/>
                  </a:lnTo>
                  <a:cubicBezTo>
                    <a:pt x="345063" y="672326"/>
                    <a:pt x="412653" y="362842"/>
                    <a:pt x="330834" y="117390"/>
                  </a:cubicBezTo>
                  <a:lnTo>
                    <a:pt x="96048" y="0"/>
                  </a:lnTo>
                  <a:close/>
                </a:path>
              </a:pathLst>
            </a:custGeom>
            <a:solidFill>
              <a:srgbClr val="9966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 fontAlgn="auto">
                <a:spcBef>
                  <a:spcPts val="0"/>
                </a:spcBef>
                <a:spcAft>
                  <a:spcPts val="0"/>
                </a:spcAft>
              </a:pPr>
              <a:endParaRPr lang="en-US" dirty="0">
                <a:solidFill>
                  <a:prstClr val="white"/>
                </a:solidFill>
                <a:latin typeface="Arial Narrow" panose="020B0606020202030204" pitchFamily="34" charset="0"/>
              </a:endParaRPr>
            </a:p>
          </p:txBody>
        </p:sp>
      </p:grpSp>
      <p:sp>
        <p:nvSpPr>
          <p:cNvPr id="664" name="Right Arrow 663"/>
          <p:cNvSpPr/>
          <p:nvPr/>
        </p:nvSpPr>
        <p:spPr bwMode="auto">
          <a:xfrm>
            <a:off x="76093" y="5683418"/>
            <a:ext cx="9067908" cy="1089367"/>
          </a:xfrm>
          <a:prstGeom prst="rightArrow">
            <a:avLst/>
          </a:prstGeom>
          <a:gradFill flip="none" rotWithShape="1">
            <a:gsLst>
              <a:gs pos="90000">
                <a:schemeClr val="bg2">
                  <a:lumMod val="50000"/>
                </a:schemeClr>
              </a:gs>
              <a:gs pos="28000">
                <a:schemeClr val="tx2">
                  <a:lumMod val="75000"/>
                </a:schemeClr>
              </a:gs>
            </a:gsLst>
            <a:lin ang="10800000" scaled="1"/>
            <a:tileRect/>
          </a:gradFill>
          <a:ln>
            <a:noFill/>
          </a:ln>
          <a:extLst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</a:pPr>
            <a:r>
              <a:rPr lang="en-US" b="1" dirty="0" smtClean="0">
                <a:solidFill>
                  <a:srgbClr val="FFFFFF"/>
                </a:solidFill>
                <a:latin typeface="Arial Narrow" panose="020B0606020202030204" pitchFamily="34" charset="0"/>
              </a:rPr>
              <a:t>Leverage 4G investments to enable </a:t>
            </a:r>
            <a:r>
              <a:rPr lang="en-US" b="1" dirty="0">
                <a:solidFill>
                  <a:srgbClr val="FFFFFF"/>
                </a:solidFill>
                <a:latin typeface="Arial Narrow" panose="020B0606020202030204" pitchFamily="34" charset="0"/>
              </a:rPr>
              <a:t>phased 5G </a:t>
            </a:r>
            <a:r>
              <a:rPr lang="en-US" b="1" dirty="0" smtClean="0">
                <a:solidFill>
                  <a:srgbClr val="FFFFFF"/>
                </a:solidFill>
                <a:latin typeface="Arial Narrow" panose="020B0606020202030204" pitchFamily="34" charset="0"/>
              </a:rPr>
              <a:t>rollout </a:t>
            </a:r>
          </a:p>
          <a:p>
            <a:pPr algn="ctr" defTabSz="914400" fontAlgn="auto">
              <a:spcBef>
                <a:spcPts val="0"/>
              </a:spcBef>
              <a:spcAft>
                <a:spcPts val="0"/>
              </a:spcAft>
            </a:pPr>
            <a:r>
              <a:rPr lang="en-US" b="1" dirty="0" smtClean="0">
                <a:solidFill>
                  <a:srgbClr val="FFFFFF"/>
                </a:solidFill>
                <a:latin typeface="Arial Narrow" panose="020B0606020202030204" pitchFamily="34" charset="0"/>
              </a:rPr>
              <a:t>(Initial </a:t>
            </a:r>
            <a:r>
              <a:rPr lang="en-US" b="1" smtClean="0">
                <a:solidFill>
                  <a:srgbClr val="FFFFFF"/>
                </a:solidFill>
                <a:latin typeface="Arial Narrow" panose="020B0606020202030204" pitchFamily="34" charset="0"/>
              </a:rPr>
              <a:t>deployment likely in </a:t>
            </a:r>
            <a:r>
              <a:rPr lang="en-US" b="1" dirty="0" smtClean="0">
                <a:solidFill>
                  <a:srgbClr val="FFFFFF"/>
                </a:solidFill>
                <a:latin typeface="Arial Narrow" panose="020B0606020202030204" pitchFamily="34" charset="0"/>
              </a:rPr>
              <a:t>the Urban areas with higher capacity demand, other areas to follow)</a:t>
            </a:r>
            <a:endParaRPr lang="en-US" b="1" dirty="0">
              <a:solidFill>
                <a:srgbClr val="FFFFFF"/>
              </a:solidFill>
              <a:latin typeface="Arial Narrow" panose="020B0606020202030204" pitchFamily="34" charset="0"/>
            </a:endParaRPr>
          </a:p>
        </p:txBody>
      </p:sp>
      <p:pic>
        <p:nvPicPr>
          <p:cNvPr id="693" name="Picture 692" descr="IconSet [Converted].png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2654" t="-5318" r="-11266" b="69897"/>
          <a:stretch/>
        </p:blipFill>
        <p:spPr>
          <a:xfrm>
            <a:off x="6008396" y="4863699"/>
            <a:ext cx="408659" cy="224807"/>
          </a:xfrm>
          <a:prstGeom prst="rect">
            <a:avLst/>
          </a:prstGeom>
        </p:spPr>
      </p:pic>
      <p:pic>
        <p:nvPicPr>
          <p:cNvPr id="694" name="Picture 693" descr="IconSet [Converted].png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2654" t="-5318" r="-11266" b="69897"/>
          <a:stretch/>
        </p:blipFill>
        <p:spPr>
          <a:xfrm>
            <a:off x="6598646" y="4828021"/>
            <a:ext cx="408659" cy="224807"/>
          </a:xfrm>
          <a:prstGeom prst="rect">
            <a:avLst/>
          </a:prstGeom>
        </p:spPr>
      </p:pic>
      <p:pic>
        <p:nvPicPr>
          <p:cNvPr id="697" name="Picture 696" descr="IconSet [Converted].png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2654" t="-5318" r="-11266" b="69897"/>
          <a:stretch/>
        </p:blipFill>
        <p:spPr>
          <a:xfrm>
            <a:off x="5150475" y="4671879"/>
            <a:ext cx="408659" cy="224807"/>
          </a:xfrm>
          <a:prstGeom prst="rect">
            <a:avLst/>
          </a:prstGeom>
        </p:spPr>
      </p:pic>
      <p:sp>
        <p:nvSpPr>
          <p:cNvPr id="98" name="TextBox 97"/>
          <p:cNvSpPr txBox="1"/>
          <p:nvPr/>
        </p:nvSpPr>
        <p:spPr>
          <a:xfrm>
            <a:off x="907169" y="4187365"/>
            <a:ext cx="1255472" cy="2400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400" fontAlgn="auto">
              <a:lnSpc>
                <a:spcPct val="80000"/>
              </a:lnSpc>
              <a:spcBef>
                <a:spcPts val="0"/>
              </a:spcBef>
              <a:spcAft>
                <a:spcPts val="300"/>
              </a:spcAft>
            </a:pPr>
            <a:r>
              <a:rPr lang="en-US" sz="1200" dirty="0" smtClean="0">
                <a:solidFill>
                  <a:srgbClr val="FFFFFF"/>
                </a:solidFill>
                <a:latin typeface="Arial Narrow" panose="020B0606020202030204" pitchFamily="34" charset="0"/>
                <a:cs typeface="+mn-cs"/>
              </a:rPr>
              <a:t>small cell coverage</a:t>
            </a:r>
            <a:endParaRPr lang="en-US" sz="1200" dirty="0">
              <a:solidFill>
                <a:srgbClr val="FFFFFF"/>
              </a:solidFill>
              <a:latin typeface="Arial Narrow" panose="020B0606020202030204" pitchFamily="34" charset="0"/>
              <a:cs typeface="+mn-cs"/>
            </a:endParaRPr>
          </a:p>
        </p:txBody>
      </p:sp>
      <p:grpSp>
        <p:nvGrpSpPr>
          <p:cNvPr id="99" name="Group 98"/>
          <p:cNvGrpSpPr/>
          <p:nvPr/>
        </p:nvGrpSpPr>
        <p:grpSpPr>
          <a:xfrm>
            <a:off x="4580802" y="1781462"/>
            <a:ext cx="694152" cy="2166277"/>
            <a:chOff x="9529987" y="2054415"/>
            <a:chExt cx="1279104" cy="2666554"/>
          </a:xfrm>
        </p:grpSpPr>
        <p:sp>
          <p:nvSpPr>
            <p:cNvPr id="100" name="Freeform 96"/>
            <p:cNvSpPr>
              <a:spLocks/>
            </p:cNvSpPr>
            <p:nvPr/>
          </p:nvSpPr>
          <p:spPr bwMode="auto">
            <a:xfrm>
              <a:off x="10089316" y="2054416"/>
              <a:ext cx="169145" cy="2666553"/>
            </a:xfrm>
            <a:custGeom>
              <a:avLst/>
              <a:gdLst>
                <a:gd name="T0" fmla="*/ 31 w 31"/>
                <a:gd name="T1" fmla="*/ 646 h 662"/>
                <a:gd name="T2" fmla="*/ 16 w 31"/>
                <a:gd name="T3" fmla="*/ 662 h 662"/>
                <a:gd name="T4" fmla="*/ 16 w 31"/>
                <a:gd name="T5" fmla="*/ 662 h 662"/>
                <a:gd name="T6" fmla="*/ 0 w 31"/>
                <a:gd name="T7" fmla="*/ 646 h 662"/>
                <a:gd name="T8" fmla="*/ 0 w 31"/>
                <a:gd name="T9" fmla="*/ 16 h 662"/>
                <a:gd name="T10" fmla="*/ 16 w 31"/>
                <a:gd name="T11" fmla="*/ 0 h 662"/>
                <a:gd name="T12" fmla="*/ 16 w 31"/>
                <a:gd name="T13" fmla="*/ 0 h 662"/>
                <a:gd name="T14" fmla="*/ 31 w 31"/>
                <a:gd name="T15" fmla="*/ 16 h 662"/>
                <a:gd name="T16" fmla="*/ 31 w 31"/>
                <a:gd name="T17" fmla="*/ 646 h 6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" h="662">
                  <a:moveTo>
                    <a:pt x="31" y="646"/>
                  </a:moveTo>
                  <a:cubicBezTo>
                    <a:pt x="31" y="655"/>
                    <a:pt x="24" y="662"/>
                    <a:pt x="16" y="662"/>
                  </a:cubicBezTo>
                  <a:cubicBezTo>
                    <a:pt x="16" y="662"/>
                    <a:pt x="16" y="662"/>
                    <a:pt x="16" y="662"/>
                  </a:cubicBezTo>
                  <a:cubicBezTo>
                    <a:pt x="7" y="662"/>
                    <a:pt x="0" y="655"/>
                    <a:pt x="0" y="64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7"/>
                    <a:pt x="7" y="0"/>
                    <a:pt x="16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24" y="0"/>
                    <a:pt x="31" y="7"/>
                    <a:pt x="31" y="16"/>
                  </a:cubicBezTo>
                  <a:lnTo>
                    <a:pt x="31" y="646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 fontAlgn="auto">
                <a:spcBef>
                  <a:spcPts val="0"/>
                </a:spcBef>
                <a:spcAft>
                  <a:spcPts val="0"/>
                </a:spcAft>
              </a:pPr>
              <a:endParaRPr lang="en-US" sz="1600">
                <a:solidFill>
                  <a:prstClr val="black"/>
                </a:solidFill>
                <a:latin typeface="Arial Narrow" panose="020B0606020202030204" pitchFamily="34" charset="0"/>
                <a:cs typeface="+mn-cs"/>
              </a:endParaRPr>
            </a:p>
          </p:txBody>
        </p:sp>
        <p:sp>
          <p:nvSpPr>
            <p:cNvPr id="101" name="Freeform 97"/>
            <p:cNvSpPr>
              <a:spLocks/>
            </p:cNvSpPr>
            <p:nvPr/>
          </p:nvSpPr>
          <p:spPr bwMode="auto">
            <a:xfrm>
              <a:off x="9529987" y="2054415"/>
              <a:ext cx="490248" cy="701931"/>
            </a:xfrm>
            <a:custGeom>
              <a:avLst/>
              <a:gdLst>
                <a:gd name="T0" fmla="*/ 82 w 93"/>
                <a:gd name="T1" fmla="*/ 0 h 164"/>
                <a:gd name="T2" fmla="*/ 71 w 93"/>
                <a:gd name="T3" fmla="*/ 12 h 164"/>
                <a:gd name="T4" fmla="*/ 71 w 93"/>
                <a:gd name="T5" fmla="*/ 62 h 164"/>
                <a:gd name="T6" fmla="*/ 58 w 93"/>
                <a:gd name="T7" fmla="*/ 72 h 164"/>
                <a:gd name="T8" fmla="*/ 58 w 93"/>
                <a:gd name="T9" fmla="*/ 37 h 164"/>
                <a:gd name="T10" fmla="*/ 47 w 93"/>
                <a:gd name="T11" fmla="*/ 26 h 164"/>
                <a:gd name="T12" fmla="*/ 36 w 93"/>
                <a:gd name="T13" fmla="*/ 37 h 164"/>
                <a:gd name="T14" fmla="*/ 36 w 93"/>
                <a:gd name="T15" fmla="*/ 88 h 164"/>
                <a:gd name="T16" fmla="*/ 23 w 93"/>
                <a:gd name="T17" fmla="*/ 97 h 164"/>
                <a:gd name="T18" fmla="*/ 23 w 93"/>
                <a:gd name="T19" fmla="*/ 63 h 164"/>
                <a:gd name="T20" fmla="*/ 12 w 93"/>
                <a:gd name="T21" fmla="*/ 52 h 164"/>
                <a:gd name="T22" fmla="*/ 0 w 93"/>
                <a:gd name="T23" fmla="*/ 63 h 164"/>
                <a:gd name="T24" fmla="*/ 0 w 93"/>
                <a:gd name="T25" fmla="*/ 153 h 164"/>
                <a:gd name="T26" fmla="*/ 12 w 93"/>
                <a:gd name="T27" fmla="*/ 164 h 164"/>
                <a:gd name="T28" fmla="*/ 23 w 93"/>
                <a:gd name="T29" fmla="*/ 153 h 164"/>
                <a:gd name="T30" fmla="*/ 23 w 93"/>
                <a:gd name="T31" fmla="*/ 102 h 164"/>
                <a:gd name="T32" fmla="*/ 36 w 93"/>
                <a:gd name="T33" fmla="*/ 93 h 164"/>
                <a:gd name="T34" fmla="*/ 36 w 93"/>
                <a:gd name="T35" fmla="*/ 128 h 164"/>
                <a:gd name="T36" fmla="*/ 47 w 93"/>
                <a:gd name="T37" fmla="*/ 139 h 164"/>
                <a:gd name="T38" fmla="*/ 58 w 93"/>
                <a:gd name="T39" fmla="*/ 128 h 164"/>
                <a:gd name="T40" fmla="*/ 58 w 93"/>
                <a:gd name="T41" fmla="*/ 77 h 164"/>
                <a:gd name="T42" fmla="*/ 71 w 93"/>
                <a:gd name="T43" fmla="*/ 67 h 164"/>
                <a:gd name="T44" fmla="*/ 71 w 93"/>
                <a:gd name="T45" fmla="*/ 102 h 164"/>
                <a:gd name="T46" fmla="*/ 82 w 93"/>
                <a:gd name="T47" fmla="*/ 113 h 164"/>
                <a:gd name="T48" fmla="*/ 93 w 93"/>
                <a:gd name="T49" fmla="*/ 102 h 164"/>
                <a:gd name="T50" fmla="*/ 93 w 93"/>
                <a:gd name="T51" fmla="*/ 12 h 164"/>
                <a:gd name="T52" fmla="*/ 82 w 93"/>
                <a:gd name="T53" fmla="*/ 0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93" h="164">
                  <a:moveTo>
                    <a:pt x="82" y="0"/>
                  </a:moveTo>
                  <a:cubicBezTo>
                    <a:pt x="76" y="0"/>
                    <a:pt x="71" y="5"/>
                    <a:pt x="71" y="12"/>
                  </a:cubicBezTo>
                  <a:cubicBezTo>
                    <a:pt x="71" y="62"/>
                    <a:pt x="71" y="62"/>
                    <a:pt x="71" y="62"/>
                  </a:cubicBezTo>
                  <a:cubicBezTo>
                    <a:pt x="58" y="72"/>
                    <a:pt x="58" y="72"/>
                    <a:pt x="58" y="72"/>
                  </a:cubicBezTo>
                  <a:cubicBezTo>
                    <a:pt x="58" y="37"/>
                    <a:pt x="58" y="37"/>
                    <a:pt x="58" y="37"/>
                  </a:cubicBezTo>
                  <a:cubicBezTo>
                    <a:pt x="58" y="31"/>
                    <a:pt x="53" y="26"/>
                    <a:pt x="47" y="26"/>
                  </a:cubicBezTo>
                  <a:cubicBezTo>
                    <a:pt x="41" y="26"/>
                    <a:pt x="36" y="31"/>
                    <a:pt x="36" y="37"/>
                  </a:cubicBezTo>
                  <a:cubicBezTo>
                    <a:pt x="36" y="88"/>
                    <a:pt x="36" y="88"/>
                    <a:pt x="36" y="88"/>
                  </a:cubicBezTo>
                  <a:cubicBezTo>
                    <a:pt x="23" y="97"/>
                    <a:pt x="23" y="97"/>
                    <a:pt x="23" y="97"/>
                  </a:cubicBezTo>
                  <a:cubicBezTo>
                    <a:pt x="23" y="63"/>
                    <a:pt x="23" y="63"/>
                    <a:pt x="23" y="63"/>
                  </a:cubicBezTo>
                  <a:cubicBezTo>
                    <a:pt x="23" y="57"/>
                    <a:pt x="18" y="52"/>
                    <a:pt x="12" y="52"/>
                  </a:cubicBezTo>
                  <a:cubicBezTo>
                    <a:pt x="5" y="52"/>
                    <a:pt x="0" y="57"/>
                    <a:pt x="0" y="63"/>
                  </a:cubicBezTo>
                  <a:cubicBezTo>
                    <a:pt x="0" y="153"/>
                    <a:pt x="0" y="153"/>
                    <a:pt x="0" y="153"/>
                  </a:cubicBezTo>
                  <a:cubicBezTo>
                    <a:pt x="0" y="159"/>
                    <a:pt x="5" y="164"/>
                    <a:pt x="12" y="164"/>
                  </a:cubicBezTo>
                  <a:cubicBezTo>
                    <a:pt x="18" y="164"/>
                    <a:pt x="23" y="159"/>
                    <a:pt x="23" y="153"/>
                  </a:cubicBezTo>
                  <a:cubicBezTo>
                    <a:pt x="23" y="102"/>
                    <a:pt x="23" y="102"/>
                    <a:pt x="23" y="102"/>
                  </a:cubicBezTo>
                  <a:cubicBezTo>
                    <a:pt x="36" y="93"/>
                    <a:pt x="36" y="93"/>
                    <a:pt x="36" y="93"/>
                  </a:cubicBezTo>
                  <a:cubicBezTo>
                    <a:pt x="36" y="128"/>
                    <a:pt x="36" y="128"/>
                    <a:pt x="36" y="128"/>
                  </a:cubicBezTo>
                  <a:cubicBezTo>
                    <a:pt x="36" y="134"/>
                    <a:pt x="41" y="139"/>
                    <a:pt x="47" y="139"/>
                  </a:cubicBezTo>
                  <a:cubicBezTo>
                    <a:pt x="53" y="139"/>
                    <a:pt x="58" y="134"/>
                    <a:pt x="58" y="128"/>
                  </a:cubicBezTo>
                  <a:cubicBezTo>
                    <a:pt x="58" y="77"/>
                    <a:pt x="58" y="77"/>
                    <a:pt x="58" y="77"/>
                  </a:cubicBezTo>
                  <a:cubicBezTo>
                    <a:pt x="71" y="67"/>
                    <a:pt x="71" y="67"/>
                    <a:pt x="71" y="67"/>
                  </a:cubicBezTo>
                  <a:cubicBezTo>
                    <a:pt x="71" y="102"/>
                    <a:pt x="71" y="102"/>
                    <a:pt x="71" y="102"/>
                  </a:cubicBezTo>
                  <a:cubicBezTo>
                    <a:pt x="71" y="108"/>
                    <a:pt x="76" y="113"/>
                    <a:pt x="82" y="113"/>
                  </a:cubicBezTo>
                  <a:cubicBezTo>
                    <a:pt x="88" y="113"/>
                    <a:pt x="93" y="108"/>
                    <a:pt x="93" y="102"/>
                  </a:cubicBezTo>
                  <a:cubicBezTo>
                    <a:pt x="93" y="12"/>
                    <a:pt x="93" y="12"/>
                    <a:pt x="93" y="12"/>
                  </a:cubicBezTo>
                  <a:cubicBezTo>
                    <a:pt x="93" y="5"/>
                    <a:pt x="88" y="0"/>
                    <a:pt x="82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 fontAlgn="auto">
                <a:spcBef>
                  <a:spcPts val="0"/>
                </a:spcBef>
                <a:spcAft>
                  <a:spcPts val="0"/>
                </a:spcAft>
              </a:pPr>
              <a:endParaRPr lang="en-US" sz="1600">
                <a:solidFill>
                  <a:prstClr val="black"/>
                </a:solidFill>
                <a:latin typeface="Arial Narrow" panose="020B0606020202030204" pitchFamily="34" charset="0"/>
                <a:cs typeface="+mn-cs"/>
              </a:endParaRPr>
            </a:p>
          </p:txBody>
        </p:sp>
        <p:sp>
          <p:nvSpPr>
            <p:cNvPr id="102" name="Freeform 98"/>
            <p:cNvSpPr>
              <a:spLocks/>
            </p:cNvSpPr>
            <p:nvPr/>
          </p:nvSpPr>
          <p:spPr bwMode="auto">
            <a:xfrm>
              <a:off x="10321071" y="2054415"/>
              <a:ext cx="488020" cy="701931"/>
            </a:xfrm>
            <a:custGeom>
              <a:avLst/>
              <a:gdLst>
                <a:gd name="T0" fmla="*/ 82 w 93"/>
                <a:gd name="T1" fmla="*/ 52 h 164"/>
                <a:gd name="T2" fmla="*/ 71 w 93"/>
                <a:gd name="T3" fmla="*/ 63 h 164"/>
                <a:gd name="T4" fmla="*/ 71 w 93"/>
                <a:gd name="T5" fmla="*/ 97 h 164"/>
                <a:gd name="T6" fmla="*/ 58 w 93"/>
                <a:gd name="T7" fmla="*/ 88 h 164"/>
                <a:gd name="T8" fmla="*/ 58 w 93"/>
                <a:gd name="T9" fmla="*/ 37 h 164"/>
                <a:gd name="T10" fmla="*/ 47 w 93"/>
                <a:gd name="T11" fmla="*/ 26 h 164"/>
                <a:gd name="T12" fmla="*/ 36 w 93"/>
                <a:gd name="T13" fmla="*/ 37 h 164"/>
                <a:gd name="T14" fmla="*/ 36 w 93"/>
                <a:gd name="T15" fmla="*/ 72 h 164"/>
                <a:gd name="T16" fmla="*/ 23 w 93"/>
                <a:gd name="T17" fmla="*/ 62 h 164"/>
                <a:gd name="T18" fmla="*/ 23 w 93"/>
                <a:gd name="T19" fmla="*/ 12 h 164"/>
                <a:gd name="T20" fmla="*/ 12 w 93"/>
                <a:gd name="T21" fmla="*/ 0 h 164"/>
                <a:gd name="T22" fmla="*/ 0 w 93"/>
                <a:gd name="T23" fmla="*/ 12 h 164"/>
                <a:gd name="T24" fmla="*/ 0 w 93"/>
                <a:gd name="T25" fmla="*/ 102 h 164"/>
                <a:gd name="T26" fmla="*/ 12 w 93"/>
                <a:gd name="T27" fmla="*/ 113 h 164"/>
                <a:gd name="T28" fmla="*/ 23 w 93"/>
                <a:gd name="T29" fmla="*/ 102 h 164"/>
                <a:gd name="T30" fmla="*/ 23 w 93"/>
                <a:gd name="T31" fmla="*/ 67 h 164"/>
                <a:gd name="T32" fmla="*/ 36 w 93"/>
                <a:gd name="T33" fmla="*/ 77 h 164"/>
                <a:gd name="T34" fmla="*/ 36 w 93"/>
                <a:gd name="T35" fmla="*/ 128 h 164"/>
                <a:gd name="T36" fmla="*/ 47 w 93"/>
                <a:gd name="T37" fmla="*/ 139 h 164"/>
                <a:gd name="T38" fmla="*/ 58 w 93"/>
                <a:gd name="T39" fmla="*/ 128 h 164"/>
                <a:gd name="T40" fmla="*/ 58 w 93"/>
                <a:gd name="T41" fmla="*/ 93 h 164"/>
                <a:gd name="T42" fmla="*/ 71 w 93"/>
                <a:gd name="T43" fmla="*/ 102 h 164"/>
                <a:gd name="T44" fmla="*/ 71 w 93"/>
                <a:gd name="T45" fmla="*/ 153 h 164"/>
                <a:gd name="T46" fmla="*/ 82 w 93"/>
                <a:gd name="T47" fmla="*/ 164 h 164"/>
                <a:gd name="T48" fmla="*/ 93 w 93"/>
                <a:gd name="T49" fmla="*/ 153 h 164"/>
                <a:gd name="T50" fmla="*/ 93 w 93"/>
                <a:gd name="T51" fmla="*/ 63 h 164"/>
                <a:gd name="T52" fmla="*/ 82 w 93"/>
                <a:gd name="T53" fmla="*/ 52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93" h="164">
                  <a:moveTo>
                    <a:pt x="82" y="52"/>
                  </a:moveTo>
                  <a:cubicBezTo>
                    <a:pt x="76" y="52"/>
                    <a:pt x="71" y="57"/>
                    <a:pt x="71" y="63"/>
                  </a:cubicBezTo>
                  <a:cubicBezTo>
                    <a:pt x="71" y="97"/>
                    <a:pt x="71" y="97"/>
                    <a:pt x="71" y="97"/>
                  </a:cubicBezTo>
                  <a:cubicBezTo>
                    <a:pt x="58" y="88"/>
                    <a:pt x="58" y="88"/>
                    <a:pt x="58" y="88"/>
                  </a:cubicBezTo>
                  <a:cubicBezTo>
                    <a:pt x="58" y="37"/>
                    <a:pt x="58" y="37"/>
                    <a:pt x="58" y="37"/>
                  </a:cubicBezTo>
                  <a:cubicBezTo>
                    <a:pt x="58" y="31"/>
                    <a:pt x="53" y="26"/>
                    <a:pt x="47" y="26"/>
                  </a:cubicBezTo>
                  <a:cubicBezTo>
                    <a:pt x="41" y="26"/>
                    <a:pt x="36" y="31"/>
                    <a:pt x="36" y="37"/>
                  </a:cubicBezTo>
                  <a:cubicBezTo>
                    <a:pt x="36" y="72"/>
                    <a:pt x="36" y="72"/>
                    <a:pt x="36" y="72"/>
                  </a:cubicBezTo>
                  <a:cubicBezTo>
                    <a:pt x="23" y="62"/>
                    <a:pt x="23" y="62"/>
                    <a:pt x="23" y="62"/>
                  </a:cubicBezTo>
                  <a:cubicBezTo>
                    <a:pt x="23" y="12"/>
                    <a:pt x="23" y="12"/>
                    <a:pt x="23" y="12"/>
                  </a:cubicBezTo>
                  <a:cubicBezTo>
                    <a:pt x="23" y="5"/>
                    <a:pt x="18" y="0"/>
                    <a:pt x="12" y="0"/>
                  </a:cubicBezTo>
                  <a:cubicBezTo>
                    <a:pt x="5" y="0"/>
                    <a:pt x="0" y="5"/>
                    <a:pt x="0" y="12"/>
                  </a:cubicBezTo>
                  <a:cubicBezTo>
                    <a:pt x="0" y="102"/>
                    <a:pt x="0" y="102"/>
                    <a:pt x="0" y="102"/>
                  </a:cubicBezTo>
                  <a:cubicBezTo>
                    <a:pt x="0" y="108"/>
                    <a:pt x="5" y="113"/>
                    <a:pt x="12" y="113"/>
                  </a:cubicBezTo>
                  <a:cubicBezTo>
                    <a:pt x="18" y="113"/>
                    <a:pt x="23" y="108"/>
                    <a:pt x="23" y="102"/>
                  </a:cubicBezTo>
                  <a:cubicBezTo>
                    <a:pt x="23" y="67"/>
                    <a:pt x="23" y="67"/>
                    <a:pt x="23" y="67"/>
                  </a:cubicBezTo>
                  <a:cubicBezTo>
                    <a:pt x="36" y="77"/>
                    <a:pt x="36" y="77"/>
                    <a:pt x="36" y="77"/>
                  </a:cubicBezTo>
                  <a:cubicBezTo>
                    <a:pt x="36" y="128"/>
                    <a:pt x="36" y="128"/>
                    <a:pt x="36" y="128"/>
                  </a:cubicBezTo>
                  <a:cubicBezTo>
                    <a:pt x="36" y="134"/>
                    <a:pt x="41" y="139"/>
                    <a:pt x="47" y="139"/>
                  </a:cubicBezTo>
                  <a:cubicBezTo>
                    <a:pt x="53" y="139"/>
                    <a:pt x="58" y="134"/>
                    <a:pt x="58" y="128"/>
                  </a:cubicBezTo>
                  <a:cubicBezTo>
                    <a:pt x="58" y="93"/>
                    <a:pt x="58" y="93"/>
                    <a:pt x="58" y="93"/>
                  </a:cubicBezTo>
                  <a:cubicBezTo>
                    <a:pt x="71" y="102"/>
                    <a:pt x="71" y="102"/>
                    <a:pt x="71" y="102"/>
                  </a:cubicBezTo>
                  <a:cubicBezTo>
                    <a:pt x="71" y="153"/>
                    <a:pt x="71" y="153"/>
                    <a:pt x="71" y="153"/>
                  </a:cubicBezTo>
                  <a:cubicBezTo>
                    <a:pt x="71" y="159"/>
                    <a:pt x="76" y="164"/>
                    <a:pt x="82" y="164"/>
                  </a:cubicBezTo>
                  <a:cubicBezTo>
                    <a:pt x="88" y="164"/>
                    <a:pt x="93" y="159"/>
                    <a:pt x="93" y="153"/>
                  </a:cubicBezTo>
                  <a:cubicBezTo>
                    <a:pt x="93" y="63"/>
                    <a:pt x="93" y="63"/>
                    <a:pt x="93" y="63"/>
                  </a:cubicBezTo>
                  <a:cubicBezTo>
                    <a:pt x="93" y="57"/>
                    <a:pt x="88" y="52"/>
                    <a:pt x="82" y="52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 fontAlgn="auto">
                <a:spcBef>
                  <a:spcPts val="0"/>
                </a:spcBef>
                <a:spcAft>
                  <a:spcPts val="0"/>
                </a:spcAft>
              </a:pPr>
              <a:endParaRPr lang="en-US" sz="1600">
                <a:solidFill>
                  <a:prstClr val="black"/>
                </a:solidFill>
                <a:latin typeface="Arial Narrow" panose="020B0606020202030204" pitchFamily="34" charset="0"/>
                <a:cs typeface="+mn-cs"/>
              </a:endParaRPr>
            </a:p>
          </p:txBody>
        </p:sp>
      </p:grpSp>
      <p:sp>
        <p:nvSpPr>
          <p:cNvPr id="103" name="TextBox 102"/>
          <p:cNvSpPr txBox="1"/>
          <p:nvPr/>
        </p:nvSpPr>
        <p:spPr>
          <a:xfrm>
            <a:off x="4922155" y="2597844"/>
            <a:ext cx="619080" cy="2862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400" fontAlgn="auto">
              <a:lnSpc>
                <a:spcPct val="90000"/>
              </a:lnSpc>
              <a:spcBef>
                <a:spcPts val="0"/>
              </a:spcBef>
              <a:spcAft>
                <a:spcPts val="300"/>
              </a:spcAft>
            </a:pPr>
            <a:r>
              <a:rPr lang="en-US" sz="1400" b="1" dirty="0" smtClean="0">
                <a:solidFill>
                  <a:srgbClr val="FFFFFF"/>
                </a:solidFill>
                <a:latin typeface="Arial Narrow" panose="020B0606020202030204" pitchFamily="34" charset="0"/>
                <a:cs typeface="+mn-cs"/>
              </a:rPr>
              <a:t>Macro</a:t>
            </a:r>
            <a:endParaRPr lang="en-US" sz="1400" b="1" dirty="0">
              <a:solidFill>
                <a:srgbClr val="FFFFFF"/>
              </a:solidFill>
              <a:latin typeface="Arial Narrow" panose="020B0606020202030204" pitchFamily="34" charset="0"/>
              <a:cs typeface="+mn-cs"/>
            </a:endParaRPr>
          </a:p>
        </p:txBody>
      </p:sp>
      <p:grpSp>
        <p:nvGrpSpPr>
          <p:cNvPr id="105" name="Group 104"/>
          <p:cNvGrpSpPr/>
          <p:nvPr/>
        </p:nvGrpSpPr>
        <p:grpSpPr>
          <a:xfrm>
            <a:off x="333588" y="3309669"/>
            <a:ext cx="758213" cy="1333201"/>
            <a:chOff x="2598766" y="3015048"/>
            <a:chExt cx="1253577" cy="1653600"/>
          </a:xfrm>
        </p:grpSpPr>
        <p:grpSp>
          <p:nvGrpSpPr>
            <p:cNvPr id="106" name="Group 105"/>
            <p:cNvGrpSpPr/>
            <p:nvPr/>
          </p:nvGrpSpPr>
          <p:grpSpPr>
            <a:xfrm>
              <a:off x="3358976" y="3015048"/>
              <a:ext cx="452855" cy="1653600"/>
              <a:chOff x="731838" y="1779588"/>
              <a:chExt cx="119063" cy="856949"/>
            </a:xfrm>
            <a:solidFill>
              <a:schemeClr val="bg1"/>
            </a:solidFill>
          </p:grpSpPr>
          <p:sp>
            <p:nvSpPr>
              <p:cNvPr id="111" name="Freeform 2753"/>
              <p:cNvSpPr>
                <a:spLocks/>
              </p:cNvSpPr>
              <p:nvPr/>
            </p:nvSpPr>
            <p:spPr bwMode="auto">
              <a:xfrm>
                <a:off x="757238" y="1782764"/>
                <a:ext cx="20340" cy="853773"/>
              </a:xfrm>
              <a:custGeom>
                <a:avLst/>
                <a:gdLst>
                  <a:gd name="T0" fmla="*/ 3 w 6"/>
                  <a:gd name="T1" fmla="*/ 253 h 253"/>
                  <a:gd name="T2" fmla="*/ 0 w 6"/>
                  <a:gd name="T3" fmla="*/ 250 h 253"/>
                  <a:gd name="T4" fmla="*/ 0 w 6"/>
                  <a:gd name="T5" fmla="*/ 3 h 253"/>
                  <a:gd name="T6" fmla="*/ 3 w 6"/>
                  <a:gd name="T7" fmla="*/ 0 h 253"/>
                  <a:gd name="T8" fmla="*/ 6 w 6"/>
                  <a:gd name="T9" fmla="*/ 3 h 253"/>
                  <a:gd name="T10" fmla="*/ 6 w 6"/>
                  <a:gd name="T11" fmla="*/ 250 h 253"/>
                  <a:gd name="T12" fmla="*/ 3 w 6"/>
                  <a:gd name="T13" fmla="*/ 253 h 2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253">
                    <a:moveTo>
                      <a:pt x="3" y="253"/>
                    </a:moveTo>
                    <a:cubicBezTo>
                      <a:pt x="1" y="253"/>
                      <a:pt x="0" y="252"/>
                      <a:pt x="0" y="250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4" y="0"/>
                      <a:pt x="6" y="2"/>
                      <a:pt x="6" y="3"/>
                    </a:cubicBezTo>
                    <a:cubicBezTo>
                      <a:pt x="6" y="250"/>
                      <a:pt x="6" y="250"/>
                      <a:pt x="6" y="250"/>
                    </a:cubicBezTo>
                    <a:cubicBezTo>
                      <a:pt x="6" y="252"/>
                      <a:pt x="4" y="253"/>
                      <a:pt x="3" y="2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defTabSz="914400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US" sz="1600">
                  <a:solidFill>
                    <a:prstClr val="black"/>
                  </a:solidFill>
                  <a:latin typeface="Arial Narrow" panose="020B0606020202030204" pitchFamily="34" charset="0"/>
                  <a:cs typeface="+mn-cs"/>
                </a:endParaRPr>
              </a:p>
            </p:txBody>
          </p:sp>
          <p:sp>
            <p:nvSpPr>
              <p:cNvPr id="112" name="Freeform 2757"/>
              <p:cNvSpPr>
                <a:spLocks/>
              </p:cNvSpPr>
              <p:nvPr/>
            </p:nvSpPr>
            <p:spPr bwMode="auto">
              <a:xfrm>
                <a:off x="731838" y="1779588"/>
                <a:ext cx="119063" cy="49213"/>
              </a:xfrm>
              <a:custGeom>
                <a:avLst/>
                <a:gdLst>
                  <a:gd name="T0" fmla="*/ 32 w 32"/>
                  <a:gd name="T1" fmla="*/ 6 h 13"/>
                  <a:gd name="T2" fmla="*/ 26 w 32"/>
                  <a:gd name="T3" fmla="*/ 13 h 13"/>
                  <a:gd name="T4" fmla="*/ 6 w 32"/>
                  <a:gd name="T5" fmla="*/ 13 h 13"/>
                  <a:gd name="T6" fmla="*/ 0 w 32"/>
                  <a:gd name="T7" fmla="*/ 6 h 13"/>
                  <a:gd name="T8" fmla="*/ 0 w 32"/>
                  <a:gd name="T9" fmla="*/ 6 h 13"/>
                  <a:gd name="T10" fmla="*/ 6 w 32"/>
                  <a:gd name="T11" fmla="*/ 0 h 13"/>
                  <a:gd name="T12" fmla="*/ 26 w 32"/>
                  <a:gd name="T13" fmla="*/ 0 h 13"/>
                  <a:gd name="T14" fmla="*/ 32 w 32"/>
                  <a:gd name="T15" fmla="*/ 6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2" h="13">
                    <a:moveTo>
                      <a:pt x="32" y="6"/>
                    </a:moveTo>
                    <a:cubicBezTo>
                      <a:pt x="32" y="10"/>
                      <a:pt x="29" y="13"/>
                      <a:pt x="26" y="13"/>
                    </a:cubicBezTo>
                    <a:cubicBezTo>
                      <a:pt x="6" y="13"/>
                      <a:pt x="6" y="13"/>
                      <a:pt x="6" y="13"/>
                    </a:cubicBezTo>
                    <a:cubicBezTo>
                      <a:pt x="3" y="13"/>
                      <a:pt x="0" y="10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9" y="0"/>
                      <a:pt x="32" y="3"/>
                      <a:pt x="32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defTabSz="914400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US" sz="1600">
                  <a:solidFill>
                    <a:prstClr val="black"/>
                  </a:solidFill>
                  <a:latin typeface="Arial Narrow" panose="020B0606020202030204" pitchFamily="34" charset="0"/>
                  <a:cs typeface="+mn-cs"/>
                </a:endParaRPr>
              </a:p>
            </p:txBody>
          </p:sp>
        </p:grpSp>
        <p:grpSp>
          <p:nvGrpSpPr>
            <p:cNvPr id="107" name="Group 106"/>
            <p:cNvGrpSpPr/>
            <p:nvPr/>
          </p:nvGrpSpPr>
          <p:grpSpPr>
            <a:xfrm>
              <a:off x="3528512" y="3146583"/>
              <a:ext cx="323831" cy="644809"/>
              <a:chOff x="663575" y="1985963"/>
              <a:chExt cx="138113" cy="512763"/>
            </a:xfrm>
            <a:solidFill>
              <a:schemeClr val="bg1"/>
            </a:solidFill>
          </p:grpSpPr>
          <p:sp>
            <p:nvSpPr>
              <p:cNvPr id="109" name="Freeform 2758"/>
              <p:cNvSpPr>
                <a:spLocks noEditPoints="1"/>
              </p:cNvSpPr>
              <p:nvPr/>
            </p:nvSpPr>
            <p:spPr bwMode="auto">
              <a:xfrm>
                <a:off x="663575" y="2008188"/>
                <a:ext cx="68263" cy="468313"/>
              </a:xfrm>
              <a:custGeom>
                <a:avLst/>
                <a:gdLst>
                  <a:gd name="T0" fmla="*/ 16 w 18"/>
                  <a:gd name="T1" fmla="*/ 0 h 125"/>
                  <a:gd name="T2" fmla="*/ 14 w 18"/>
                  <a:gd name="T3" fmla="*/ 2 h 125"/>
                  <a:gd name="T4" fmla="*/ 14 w 18"/>
                  <a:gd name="T5" fmla="*/ 41 h 125"/>
                  <a:gd name="T6" fmla="*/ 0 w 18"/>
                  <a:gd name="T7" fmla="*/ 41 h 125"/>
                  <a:gd name="T8" fmla="*/ 0 w 18"/>
                  <a:gd name="T9" fmla="*/ 84 h 125"/>
                  <a:gd name="T10" fmla="*/ 14 w 18"/>
                  <a:gd name="T11" fmla="*/ 84 h 125"/>
                  <a:gd name="T12" fmla="*/ 14 w 18"/>
                  <a:gd name="T13" fmla="*/ 123 h 125"/>
                  <a:gd name="T14" fmla="*/ 16 w 18"/>
                  <a:gd name="T15" fmla="*/ 125 h 125"/>
                  <a:gd name="T16" fmla="*/ 18 w 18"/>
                  <a:gd name="T17" fmla="*/ 123 h 125"/>
                  <a:gd name="T18" fmla="*/ 18 w 18"/>
                  <a:gd name="T19" fmla="*/ 84 h 125"/>
                  <a:gd name="T20" fmla="*/ 18 w 18"/>
                  <a:gd name="T21" fmla="*/ 41 h 125"/>
                  <a:gd name="T22" fmla="*/ 18 w 18"/>
                  <a:gd name="T23" fmla="*/ 2 h 125"/>
                  <a:gd name="T24" fmla="*/ 16 w 18"/>
                  <a:gd name="T25" fmla="*/ 0 h 125"/>
                  <a:gd name="T26" fmla="*/ 4 w 18"/>
                  <a:gd name="T27" fmla="*/ 80 h 125"/>
                  <a:gd name="T28" fmla="*/ 4 w 18"/>
                  <a:gd name="T29" fmla="*/ 45 h 125"/>
                  <a:gd name="T30" fmla="*/ 14 w 18"/>
                  <a:gd name="T31" fmla="*/ 45 h 125"/>
                  <a:gd name="T32" fmla="*/ 14 w 18"/>
                  <a:gd name="T33" fmla="*/ 80 h 125"/>
                  <a:gd name="T34" fmla="*/ 4 w 18"/>
                  <a:gd name="T35" fmla="*/ 80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8" h="125">
                    <a:moveTo>
                      <a:pt x="16" y="0"/>
                    </a:moveTo>
                    <a:cubicBezTo>
                      <a:pt x="15" y="0"/>
                      <a:pt x="14" y="1"/>
                      <a:pt x="14" y="2"/>
                    </a:cubicBezTo>
                    <a:cubicBezTo>
                      <a:pt x="14" y="41"/>
                      <a:pt x="14" y="41"/>
                      <a:pt x="14" y="41"/>
                    </a:cubicBezTo>
                    <a:cubicBezTo>
                      <a:pt x="0" y="41"/>
                      <a:pt x="0" y="41"/>
                      <a:pt x="0" y="41"/>
                    </a:cubicBezTo>
                    <a:cubicBezTo>
                      <a:pt x="0" y="84"/>
                      <a:pt x="0" y="84"/>
                      <a:pt x="0" y="84"/>
                    </a:cubicBezTo>
                    <a:cubicBezTo>
                      <a:pt x="14" y="84"/>
                      <a:pt x="14" y="84"/>
                      <a:pt x="14" y="84"/>
                    </a:cubicBezTo>
                    <a:cubicBezTo>
                      <a:pt x="14" y="123"/>
                      <a:pt x="14" y="123"/>
                      <a:pt x="14" y="123"/>
                    </a:cubicBezTo>
                    <a:cubicBezTo>
                      <a:pt x="14" y="124"/>
                      <a:pt x="15" y="125"/>
                      <a:pt x="16" y="125"/>
                    </a:cubicBezTo>
                    <a:cubicBezTo>
                      <a:pt x="17" y="125"/>
                      <a:pt x="18" y="124"/>
                      <a:pt x="18" y="123"/>
                    </a:cubicBezTo>
                    <a:cubicBezTo>
                      <a:pt x="18" y="84"/>
                      <a:pt x="18" y="84"/>
                      <a:pt x="18" y="84"/>
                    </a:cubicBezTo>
                    <a:cubicBezTo>
                      <a:pt x="18" y="41"/>
                      <a:pt x="18" y="41"/>
                      <a:pt x="18" y="41"/>
                    </a:cubicBezTo>
                    <a:cubicBezTo>
                      <a:pt x="18" y="2"/>
                      <a:pt x="18" y="2"/>
                      <a:pt x="18" y="2"/>
                    </a:cubicBezTo>
                    <a:cubicBezTo>
                      <a:pt x="18" y="1"/>
                      <a:pt x="17" y="0"/>
                      <a:pt x="16" y="0"/>
                    </a:cubicBezTo>
                    <a:close/>
                    <a:moveTo>
                      <a:pt x="4" y="80"/>
                    </a:moveTo>
                    <a:cubicBezTo>
                      <a:pt x="4" y="45"/>
                      <a:pt x="4" y="45"/>
                      <a:pt x="4" y="45"/>
                    </a:cubicBezTo>
                    <a:cubicBezTo>
                      <a:pt x="14" y="45"/>
                      <a:pt x="14" y="45"/>
                      <a:pt x="14" y="45"/>
                    </a:cubicBezTo>
                    <a:cubicBezTo>
                      <a:pt x="14" y="80"/>
                      <a:pt x="14" y="80"/>
                      <a:pt x="14" y="80"/>
                    </a:cubicBezTo>
                    <a:lnTo>
                      <a:pt x="4" y="8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defTabSz="914400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US" sz="1600">
                  <a:solidFill>
                    <a:prstClr val="black"/>
                  </a:solidFill>
                  <a:latin typeface="Arial Narrow" panose="020B0606020202030204" pitchFamily="34" charset="0"/>
                  <a:cs typeface="+mn-cs"/>
                </a:endParaRPr>
              </a:p>
            </p:txBody>
          </p:sp>
          <p:sp>
            <p:nvSpPr>
              <p:cNvPr id="110" name="Freeform 2759"/>
              <p:cNvSpPr>
                <a:spLocks/>
              </p:cNvSpPr>
              <p:nvPr/>
            </p:nvSpPr>
            <p:spPr bwMode="auto">
              <a:xfrm>
                <a:off x="742950" y="1985963"/>
                <a:ext cx="58738" cy="512763"/>
              </a:xfrm>
              <a:custGeom>
                <a:avLst/>
                <a:gdLst>
                  <a:gd name="T0" fmla="*/ 8 w 16"/>
                  <a:gd name="T1" fmla="*/ 0 h 137"/>
                  <a:gd name="T2" fmla="*/ 0 w 16"/>
                  <a:gd name="T3" fmla="*/ 8 h 137"/>
                  <a:gd name="T4" fmla="*/ 0 w 16"/>
                  <a:gd name="T5" fmla="*/ 129 h 137"/>
                  <a:gd name="T6" fmla="*/ 8 w 16"/>
                  <a:gd name="T7" fmla="*/ 137 h 137"/>
                  <a:gd name="T8" fmla="*/ 16 w 16"/>
                  <a:gd name="T9" fmla="*/ 129 h 137"/>
                  <a:gd name="T10" fmla="*/ 16 w 16"/>
                  <a:gd name="T11" fmla="*/ 8 h 137"/>
                  <a:gd name="T12" fmla="*/ 8 w 16"/>
                  <a:gd name="T13" fmla="*/ 0 h 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137">
                    <a:moveTo>
                      <a:pt x="8" y="0"/>
                    </a:moveTo>
                    <a:cubicBezTo>
                      <a:pt x="3" y="0"/>
                      <a:pt x="0" y="4"/>
                      <a:pt x="0" y="8"/>
                    </a:cubicBezTo>
                    <a:cubicBezTo>
                      <a:pt x="0" y="129"/>
                      <a:pt x="0" y="129"/>
                      <a:pt x="0" y="129"/>
                    </a:cubicBezTo>
                    <a:cubicBezTo>
                      <a:pt x="0" y="134"/>
                      <a:pt x="3" y="137"/>
                      <a:pt x="8" y="137"/>
                    </a:cubicBezTo>
                    <a:cubicBezTo>
                      <a:pt x="13" y="137"/>
                      <a:pt x="16" y="134"/>
                      <a:pt x="16" y="129"/>
                    </a:cubicBezTo>
                    <a:cubicBezTo>
                      <a:pt x="16" y="8"/>
                      <a:pt x="16" y="8"/>
                      <a:pt x="16" y="8"/>
                    </a:cubicBezTo>
                    <a:cubicBezTo>
                      <a:pt x="16" y="4"/>
                      <a:pt x="13" y="0"/>
                      <a:pt x="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defTabSz="914400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US" sz="1600">
                  <a:solidFill>
                    <a:prstClr val="black"/>
                  </a:solidFill>
                  <a:latin typeface="Arial Narrow" panose="020B0606020202030204" pitchFamily="34" charset="0"/>
                  <a:cs typeface="+mn-cs"/>
                </a:endParaRPr>
              </a:p>
            </p:txBody>
          </p:sp>
        </p:grpSp>
        <p:sp>
          <p:nvSpPr>
            <p:cNvPr id="108" name="TextBox 107"/>
            <p:cNvSpPr txBox="1"/>
            <p:nvPr/>
          </p:nvSpPr>
          <p:spPr>
            <a:xfrm>
              <a:off x="2598766" y="3504271"/>
              <a:ext cx="957287" cy="5420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defTabSz="914400" fontAlgn="auto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sz="1400" b="1" dirty="0" smtClean="0">
                  <a:solidFill>
                    <a:srgbClr val="FFFFFF"/>
                  </a:solidFill>
                  <a:latin typeface="Arial Narrow" panose="020B0606020202030204" pitchFamily="34" charset="0"/>
                  <a:cs typeface="+mn-cs"/>
                </a:rPr>
                <a:t>Small</a:t>
              </a:r>
            </a:p>
            <a:p>
              <a:pPr algn="ctr" defTabSz="914400" fontAlgn="auto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sz="1400" b="1" dirty="0" smtClean="0">
                  <a:solidFill>
                    <a:srgbClr val="FFFFFF"/>
                  </a:solidFill>
                  <a:latin typeface="Arial Narrow" panose="020B0606020202030204" pitchFamily="34" charset="0"/>
                  <a:cs typeface="+mn-cs"/>
                </a:rPr>
                <a:t>cell</a:t>
              </a:r>
              <a:endParaRPr lang="en-US" sz="1400" b="1" dirty="0">
                <a:solidFill>
                  <a:srgbClr val="FFFFFF"/>
                </a:solidFill>
                <a:latin typeface="Arial Narrow" panose="020B0606020202030204" pitchFamily="34" charset="0"/>
                <a:cs typeface="+mn-cs"/>
              </a:endParaRPr>
            </a:p>
          </p:txBody>
        </p:sp>
      </p:grpSp>
      <p:grpSp>
        <p:nvGrpSpPr>
          <p:cNvPr id="113" name="Group 112"/>
          <p:cNvGrpSpPr>
            <a:grpSpLocks noChangeAspect="1"/>
          </p:cNvGrpSpPr>
          <p:nvPr/>
        </p:nvGrpSpPr>
        <p:grpSpPr>
          <a:xfrm>
            <a:off x="2667089" y="3372863"/>
            <a:ext cx="572599" cy="1005840"/>
            <a:chOff x="5347848" y="1592620"/>
            <a:chExt cx="1493128" cy="1967638"/>
          </a:xfrm>
        </p:grpSpPr>
        <p:pic>
          <p:nvPicPr>
            <p:cNvPr id="114" name="Picture 113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2922" t="9863" r="16922" b="8609"/>
            <a:stretch/>
          </p:blipFill>
          <p:spPr>
            <a:xfrm>
              <a:off x="5463159" y="1700588"/>
              <a:ext cx="1252709" cy="1657466"/>
            </a:xfrm>
            <a:prstGeom prst="rect">
              <a:avLst/>
            </a:prstGeom>
          </p:spPr>
        </p:pic>
        <p:pic>
          <p:nvPicPr>
            <p:cNvPr id="115" name="Picture 114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2166" t="40161" r="23713" b="9879"/>
            <a:stretch/>
          </p:blipFill>
          <p:spPr>
            <a:xfrm>
              <a:off x="5347848" y="1592620"/>
              <a:ext cx="1493128" cy="1967638"/>
            </a:xfrm>
            <a:prstGeom prst="rect">
              <a:avLst/>
            </a:prstGeom>
            <a:effectLst>
              <a:outerShdw blurRad="215900" sx="102000" sy="102000" algn="ctr" rotWithShape="0">
                <a:schemeClr val="bg1">
                  <a:alpha val="7000"/>
                </a:schemeClr>
              </a:outerShdw>
            </a:effectLst>
          </p:spPr>
        </p:pic>
      </p:grpSp>
      <p:sp>
        <p:nvSpPr>
          <p:cNvPr id="116" name="TextBox 115"/>
          <p:cNvSpPr txBox="1"/>
          <p:nvPr/>
        </p:nvSpPr>
        <p:spPr>
          <a:xfrm>
            <a:off x="2618987" y="3450043"/>
            <a:ext cx="686686" cy="2862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400" fontAlgn="auto">
              <a:lnSpc>
                <a:spcPct val="7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900" dirty="0" smtClean="0">
                <a:solidFill>
                  <a:srgbClr val="FFFFFF"/>
                </a:solidFill>
                <a:latin typeface="Arial Narrow" panose="020B0606020202030204" pitchFamily="34" charset="0"/>
                <a:cs typeface="+mn-cs"/>
              </a:rPr>
              <a:t>multimode </a:t>
            </a:r>
            <a:r>
              <a:rPr lang="en-US" sz="900" dirty="0">
                <a:solidFill>
                  <a:srgbClr val="FFFFFF"/>
                </a:solidFill>
                <a:latin typeface="Arial Narrow" panose="020B0606020202030204" pitchFamily="34" charset="0"/>
                <a:cs typeface="+mn-cs"/>
              </a:rPr>
              <a:t>device</a:t>
            </a:r>
          </a:p>
        </p:txBody>
      </p:sp>
      <p:sp>
        <p:nvSpPr>
          <p:cNvPr id="117" name="Left-Right Arrow 116"/>
          <p:cNvSpPr/>
          <p:nvPr/>
        </p:nvSpPr>
        <p:spPr bwMode="auto">
          <a:xfrm rot="19263103">
            <a:off x="3067795" y="2632703"/>
            <a:ext cx="1645091" cy="221168"/>
          </a:xfrm>
          <a:prstGeom prst="leftRightArrow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  <a:extLst/>
        </p:spPr>
        <p:txBody>
          <a:bodyPr rot="0" spcFirstLastPara="0" vertOverflow="overflow" horzOverflow="overflow" vert="horz" wrap="square" lIns="91440" tIns="91440" rIns="91440" bIns="11887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defTabSz="914400" fontAlgn="auto">
              <a:spcBef>
                <a:spcPts val="0"/>
              </a:spcBef>
              <a:spcAft>
                <a:spcPts val="0"/>
              </a:spcAft>
            </a:pPr>
            <a:r>
              <a:rPr lang="en-US" sz="1100" dirty="0" smtClean="0">
                <a:solidFill>
                  <a:prstClr val="black"/>
                </a:solidFill>
                <a:latin typeface="Arial Narrow" panose="020B0606020202030204" pitchFamily="34" charset="0"/>
                <a:cs typeface="+mn-cs"/>
              </a:rPr>
              <a:t>                5G </a:t>
            </a:r>
            <a:r>
              <a:rPr lang="en-US" sz="1100" dirty="0">
                <a:solidFill>
                  <a:prstClr val="black"/>
                </a:solidFill>
                <a:latin typeface="Arial Narrow" panose="020B0606020202030204" pitchFamily="34" charset="0"/>
                <a:cs typeface="+mn-cs"/>
              </a:rPr>
              <a:t>below 6GHz</a:t>
            </a:r>
          </a:p>
        </p:txBody>
      </p:sp>
      <p:sp>
        <p:nvSpPr>
          <p:cNvPr id="118" name="Left-Right Arrow 117"/>
          <p:cNvSpPr/>
          <p:nvPr/>
        </p:nvSpPr>
        <p:spPr bwMode="auto">
          <a:xfrm rot="19263103">
            <a:off x="3067797" y="2890293"/>
            <a:ext cx="1645091" cy="221168"/>
          </a:xfrm>
          <a:prstGeom prst="leftRightArrow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bg1"/>
            </a:solidFill>
          </a:ln>
          <a:extLst/>
        </p:spPr>
        <p:txBody>
          <a:bodyPr rot="0" spcFirstLastPara="0" vertOverflow="overflow" horzOverflow="overflow" vert="horz" wrap="square" lIns="91440" tIns="91440" rIns="91440" bIns="11887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</a:pPr>
            <a:r>
              <a:rPr lang="en-US" sz="1100" dirty="0" smtClean="0">
                <a:solidFill>
                  <a:prstClr val="black"/>
                </a:solidFill>
                <a:latin typeface="Arial Narrow" panose="020B0606020202030204" pitchFamily="34" charset="0"/>
                <a:cs typeface="+mn-cs"/>
              </a:rPr>
              <a:t>4G LTE</a:t>
            </a:r>
          </a:p>
        </p:txBody>
      </p:sp>
      <p:sp>
        <p:nvSpPr>
          <p:cNvPr id="119" name="Left-Right Arrow 118"/>
          <p:cNvSpPr/>
          <p:nvPr/>
        </p:nvSpPr>
        <p:spPr bwMode="auto">
          <a:xfrm rot="240000">
            <a:off x="1121811" y="3542227"/>
            <a:ext cx="1551595" cy="221168"/>
          </a:xfrm>
          <a:prstGeom prst="leftRightArrow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bg1"/>
            </a:solidFill>
          </a:ln>
          <a:extLst/>
        </p:spPr>
        <p:txBody>
          <a:bodyPr rot="0" spcFirstLastPara="0" vertOverflow="overflow" horzOverflow="overflow" vert="horz" wrap="square" lIns="91440" tIns="91440" rIns="91440" bIns="11887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defTabSz="914400" fontAlgn="auto">
              <a:spcBef>
                <a:spcPts val="0"/>
              </a:spcBef>
              <a:spcAft>
                <a:spcPts val="0"/>
              </a:spcAft>
            </a:pPr>
            <a:r>
              <a:rPr lang="en-US" sz="1100" dirty="0" smtClean="0">
                <a:solidFill>
                  <a:prstClr val="black"/>
                </a:solidFill>
                <a:latin typeface="Arial Narrow" panose="020B0606020202030204" pitchFamily="34" charset="0"/>
                <a:cs typeface="+mn-cs"/>
              </a:rPr>
              <a:t>  4G LTE</a:t>
            </a:r>
          </a:p>
        </p:txBody>
      </p:sp>
      <p:sp>
        <p:nvSpPr>
          <p:cNvPr id="123" name="Left-Right Arrow 122"/>
          <p:cNvSpPr/>
          <p:nvPr/>
        </p:nvSpPr>
        <p:spPr bwMode="auto">
          <a:xfrm rot="240000">
            <a:off x="1111673" y="3343834"/>
            <a:ext cx="1561743" cy="221168"/>
          </a:xfrm>
          <a:prstGeom prst="leftRightArrow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  <a:extLst/>
        </p:spPr>
        <p:txBody>
          <a:bodyPr rot="0" spcFirstLastPara="0" vertOverflow="overflow" horzOverflow="overflow" vert="horz" wrap="square" lIns="91440" tIns="91440" rIns="91440" bIns="11887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defTabSz="914400" fontAlgn="auto">
              <a:spcBef>
                <a:spcPts val="0"/>
              </a:spcBef>
              <a:spcAft>
                <a:spcPts val="0"/>
              </a:spcAft>
            </a:pPr>
            <a:r>
              <a:rPr lang="en-US" sz="1100" dirty="0" smtClean="0">
                <a:solidFill>
                  <a:prstClr val="black"/>
                </a:solidFill>
                <a:latin typeface="Arial Narrow" panose="020B0606020202030204" pitchFamily="34" charset="0"/>
                <a:cs typeface="+mn-cs"/>
              </a:rPr>
              <a:t>  5G </a:t>
            </a:r>
            <a:r>
              <a:rPr lang="en-US" sz="1100" dirty="0">
                <a:solidFill>
                  <a:prstClr val="black"/>
                </a:solidFill>
                <a:latin typeface="Arial Narrow" panose="020B0606020202030204" pitchFamily="34" charset="0"/>
                <a:cs typeface="+mn-cs"/>
              </a:rPr>
              <a:t>below 6GHz</a:t>
            </a:r>
          </a:p>
        </p:txBody>
      </p:sp>
      <p:sp>
        <p:nvSpPr>
          <p:cNvPr id="124" name="Left-Right Arrow 123"/>
          <p:cNvSpPr/>
          <p:nvPr/>
        </p:nvSpPr>
        <p:spPr bwMode="auto">
          <a:xfrm rot="240000">
            <a:off x="1127525" y="3161828"/>
            <a:ext cx="1553319" cy="221168"/>
          </a:xfrm>
          <a:prstGeom prst="leftRightArrow">
            <a:avLst/>
          </a:prstGeom>
          <a:solidFill>
            <a:srgbClr val="FFC000"/>
          </a:solidFill>
          <a:ln>
            <a:noFill/>
          </a:ln>
          <a:extLst/>
        </p:spPr>
        <p:txBody>
          <a:bodyPr rot="0" spcFirstLastPara="0" vertOverflow="overflow" horzOverflow="overflow" vert="horz" wrap="square" lIns="91440" tIns="91440" rIns="91440" bIns="11887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defTabSz="914400" fontAlgn="auto">
              <a:spcBef>
                <a:spcPts val="0"/>
              </a:spcBef>
              <a:spcAft>
                <a:spcPts val="0"/>
              </a:spcAft>
            </a:pPr>
            <a:r>
              <a:rPr lang="en-US" sz="1100" dirty="0" smtClean="0">
                <a:solidFill>
                  <a:prstClr val="black"/>
                </a:solidFill>
                <a:latin typeface="Arial Narrow" panose="020B0606020202030204" pitchFamily="34" charset="0"/>
                <a:cs typeface="+mn-cs"/>
              </a:rPr>
              <a:t>  5G </a:t>
            </a:r>
            <a:r>
              <a:rPr lang="en-US" sz="1100" dirty="0">
                <a:solidFill>
                  <a:prstClr val="black"/>
                </a:solidFill>
                <a:latin typeface="Arial Narrow" panose="020B0606020202030204" pitchFamily="34" charset="0"/>
                <a:cs typeface="+mn-cs"/>
              </a:rPr>
              <a:t>above 6GHz</a:t>
            </a:r>
          </a:p>
        </p:txBody>
      </p:sp>
      <p:sp>
        <p:nvSpPr>
          <p:cNvPr id="133" name="TextBox 132"/>
          <p:cNvSpPr txBox="1"/>
          <p:nvPr/>
        </p:nvSpPr>
        <p:spPr>
          <a:xfrm>
            <a:off x="1768570" y="4300874"/>
            <a:ext cx="2342790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400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200" dirty="0" smtClean="0">
                <a:solidFill>
                  <a:srgbClr val="89D1B2">
                    <a:lumMod val="20000"/>
                    <a:lumOff val="80000"/>
                  </a:srgbClr>
                </a:solidFill>
                <a:latin typeface="Arial Narrow" panose="020B0606020202030204" pitchFamily="34" charset="0"/>
                <a:cs typeface="+mn-cs"/>
              </a:rPr>
              <a:t>Simultaneous connectivity</a:t>
            </a:r>
          </a:p>
          <a:p>
            <a:pPr algn="ctr" defTabSz="914400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200" dirty="0" smtClean="0">
                <a:solidFill>
                  <a:srgbClr val="89D1B2">
                    <a:lumMod val="20000"/>
                    <a:lumOff val="80000"/>
                  </a:srgbClr>
                </a:solidFill>
                <a:latin typeface="Arial Narrow" panose="020B0606020202030204" pitchFamily="34" charset="0"/>
                <a:cs typeface="+mn-cs"/>
              </a:rPr>
              <a:t>across 5G, 4G LTE, 3G UMTS, and </a:t>
            </a:r>
          </a:p>
          <a:p>
            <a:pPr algn="ctr" defTabSz="914400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200" dirty="0" smtClean="0">
                <a:solidFill>
                  <a:srgbClr val="89D1B2">
                    <a:lumMod val="20000"/>
                    <a:lumOff val="80000"/>
                  </a:srgbClr>
                </a:solidFill>
                <a:latin typeface="Arial Narrow" panose="020B0606020202030204" pitchFamily="34" charset="0"/>
                <a:cs typeface="+mn-cs"/>
              </a:rPr>
              <a:t>Unlicensed (Wi-Fi, LTE-U., etc.)</a:t>
            </a:r>
            <a:endParaRPr lang="en-US" sz="1200" dirty="0">
              <a:solidFill>
                <a:srgbClr val="89D1B2">
                  <a:lumMod val="20000"/>
                  <a:lumOff val="80000"/>
                </a:srgbClr>
              </a:solidFill>
              <a:latin typeface="Arial Narrow" panose="020B0606020202030204" pitchFamily="34" charset="0"/>
              <a:cs typeface="+mn-cs"/>
            </a:endParaRPr>
          </a:p>
        </p:txBody>
      </p:sp>
      <p:sp>
        <p:nvSpPr>
          <p:cNvPr id="666" name="TextBox 665"/>
          <p:cNvSpPr txBox="1"/>
          <p:nvPr/>
        </p:nvSpPr>
        <p:spPr>
          <a:xfrm>
            <a:off x="2026278" y="2389864"/>
            <a:ext cx="12378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400" fontAlgn="auto">
              <a:lnSpc>
                <a:spcPct val="90000"/>
              </a:lnSpc>
              <a:spcBef>
                <a:spcPts val="0"/>
              </a:spcBef>
              <a:spcAft>
                <a:spcPts val="300"/>
              </a:spcAft>
            </a:pPr>
            <a:r>
              <a:rPr lang="en-US" sz="2000" dirty="0">
                <a:solidFill>
                  <a:srgbClr val="FFFFFF"/>
                </a:solidFill>
                <a:latin typeface="Arial Narrow" panose="020B0606020202030204" pitchFamily="34" charset="0"/>
                <a:cs typeface="+mn-cs"/>
              </a:rPr>
              <a:t>U</a:t>
            </a:r>
            <a:r>
              <a:rPr lang="en-US" sz="2000" dirty="0" smtClean="0">
                <a:solidFill>
                  <a:srgbClr val="FFFFFF"/>
                </a:solidFill>
                <a:latin typeface="Arial Narrow" panose="020B0606020202030204" pitchFamily="34" charset="0"/>
                <a:cs typeface="+mn-cs"/>
              </a:rPr>
              <a:t>rban area</a:t>
            </a:r>
          </a:p>
        </p:txBody>
      </p:sp>
      <p:grpSp>
        <p:nvGrpSpPr>
          <p:cNvPr id="671" name="Group 670"/>
          <p:cNvGrpSpPr/>
          <p:nvPr/>
        </p:nvGrpSpPr>
        <p:grpSpPr>
          <a:xfrm>
            <a:off x="4157555" y="3688623"/>
            <a:ext cx="396386" cy="1039755"/>
            <a:chOff x="6118934" y="-2035768"/>
            <a:chExt cx="846756" cy="1348474"/>
          </a:xfrm>
        </p:grpSpPr>
        <p:sp>
          <p:nvSpPr>
            <p:cNvPr id="672" name="Rectangle 671"/>
            <p:cNvSpPr/>
            <p:nvPr/>
          </p:nvSpPr>
          <p:spPr>
            <a:xfrm>
              <a:off x="6305466" y="-1867647"/>
              <a:ext cx="537907" cy="1030941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 fontAlgn="auto">
                <a:spcBef>
                  <a:spcPts val="0"/>
                </a:spcBef>
                <a:spcAft>
                  <a:spcPts val="0"/>
                </a:spcAft>
              </a:pPr>
              <a:endParaRPr lang="en-US" sz="1600" dirty="0">
                <a:solidFill>
                  <a:prstClr val="white"/>
                </a:solidFill>
                <a:latin typeface="Arial Narrow" panose="020B0606020202030204" pitchFamily="34" charset="0"/>
              </a:endParaRPr>
            </a:p>
          </p:txBody>
        </p:sp>
        <p:pic>
          <p:nvPicPr>
            <p:cNvPr id="673" name="Picture 672" descr="building1.png"/>
            <p:cNvPicPr>
              <a:picLocks noChangeAspect="1"/>
            </p:cNvPicPr>
            <p:nvPr/>
          </p:nvPicPr>
          <p:blipFill rotWithShape="1">
            <a:blip r:embed="rId6" cstate="print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8469" t="32245" r="23884" b="39651"/>
            <a:stretch/>
          </p:blipFill>
          <p:spPr>
            <a:xfrm>
              <a:off x="6118934" y="-2035768"/>
              <a:ext cx="846756" cy="1348474"/>
            </a:xfrm>
            <a:prstGeom prst="rect">
              <a:avLst/>
            </a:prstGeom>
          </p:spPr>
        </p:pic>
      </p:grpSp>
      <p:grpSp>
        <p:nvGrpSpPr>
          <p:cNvPr id="674" name="Group 673"/>
          <p:cNvGrpSpPr/>
          <p:nvPr/>
        </p:nvGrpSpPr>
        <p:grpSpPr>
          <a:xfrm>
            <a:off x="4930858" y="3273140"/>
            <a:ext cx="318589" cy="1340991"/>
            <a:chOff x="11034642" y="-2782232"/>
            <a:chExt cx="680569" cy="1739152"/>
          </a:xfrm>
        </p:grpSpPr>
        <p:sp>
          <p:nvSpPr>
            <p:cNvPr id="675" name="Freeform 674"/>
            <p:cNvSpPr/>
            <p:nvPr/>
          </p:nvSpPr>
          <p:spPr>
            <a:xfrm>
              <a:off x="11161492" y="-2299521"/>
              <a:ext cx="436389" cy="1169343"/>
            </a:xfrm>
            <a:custGeom>
              <a:avLst/>
              <a:gdLst>
                <a:gd name="connsiteX0" fmla="*/ 0 w 436389"/>
                <a:gd name="connsiteY0" fmla="*/ 380456 h 1169343"/>
                <a:gd name="connsiteX1" fmla="*/ 414010 w 436389"/>
                <a:gd name="connsiteY1" fmla="*/ 0 h 1169343"/>
                <a:gd name="connsiteX2" fmla="*/ 436389 w 436389"/>
                <a:gd name="connsiteY2" fmla="*/ 1169343 h 1169343"/>
                <a:gd name="connsiteX3" fmla="*/ 11190 w 436389"/>
                <a:gd name="connsiteY3" fmla="*/ 1169343 h 1169343"/>
                <a:gd name="connsiteX4" fmla="*/ 0 w 436389"/>
                <a:gd name="connsiteY4" fmla="*/ 380456 h 11693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6389" h="1169343">
                  <a:moveTo>
                    <a:pt x="0" y="380456"/>
                  </a:moveTo>
                  <a:lnTo>
                    <a:pt x="414010" y="0"/>
                  </a:lnTo>
                  <a:lnTo>
                    <a:pt x="436389" y="1169343"/>
                  </a:lnTo>
                  <a:lnTo>
                    <a:pt x="11190" y="1169343"/>
                  </a:lnTo>
                  <a:lnTo>
                    <a:pt x="0" y="38045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 fontAlgn="auto">
                <a:spcBef>
                  <a:spcPts val="0"/>
                </a:spcBef>
                <a:spcAft>
                  <a:spcPts val="0"/>
                </a:spcAft>
              </a:pPr>
              <a:endParaRPr lang="en-US" sz="1600" dirty="0">
                <a:solidFill>
                  <a:prstClr val="white"/>
                </a:solidFill>
                <a:latin typeface="Arial Narrow" panose="020B0606020202030204" pitchFamily="34" charset="0"/>
              </a:endParaRPr>
            </a:p>
          </p:txBody>
        </p:sp>
        <p:pic>
          <p:nvPicPr>
            <p:cNvPr id="676" name="Picture 675" descr="buildings.png"/>
            <p:cNvPicPr>
              <a:picLocks noChangeAspect="1"/>
            </p:cNvPicPr>
            <p:nvPr/>
          </p:nvPicPr>
          <p:blipFill rotWithShape="1">
            <a:blip r:embed="rId7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000" t="28977" r="84235" b="40958"/>
            <a:stretch/>
          </p:blipFill>
          <p:spPr>
            <a:xfrm>
              <a:off x="11034642" y="-2782232"/>
              <a:ext cx="680569" cy="1739152"/>
            </a:xfrm>
            <a:prstGeom prst="rect">
              <a:avLst/>
            </a:prstGeom>
          </p:spPr>
        </p:pic>
      </p:grpSp>
      <p:grpSp>
        <p:nvGrpSpPr>
          <p:cNvPr id="677" name="Group 676"/>
          <p:cNvGrpSpPr/>
          <p:nvPr/>
        </p:nvGrpSpPr>
        <p:grpSpPr>
          <a:xfrm>
            <a:off x="3823576" y="3164767"/>
            <a:ext cx="531099" cy="1340991"/>
            <a:chOff x="4035649" y="-2898588"/>
            <a:chExt cx="1134532" cy="1739152"/>
          </a:xfrm>
        </p:grpSpPr>
        <p:sp>
          <p:nvSpPr>
            <p:cNvPr id="678" name="Rectangle 677"/>
            <p:cNvSpPr/>
            <p:nvPr/>
          </p:nvSpPr>
          <p:spPr>
            <a:xfrm>
              <a:off x="4213605" y="-2360706"/>
              <a:ext cx="657442" cy="104588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 fontAlgn="auto">
                <a:spcBef>
                  <a:spcPts val="0"/>
                </a:spcBef>
                <a:spcAft>
                  <a:spcPts val="0"/>
                </a:spcAft>
              </a:pPr>
              <a:endParaRPr lang="en-US" sz="1600" dirty="0">
                <a:solidFill>
                  <a:prstClr val="white"/>
                </a:solidFill>
                <a:latin typeface="Arial Narrow" panose="020B0606020202030204" pitchFamily="34" charset="0"/>
              </a:endParaRPr>
            </a:p>
          </p:txBody>
        </p:sp>
        <p:pic>
          <p:nvPicPr>
            <p:cNvPr id="679" name="Picture 678" descr="buildings.png"/>
            <p:cNvPicPr>
              <a:picLocks noChangeAspect="1"/>
            </p:cNvPicPr>
            <p:nvPr/>
          </p:nvPicPr>
          <p:blipFill rotWithShape="1">
            <a:blip r:embed="rId7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0387" t="28977" b="40958"/>
            <a:stretch/>
          </p:blipFill>
          <p:spPr>
            <a:xfrm>
              <a:off x="4035649" y="-2898588"/>
              <a:ext cx="1134532" cy="1739152"/>
            </a:xfrm>
            <a:prstGeom prst="rect">
              <a:avLst/>
            </a:prstGeom>
          </p:spPr>
        </p:pic>
      </p:grpSp>
      <p:grpSp>
        <p:nvGrpSpPr>
          <p:cNvPr id="680" name="Group 679"/>
          <p:cNvGrpSpPr/>
          <p:nvPr/>
        </p:nvGrpSpPr>
        <p:grpSpPr>
          <a:xfrm>
            <a:off x="4494469" y="3195876"/>
            <a:ext cx="513283" cy="1340991"/>
            <a:chOff x="7973299" y="-2796987"/>
            <a:chExt cx="1096472" cy="1739152"/>
          </a:xfrm>
        </p:grpSpPr>
        <p:sp>
          <p:nvSpPr>
            <p:cNvPr id="681" name="Rectangle 680"/>
            <p:cNvSpPr/>
            <p:nvPr/>
          </p:nvSpPr>
          <p:spPr>
            <a:xfrm>
              <a:off x="8098490" y="-2181412"/>
              <a:ext cx="388489" cy="1030941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 fontAlgn="auto">
                <a:spcBef>
                  <a:spcPts val="0"/>
                </a:spcBef>
                <a:spcAft>
                  <a:spcPts val="0"/>
                </a:spcAft>
              </a:pPr>
              <a:endParaRPr lang="en-US" sz="1600" dirty="0">
                <a:solidFill>
                  <a:prstClr val="white"/>
                </a:solidFill>
                <a:latin typeface="Arial Narrow" panose="020B0606020202030204" pitchFamily="34" charset="0"/>
              </a:endParaRPr>
            </a:p>
          </p:txBody>
        </p:sp>
        <p:sp>
          <p:nvSpPr>
            <p:cNvPr id="682" name="Rectangle 681"/>
            <p:cNvSpPr/>
            <p:nvPr/>
          </p:nvSpPr>
          <p:spPr>
            <a:xfrm>
              <a:off x="8600053" y="-2061883"/>
              <a:ext cx="338163" cy="914401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 fontAlgn="auto">
                <a:spcBef>
                  <a:spcPts val="0"/>
                </a:spcBef>
                <a:spcAft>
                  <a:spcPts val="0"/>
                </a:spcAft>
              </a:pPr>
              <a:endParaRPr lang="en-US" sz="1600" dirty="0">
                <a:solidFill>
                  <a:prstClr val="white"/>
                </a:solidFill>
                <a:latin typeface="Arial Narrow" panose="020B0606020202030204" pitchFamily="34" charset="0"/>
              </a:endParaRPr>
            </a:p>
          </p:txBody>
        </p:sp>
        <p:sp>
          <p:nvSpPr>
            <p:cNvPr id="683" name="Rectangle 682"/>
            <p:cNvSpPr/>
            <p:nvPr/>
          </p:nvSpPr>
          <p:spPr>
            <a:xfrm>
              <a:off x="8367444" y="-1909482"/>
              <a:ext cx="388488" cy="78450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 fontAlgn="auto">
                <a:spcBef>
                  <a:spcPts val="0"/>
                </a:spcBef>
                <a:spcAft>
                  <a:spcPts val="0"/>
                </a:spcAft>
              </a:pPr>
              <a:endParaRPr lang="en-US" sz="1600" dirty="0">
                <a:solidFill>
                  <a:prstClr val="white"/>
                </a:solidFill>
                <a:latin typeface="Arial Narrow" panose="020B0606020202030204" pitchFamily="34" charset="0"/>
              </a:endParaRPr>
            </a:p>
          </p:txBody>
        </p:sp>
        <p:pic>
          <p:nvPicPr>
            <p:cNvPr id="684" name="Picture 683" descr="buildings.png"/>
            <p:cNvPicPr>
              <a:picLocks noChangeAspect="1"/>
            </p:cNvPicPr>
            <p:nvPr/>
          </p:nvPicPr>
          <p:blipFill rotWithShape="1">
            <a:blip r:embed="rId7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7291" t="28977" r="43754" b="40958"/>
            <a:stretch/>
          </p:blipFill>
          <p:spPr>
            <a:xfrm>
              <a:off x="7973299" y="-2796987"/>
              <a:ext cx="1096472" cy="1739152"/>
            </a:xfrm>
            <a:prstGeom prst="rect">
              <a:avLst/>
            </a:prstGeom>
          </p:spPr>
        </p:pic>
      </p:grpSp>
      <p:sp>
        <p:nvSpPr>
          <p:cNvPr id="688" name="TextBox 687"/>
          <p:cNvSpPr txBox="1"/>
          <p:nvPr/>
        </p:nvSpPr>
        <p:spPr>
          <a:xfrm>
            <a:off x="1963843" y="5156550"/>
            <a:ext cx="1544013" cy="3416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400" fontAlgn="auto">
              <a:lnSpc>
                <a:spcPct val="90000"/>
              </a:lnSpc>
              <a:spcBef>
                <a:spcPts val="0"/>
              </a:spcBef>
              <a:spcAft>
                <a:spcPts val="300"/>
              </a:spcAft>
            </a:pPr>
            <a:r>
              <a:rPr lang="en-US" dirty="0" smtClean="0">
                <a:solidFill>
                  <a:srgbClr val="FFFFFF"/>
                </a:solidFill>
                <a:latin typeface="Arial Narrow" panose="020B0606020202030204" pitchFamily="34" charset="0"/>
                <a:cs typeface="+mn-cs"/>
              </a:rPr>
              <a:t>macro coverage</a:t>
            </a:r>
            <a:endParaRPr lang="en-US" dirty="0">
              <a:solidFill>
                <a:srgbClr val="FFFFFF"/>
              </a:solidFill>
              <a:latin typeface="Arial Narrow" panose="020B0606020202030204" pitchFamily="34" charset="0"/>
              <a:cs typeface="+mn-cs"/>
            </a:endParaRPr>
          </a:p>
        </p:txBody>
      </p:sp>
      <p:pic>
        <p:nvPicPr>
          <p:cNvPr id="695" name="Picture 694" descr="IconSet [Converted].png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2654" t="-5318" r="-11266" b="69897"/>
          <a:stretch/>
        </p:blipFill>
        <p:spPr>
          <a:xfrm>
            <a:off x="4051570" y="4766424"/>
            <a:ext cx="408659" cy="224807"/>
          </a:xfrm>
          <a:prstGeom prst="rect">
            <a:avLst/>
          </a:prstGeom>
        </p:spPr>
      </p:pic>
      <p:pic>
        <p:nvPicPr>
          <p:cNvPr id="696" name="Picture 695" descr="IconSet [Converted].png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2654" t="-5318" r="-11266" b="69897"/>
          <a:stretch/>
        </p:blipFill>
        <p:spPr>
          <a:xfrm>
            <a:off x="4561795" y="4680928"/>
            <a:ext cx="408659" cy="224807"/>
          </a:xfrm>
          <a:prstGeom prst="rect">
            <a:avLst/>
          </a:prstGeom>
        </p:spPr>
      </p:pic>
      <p:sp>
        <p:nvSpPr>
          <p:cNvPr id="305" name="Left-Right Arrow 304"/>
          <p:cNvSpPr/>
          <p:nvPr/>
        </p:nvSpPr>
        <p:spPr bwMode="auto">
          <a:xfrm rot="240000">
            <a:off x="1118066" y="4026159"/>
            <a:ext cx="1551595" cy="221168"/>
          </a:xfrm>
          <a:prstGeom prst="leftRightArrow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bg1"/>
            </a:solidFill>
          </a:ln>
          <a:extLst/>
        </p:spPr>
        <p:txBody>
          <a:bodyPr rot="0" spcFirstLastPara="0" vertOverflow="overflow" horzOverflow="overflow" vert="horz" wrap="square" lIns="91440" tIns="91440" rIns="91440" bIns="11887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defTabSz="914400" fontAlgn="auto">
              <a:spcBef>
                <a:spcPts val="0"/>
              </a:spcBef>
              <a:spcAft>
                <a:spcPts val="0"/>
              </a:spcAft>
            </a:pPr>
            <a:r>
              <a:rPr lang="en-US" sz="1100" dirty="0" smtClean="0">
                <a:solidFill>
                  <a:prstClr val="black"/>
                </a:solidFill>
                <a:latin typeface="Arial Narrow" panose="020B0606020202030204" pitchFamily="34" charset="0"/>
                <a:cs typeface="+mn-cs"/>
              </a:rPr>
              <a:t>Unlicensed </a:t>
            </a:r>
          </a:p>
        </p:txBody>
      </p:sp>
      <p:sp>
        <p:nvSpPr>
          <p:cNvPr id="307" name="Freeform 6"/>
          <p:cNvSpPr>
            <a:spLocks noEditPoints="1"/>
          </p:cNvSpPr>
          <p:nvPr/>
        </p:nvSpPr>
        <p:spPr bwMode="auto">
          <a:xfrm>
            <a:off x="1453413" y="4993506"/>
            <a:ext cx="160806" cy="339034"/>
          </a:xfrm>
          <a:custGeom>
            <a:avLst/>
            <a:gdLst>
              <a:gd name="T0" fmla="*/ 106 w 121"/>
              <a:gd name="T1" fmla="*/ 0 h 187"/>
              <a:gd name="T2" fmla="*/ 16 w 121"/>
              <a:gd name="T3" fmla="*/ 0 h 187"/>
              <a:gd name="T4" fmla="*/ 0 w 121"/>
              <a:gd name="T5" fmla="*/ 16 h 187"/>
              <a:gd name="T6" fmla="*/ 0 w 121"/>
              <a:gd name="T7" fmla="*/ 172 h 187"/>
              <a:gd name="T8" fmla="*/ 16 w 121"/>
              <a:gd name="T9" fmla="*/ 187 h 187"/>
              <a:gd name="T10" fmla="*/ 106 w 121"/>
              <a:gd name="T11" fmla="*/ 187 h 187"/>
              <a:gd name="T12" fmla="*/ 121 w 121"/>
              <a:gd name="T13" fmla="*/ 172 h 187"/>
              <a:gd name="T14" fmla="*/ 121 w 121"/>
              <a:gd name="T15" fmla="*/ 16 h 187"/>
              <a:gd name="T16" fmla="*/ 106 w 121"/>
              <a:gd name="T17" fmla="*/ 0 h 187"/>
              <a:gd name="T18" fmla="*/ 48 w 121"/>
              <a:gd name="T19" fmla="*/ 10 h 187"/>
              <a:gd name="T20" fmla="*/ 74 w 121"/>
              <a:gd name="T21" fmla="*/ 10 h 187"/>
              <a:gd name="T22" fmla="*/ 75 w 121"/>
              <a:gd name="T23" fmla="*/ 11 h 187"/>
              <a:gd name="T24" fmla="*/ 74 w 121"/>
              <a:gd name="T25" fmla="*/ 13 h 187"/>
              <a:gd name="T26" fmla="*/ 48 w 121"/>
              <a:gd name="T27" fmla="*/ 13 h 187"/>
              <a:gd name="T28" fmla="*/ 46 w 121"/>
              <a:gd name="T29" fmla="*/ 11 h 187"/>
              <a:gd name="T30" fmla="*/ 48 w 121"/>
              <a:gd name="T31" fmla="*/ 10 h 187"/>
              <a:gd name="T32" fmla="*/ 71 w 121"/>
              <a:gd name="T33" fmla="*/ 176 h 187"/>
              <a:gd name="T34" fmla="*/ 67 w 121"/>
              <a:gd name="T35" fmla="*/ 180 h 187"/>
              <a:gd name="T36" fmla="*/ 54 w 121"/>
              <a:gd name="T37" fmla="*/ 180 h 187"/>
              <a:gd name="T38" fmla="*/ 50 w 121"/>
              <a:gd name="T39" fmla="*/ 176 h 187"/>
              <a:gd name="T40" fmla="*/ 50 w 121"/>
              <a:gd name="T41" fmla="*/ 166 h 187"/>
              <a:gd name="T42" fmla="*/ 54 w 121"/>
              <a:gd name="T43" fmla="*/ 163 h 187"/>
              <a:gd name="T44" fmla="*/ 67 w 121"/>
              <a:gd name="T45" fmla="*/ 163 h 187"/>
              <a:gd name="T46" fmla="*/ 71 w 121"/>
              <a:gd name="T47" fmla="*/ 166 h 187"/>
              <a:gd name="T48" fmla="*/ 71 w 121"/>
              <a:gd name="T49" fmla="*/ 176 h 187"/>
              <a:gd name="T50" fmla="*/ 113 w 121"/>
              <a:gd name="T51" fmla="*/ 148 h 187"/>
              <a:gd name="T52" fmla="*/ 105 w 121"/>
              <a:gd name="T53" fmla="*/ 156 h 187"/>
              <a:gd name="T54" fmla="*/ 16 w 121"/>
              <a:gd name="T55" fmla="*/ 156 h 187"/>
              <a:gd name="T56" fmla="*/ 9 w 121"/>
              <a:gd name="T57" fmla="*/ 148 h 187"/>
              <a:gd name="T58" fmla="*/ 9 w 121"/>
              <a:gd name="T59" fmla="*/ 33 h 187"/>
              <a:gd name="T60" fmla="*/ 16 w 121"/>
              <a:gd name="T61" fmla="*/ 25 h 187"/>
              <a:gd name="T62" fmla="*/ 105 w 121"/>
              <a:gd name="T63" fmla="*/ 25 h 187"/>
              <a:gd name="T64" fmla="*/ 113 w 121"/>
              <a:gd name="T65" fmla="*/ 33 h 187"/>
              <a:gd name="T66" fmla="*/ 113 w 121"/>
              <a:gd name="T67" fmla="*/ 148 h 1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21" h="187">
                <a:moveTo>
                  <a:pt x="106" y="0"/>
                </a:moveTo>
                <a:cubicBezTo>
                  <a:pt x="16" y="0"/>
                  <a:pt x="16" y="0"/>
                  <a:pt x="16" y="0"/>
                </a:cubicBezTo>
                <a:cubicBezTo>
                  <a:pt x="7" y="0"/>
                  <a:pt x="0" y="7"/>
                  <a:pt x="0" y="16"/>
                </a:cubicBezTo>
                <a:cubicBezTo>
                  <a:pt x="0" y="172"/>
                  <a:pt x="0" y="172"/>
                  <a:pt x="0" y="172"/>
                </a:cubicBezTo>
                <a:cubicBezTo>
                  <a:pt x="0" y="181"/>
                  <a:pt x="7" y="187"/>
                  <a:pt x="16" y="187"/>
                </a:cubicBezTo>
                <a:cubicBezTo>
                  <a:pt x="106" y="187"/>
                  <a:pt x="106" y="187"/>
                  <a:pt x="106" y="187"/>
                </a:cubicBezTo>
                <a:cubicBezTo>
                  <a:pt x="114" y="187"/>
                  <a:pt x="121" y="181"/>
                  <a:pt x="121" y="172"/>
                </a:cubicBezTo>
                <a:cubicBezTo>
                  <a:pt x="121" y="16"/>
                  <a:pt x="121" y="16"/>
                  <a:pt x="121" y="16"/>
                </a:cubicBezTo>
                <a:cubicBezTo>
                  <a:pt x="121" y="7"/>
                  <a:pt x="114" y="0"/>
                  <a:pt x="106" y="0"/>
                </a:cubicBezTo>
                <a:close/>
                <a:moveTo>
                  <a:pt x="48" y="10"/>
                </a:moveTo>
                <a:cubicBezTo>
                  <a:pt x="74" y="10"/>
                  <a:pt x="74" y="10"/>
                  <a:pt x="74" y="10"/>
                </a:cubicBezTo>
                <a:cubicBezTo>
                  <a:pt x="74" y="10"/>
                  <a:pt x="75" y="11"/>
                  <a:pt x="75" y="11"/>
                </a:cubicBezTo>
                <a:cubicBezTo>
                  <a:pt x="75" y="12"/>
                  <a:pt x="74" y="13"/>
                  <a:pt x="74" y="13"/>
                </a:cubicBezTo>
                <a:cubicBezTo>
                  <a:pt x="48" y="13"/>
                  <a:pt x="48" y="13"/>
                  <a:pt x="48" y="13"/>
                </a:cubicBezTo>
                <a:cubicBezTo>
                  <a:pt x="47" y="13"/>
                  <a:pt x="46" y="12"/>
                  <a:pt x="46" y="11"/>
                </a:cubicBezTo>
                <a:cubicBezTo>
                  <a:pt x="46" y="11"/>
                  <a:pt x="47" y="10"/>
                  <a:pt x="48" y="10"/>
                </a:cubicBezTo>
                <a:close/>
                <a:moveTo>
                  <a:pt x="71" y="176"/>
                </a:moveTo>
                <a:cubicBezTo>
                  <a:pt x="71" y="178"/>
                  <a:pt x="70" y="180"/>
                  <a:pt x="67" y="180"/>
                </a:cubicBezTo>
                <a:cubicBezTo>
                  <a:pt x="54" y="180"/>
                  <a:pt x="54" y="180"/>
                  <a:pt x="54" y="180"/>
                </a:cubicBezTo>
                <a:cubicBezTo>
                  <a:pt x="52" y="180"/>
                  <a:pt x="50" y="178"/>
                  <a:pt x="50" y="176"/>
                </a:cubicBezTo>
                <a:cubicBezTo>
                  <a:pt x="50" y="166"/>
                  <a:pt x="50" y="166"/>
                  <a:pt x="50" y="166"/>
                </a:cubicBezTo>
                <a:cubicBezTo>
                  <a:pt x="50" y="164"/>
                  <a:pt x="52" y="163"/>
                  <a:pt x="54" y="163"/>
                </a:cubicBezTo>
                <a:cubicBezTo>
                  <a:pt x="67" y="163"/>
                  <a:pt x="67" y="163"/>
                  <a:pt x="67" y="163"/>
                </a:cubicBezTo>
                <a:cubicBezTo>
                  <a:pt x="70" y="163"/>
                  <a:pt x="71" y="164"/>
                  <a:pt x="71" y="166"/>
                </a:cubicBezTo>
                <a:lnTo>
                  <a:pt x="71" y="176"/>
                </a:lnTo>
                <a:close/>
                <a:moveTo>
                  <a:pt x="113" y="148"/>
                </a:moveTo>
                <a:cubicBezTo>
                  <a:pt x="113" y="153"/>
                  <a:pt x="109" y="156"/>
                  <a:pt x="105" y="156"/>
                </a:cubicBezTo>
                <a:cubicBezTo>
                  <a:pt x="16" y="156"/>
                  <a:pt x="16" y="156"/>
                  <a:pt x="16" y="156"/>
                </a:cubicBezTo>
                <a:cubicBezTo>
                  <a:pt x="12" y="156"/>
                  <a:pt x="9" y="153"/>
                  <a:pt x="9" y="148"/>
                </a:cubicBezTo>
                <a:cubicBezTo>
                  <a:pt x="9" y="33"/>
                  <a:pt x="9" y="33"/>
                  <a:pt x="9" y="33"/>
                </a:cubicBezTo>
                <a:cubicBezTo>
                  <a:pt x="9" y="29"/>
                  <a:pt x="12" y="25"/>
                  <a:pt x="16" y="25"/>
                </a:cubicBezTo>
                <a:cubicBezTo>
                  <a:pt x="105" y="25"/>
                  <a:pt x="105" y="25"/>
                  <a:pt x="105" y="25"/>
                </a:cubicBezTo>
                <a:cubicBezTo>
                  <a:pt x="109" y="25"/>
                  <a:pt x="113" y="29"/>
                  <a:pt x="113" y="33"/>
                </a:cubicBezTo>
                <a:lnTo>
                  <a:pt x="113" y="14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</a:pPr>
            <a:endParaRPr lang="en-US" sz="1400" dirty="0">
              <a:solidFill>
                <a:srgbClr val="FFFFFF"/>
              </a:solidFill>
              <a:latin typeface="Arial Narrow" panose="020B0606020202030204" pitchFamily="34" charset="0"/>
            </a:endParaRPr>
          </a:p>
        </p:txBody>
      </p:sp>
      <p:sp>
        <p:nvSpPr>
          <p:cNvPr id="308" name="Left-Right Arrow 307"/>
          <p:cNvSpPr/>
          <p:nvPr/>
        </p:nvSpPr>
        <p:spPr bwMode="auto">
          <a:xfrm rot="19334909">
            <a:off x="1640430" y="4801459"/>
            <a:ext cx="489465" cy="189408"/>
          </a:xfrm>
          <a:prstGeom prst="leftRightArrow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bg1"/>
            </a:solidFill>
          </a:ln>
          <a:extLst/>
        </p:spPr>
        <p:txBody>
          <a:bodyPr rot="0" spcFirstLastPara="0" vertOverflow="overflow" horzOverflow="overflow" vert="horz" wrap="square" lIns="91440" tIns="91440" rIns="91440" bIns="11887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defTabSz="914400" fontAlgn="auto">
              <a:spcBef>
                <a:spcPts val="0"/>
              </a:spcBef>
              <a:spcAft>
                <a:spcPts val="0"/>
              </a:spcAft>
            </a:pPr>
            <a:r>
              <a:rPr lang="en-US" sz="1000" dirty="0" smtClean="0">
                <a:solidFill>
                  <a:prstClr val="black"/>
                </a:solidFill>
                <a:latin typeface="Arial Narrow" panose="020B0606020202030204" pitchFamily="34" charset="0"/>
                <a:cs typeface="+mn-cs"/>
              </a:rPr>
              <a:t>D2D</a:t>
            </a:r>
            <a:endParaRPr lang="en-US" sz="1100" dirty="0" smtClean="0">
              <a:solidFill>
                <a:prstClr val="black"/>
              </a:solidFill>
              <a:latin typeface="Arial Narrow" panose="020B0606020202030204" pitchFamily="34" charset="0"/>
              <a:cs typeface="+mn-cs"/>
            </a:endParaRPr>
          </a:p>
        </p:txBody>
      </p:sp>
      <p:sp>
        <p:nvSpPr>
          <p:cNvPr id="309" name="Freeform 6"/>
          <p:cNvSpPr>
            <a:spLocks noEditPoints="1"/>
          </p:cNvSpPr>
          <p:nvPr/>
        </p:nvSpPr>
        <p:spPr bwMode="auto">
          <a:xfrm>
            <a:off x="4937694" y="5490378"/>
            <a:ext cx="160806" cy="339034"/>
          </a:xfrm>
          <a:custGeom>
            <a:avLst/>
            <a:gdLst>
              <a:gd name="T0" fmla="*/ 106 w 121"/>
              <a:gd name="T1" fmla="*/ 0 h 187"/>
              <a:gd name="T2" fmla="*/ 16 w 121"/>
              <a:gd name="T3" fmla="*/ 0 h 187"/>
              <a:gd name="T4" fmla="*/ 0 w 121"/>
              <a:gd name="T5" fmla="*/ 16 h 187"/>
              <a:gd name="T6" fmla="*/ 0 w 121"/>
              <a:gd name="T7" fmla="*/ 172 h 187"/>
              <a:gd name="T8" fmla="*/ 16 w 121"/>
              <a:gd name="T9" fmla="*/ 187 h 187"/>
              <a:gd name="T10" fmla="*/ 106 w 121"/>
              <a:gd name="T11" fmla="*/ 187 h 187"/>
              <a:gd name="T12" fmla="*/ 121 w 121"/>
              <a:gd name="T13" fmla="*/ 172 h 187"/>
              <a:gd name="T14" fmla="*/ 121 w 121"/>
              <a:gd name="T15" fmla="*/ 16 h 187"/>
              <a:gd name="T16" fmla="*/ 106 w 121"/>
              <a:gd name="T17" fmla="*/ 0 h 187"/>
              <a:gd name="T18" fmla="*/ 48 w 121"/>
              <a:gd name="T19" fmla="*/ 10 h 187"/>
              <a:gd name="T20" fmla="*/ 74 w 121"/>
              <a:gd name="T21" fmla="*/ 10 h 187"/>
              <a:gd name="T22" fmla="*/ 75 w 121"/>
              <a:gd name="T23" fmla="*/ 11 h 187"/>
              <a:gd name="T24" fmla="*/ 74 w 121"/>
              <a:gd name="T25" fmla="*/ 13 h 187"/>
              <a:gd name="T26" fmla="*/ 48 w 121"/>
              <a:gd name="T27" fmla="*/ 13 h 187"/>
              <a:gd name="T28" fmla="*/ 46 w 121"/>
              <a:gd name="T29" fmla="*/ 11 h 187"/>
              <a:gd name="T30" fmla="*/ 48 w 121"/>
              <a:gd name="T31" fmla="*/ 10 h 187"/>
              <a:gd name="T32" fmla="*/ 71 w 121"/>
              <a:gd name="T33" fmla="*/ 176 h 187"/>
              <a:gd name="T34" fmla="*/ 67 w 121"/>
              <a:gd name="T35" fmla="*/ 180 h 187"/>
              <a:gd name="T36" fmla="*/ 54 w 121"/>
              <a:gd name="T37" fmla="*/ 180 h 187"/>
              <a:gd name="T38" fmla="*/ 50 w 121"/>
              <a:gd name="T39" fmla="*/ 176 h 187"/>
              <a:gd name="T40" fmla="*/ 50 w 121"/>
              <a:gd name="T41" fmla="*/ 166 h 187"/>
              <a:gd name="T42" fmla="*/ 54 w 121"/>
              <a:gd name="T43" fmla="*/ 163 h 187"/>
              <a:gd name="T44" fmla="*/ 67 w 121"/>
              <a:gd name="T45" fmla="*/ 163 h 187"/>
              <a:gd name="T46" fmla="*/ 71 w 121"/>
              <a:gd name="T47" fmla="*/ 166 h 187"/>
              <a:gd name="T48" fmla="*/ 71 w 121"/>
              <a:gd name="T49" fmla="*/ 176 h 187"/>
              <a:gd name="T50" fmla="*/ 113 w 121"/>
              <a:gd name="T51" fmla="*/ 148 h 187"/>
              <a:gd name="T52" fmla="*/ 105 w 121"/>
              <a:gd name="T53" fmla="*/ 156 h 187"/>
              <a:gd name="T54" fmla="*/ 16 w 121"/>
              <a:gd name="T55" fmla="*/ 156 h 187"/>
              <a:gd name="T56" fmla="*/ 9 w 121"/>
              <a:gd name="T57" fmla="*/ 148 h 187"/>
              <a:gd name="T58" fmla="*/ 9 w 121"/>
              <a:gd name="T59" fmla="*/ 33 h 187"/>
              <a:gd name="T60" fmla="*/ 16 w 121"/>
              <a:gd name="T61" fmla="*/ 25 h 187"/>
              <a:gd name="T62" fmla="*/ 105 w 121"/>
              <a:gd name="T63" fmla="*/ 25 h 187"/>
              <a:gd name="T64" fmla="*/ 113 w 121"/>
              <a:gd name="T65" fmla="*/ 33 h 187"/>
              <a:gd name="T66" fmla="*/ 113 w 121"/>
              <a:gd name="T67" fmla="*/ 148 h 1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21" h="187">
                <a:moveTo>
                  <a:pt x="106" y="0"/>
                </a:moveTo>
                <a:cubicBezTo>
                  <a:pt x="16" y="0"/>
                  <a:pt x="16" y="0"/>
                  <a:pt x="16" y="0"/>
                </a:cubicBezTo>
                <a:cubicBezTo>
                  <a:pt x="7" y="0"/>
                  <a:pt x="0" y="7"/>
                  <a:pt x="0" y="16"/>
                </a:cubicBezTo>
                <a:cubicBezTo>
                  <a:pt x="0" y="172"/>
                  <a:pt x="0" y="172"/>
                  <a:pt x="0" y="172"/>
                </a:cubicBezTo>
                <a:cubicBezTo>
                  <a:pt x="0" y="181"/>
                  <a:pt x="7" y="187"/>
                  <a:pt x="16" y="187"/>
                </a:cubicBezTo>
                <a:cubicBezTo>
                  <a:pt x="106" y="187"/>
                  <a:pt x="106" y="187"/>
                  <a:pt x="106" y="187"/>
                </a:cubicBezTo>
                <a:cubicBezTo>
                  <a:pt x="114" y="187"/>
                  <a:pt x="121" y="181"/>
                  <a:pt x="121" y="172"/>
                </a:cubicBezTo>
                <a:cubicBezTo>
                  <a:pt x="121" y="16"/>
                  <a:pt x="121" y="16"/>
                  <a:pt x="121" y="16"/>
                </a:cubicBezTo>
                <a:cubicBezTo>
                  <a:pt x="121" y="7"/>
                  <a:pt x="114" y="0"/>
                  <a:pt x="106" y="0"/>
                </a:cubicBezTo>
                <a:close/>
                <a:moveTo>
                  <a:pt x="48" y="10"/>
                </a:moveTo>
                <a:cubicBezTo>
                  <a:pt x="74" y="10"/>
                  <a:pt x="74" y="10"/>
                  <a:pt x="74" y="10"/>
                </a:cubicBezTo>
                <a:cubicBezTo>
                  <a:pt x="74" y="10"/>
                  <a:pt x="75" y="11"/>
                  <a:pt x="75" y="11"/>
                </a:cubicBezTo>
                <a:cubicBezTo>
                  <a:pt x="75" y="12"/>
                  <a:pt x="74" y="13"/>
                  <a:pt x="74" y="13"/>
                </a:cubicBezTo>
                <a:cubicBezTo>
                  <a:pt x="48" y="13"/>
                  <a:pt x="48" y="13"/>
                  <a:pt x="48" y="13"/>
                </a:cubicBezTo>
                <a:cubicBezTo>
                  <a:pt x="47" y="13"/>
                  <a:pt x="46" y="12"/>
                  <a:pt x="46" y="11"/>
                </a:cubicBezTo>
                <a:cubicBezTo>
                  <a:pt x="46" y="11"/>
                  <a:pt x="47" y="10"/>
                  <a:pt x="48" y="10"/>
                </a:cubicBezTo>
                <a:close/>
                <a:moveTo>
                  <a:pt x="71" y="176"/>
                </a:moveTo>
                <a:cubicBezTo>
                  <a:pt x="71" y="178"/>
                  <a:pt x="70" y="180"/>
                  <a:pt x="67" y="180"/>
                </a:cubicBezTo>
                <a:cubicBezTo>
                  <a:pt x="54" y="180"/>
                  <a:pt x="54" y="180"/>
                  <a:pt x="54" y="180"/>
                </a:cubicBezTo>
                <a:cubicBezTo>
                  <a:pt x="52" y="180"/>
                  <a:pt x="50" y="178"/>
                  <a:pt x="50" y="176"/>
                </a:cubicBezTo>
                <a:cubicBezTo>
                  <a:pt x="50" y="166"/>
                  <a:pt x="50" y="166"/>
                  <a:pt x="50" y="166"/>
                </a:cubicBezTo>
                <a:cubicBezTo>
                  <a:pt x="50" y="164"/>
                  <a:pt x="52" y="163"/>
                  <a:pt x="54" y="163"/>
                </a:cubicBezTo>
                <a:cubicBezTo>
                  <a:pt x="67" y="163"/>
                  <a:pt x="67" y="163"/>
                  <a:pt x="67" y="163"/>
                </a:cubicBezTo>
                <a:cubicBezTo>
                  <a:pt x="70" y="163"/>
                  <a:pt x="71" y="164"/>
                  <a:pt x="71" y="166"/>
                </a:cubicBezTo>
                <a:lnTo>
                  <a:pt x="71" y="176"/>
                </a:lnTo>
                <a:close/>
                <a:moveTo>
                  <a:pt x="113" y="148"/>
                </a:moveTo>
                <a:cubicBezTo>
                  <a:pt x="113" y="153"/>
                  <a:pt x="109" y="156"/>
                  <a:pt x="105" y="156"/>
                </a:cubicBezTo>
                <a:cubicBezTo>
                  <a:pt x="16" y="156"/>
                  <a:pt x="16" y="156"/>
                  <a:pt x="16" y="156"/>
                </a:cubicBezTo>
                <a:cubicBezTo>
                  <a:pt x="12" y="156"/>
                  <a:pt x="9" y="153"/>
                  <a:pt x="9" y="148"/>
                </a:cubicBezTo>
                <a:cubicBezTo>
                  <a:pt x="9" y="33"/>
                  <a:pt x="9" y="33"/>
                  <a:pt x="9" y="33"/>
                </a:cubicBezTo>
                <a:cubicBezTo>
                  <a:pt x="9" y="29"/>
                  <a:pt x="12" y="25"/>
                  <a:pt x="16" y="25"/>
                </a:cubicBezTo>
                <a:cubicBezTo>
                  <a:pt x="105" y="25"/>
                  <a:pt x="105" y="25"/>
                  <a:pt x="105" y="25"/>
                </a:cubicBezTo>
                <a:cubicBezTo>
                  <a:pt x="109" y="25"/>
                  <a:pt x="113" y="29"/>
                  <a:pt x="113" y="33"/>
                </a:cubicBezTo>
                <a:lnTo>
                  <a:pt x="113" y="14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</a:pPr>
            <a:endParaRPr lang="en-US" sz="1400" dirty="0">
              <a:solidFill>
                <a:srgbClr val="FFFFFF"/>
              </a:solidFill>
              <a:latin typeface="Arial Narrow" panose="020B0606020202030204" pitchFamily="34" charset="0"/>
            </a:endParaRPr>
          </a:p>
        </p:txBody>
      </p:sp>
      <p:sp>
        <p:nvSpPr>
          <p:cNvPr id="310" name="Left-Right Arrow 309"/>
          <p:cNvSpPr/>
          <p:nvPr/>
        </p:nvSpPr>
        <p:spPr bwMode="auto">
          <a:xfrm rot="19334909">
            <a:off x="5114808" y="5259728"/>
            <a:ext cx="723442" cy="125888"/>
          </a:xfrm>
          <a:prstGeom prst="leftRightArrow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bg1"/>
            </a:solidFill>
          </a:ln>
          <a:extLst/>
        </p:spPr>
        <p:txBody>
          <a:bodyPr rot="0" spcFirstLastPara="0" vertOverflow="overflow" horzOverflow="overflow" vert="horz" wrap="square" lIns="91440" tIns="91440" rIns="91440" bIns="11887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defTabSz="914400" fontAlgn="auto">
              <a:spcBef>
                <a:spcPts val="0"/>
              </a:spcBef>
              <a:spcAft>
                <a:spcPts val="0"/>
              </a:spcAft>
            </a:pPr>
            <a:r>
              <a:rPr lang="en-US" sz="1100" dirty="0" smtClean="0">
                <a:solidFill>
                  <a:prstClr val="black"/>
                </a:solidFill>
                <a:latin typeface="Arial Narrow" panose="020B0606020202030204" pitchFamily="34" charset="0"/>
                <a:cs typeface="+mn-cs"/>
              </a:rPr>
              <a:t>D2D</a:t>
            </a:r>
          </a:p>
        </p:txBody>
      </p:sp>
      <p:sp>
        <p:nvSpPr>
          <p:cNvPr id="311" name="Freeform 6"/>
          <p:cNvSpPr>
            <a:spLocks noEditPoints="1"/>
          </p:cNvSpPr>
          <p:nvPr/>
        </p:nvSpPr>
        <p:spPr bwMode="auto">
          <a:xfrm>
            <a:off x="6936137" y="5482254"/>
            <a:ext cx="160806" cy="339034"/>
          </a:xfrm>
          <a:custGeom>
            <a:avLst/>
            <a:gdLst>
              <a:gd name="T0" fmla="*/ 106 w 121"/>
              <a:gd name="T1" fmla="*/ 0 h 187"/>
              <a:gd name="T2" fmla="*/ 16 w 121"/>
              <a:gd name="T3" fmla="*/ 0 h 187"/>
              <a:gd name="T4" fmla="*/ 0 w 121"/>
              <a:gd name="T5" fmla="*/ 16 h 187"/>
              <a:gd name="T6" fmla="*/ 0 w 121"/>
              <a:gd name="T7" fmla="*/ 172 h 187"/>
              <a:gd name="T8" fmla="*/ 16 w 121"/>
              <a:gd name="T9" fmla="*/ 187 h 187"/>
              <a:gd name="T10" fmla="*/ 106 w 121"/>
              <a:gd name="T11" fmla="*/ 187 h 187"/>
              <a:gd name="T12" fmla="*/ 121 w 121"/>
              <a:gd name="T13" fmla="*/ 172 h 187"/>
              <a:gd name="T14" fmla="*/ 121 w 121"/>
              <a:gd name="T15" fmla="*/ 16 h 187"/>
              <a:gd name="T16" fmla="*/ 106 w 121"/>
              <a:gd name="T17" fmla="*/ 0 h 187"/>
              <a:gd name="T18" fmla="*/ 48 w 121"/>
              <a:gd name="T19" fmla="*/ 10 h 187"/>
              <a:gd name="T20" fmla="*/ 74 w 121"/>
              <a:gd name="T21" fmla="*/ 10 h 187"/>
              <a:gd name="T22" fmla="*/ 75 w 121"/>
              <a:gd name="T23" fmla="*/ 11 h 187"/>
              <a:gd name="T24" fmla="*/ 74 w 121"/>
              <a:gd name="T25" fmla="*/ 13 h 187"/>
              <a:gd name="T26" fmla="*/ 48 w 121"/>
              <a:gd name="T27" fmla="*/ 13 h 187"/>
              <a:gd name="T28" fmla="*/ 46 w 121"/>
              <a:gd name="T29" fmla="*/ 11 h 187"/>
              <a:gd name="T30" fmla="*/ 48 w 121"/>
              <a:gd name="T31" fmla="*/ 10 h 187"/>
              <a:gd name="T32" fmla="*/ 71 w 121"/>
              <a:gd name="T33" fmla="*/ 176 h 187"/>
              <a:gd name="T34" fmla="*/ 67 w 121"/>
              <a:gd name="T35" fmla="*/ 180 h 187"/>
              <a:gd name="T36" fmla="*/ 54 w 121"/>
              <a:gd name="T37" fmla="*/ 180 h 187"/>
              <a:gd name="T38" fmla="*/ 50 w 121"/>
              <a:gd name="T39" fmla="*/ 176 h 187"/>
              <a:gd name="T40" fmla="*/ 50 w 121"/>
              <a:gd name="T41" fmla="*/ 166 h 187"/>
              <a:gd name="T42" fmla="*/ 54 w 121"/>
              <a:gd name="T43" fmla="*/ 163 h 187"/>
              <a:gd name="T44" fmla="*/ 67 w 121"/>
              <a:gd name="T45" fmla="*/ 163 h 187"/>
              <a:gd name="T46" fmla="*/ 71 w 121"/>
              <a:gd name="T47" fmla="*/ 166 h 187"/>
              <a:gd name="T48" fmla="*/ 71 w 121"/>
              <a:gd name="T49" fmla="*/ 176 h 187"/>
              <a:gd name="T50" fmla="*/ 113 w 121"/>
              <a:gd name="T51" fmla="*/ 148 h 187"/>
              <a:gd name="T52" fmla="*/ 105 w 121"/>
              <a:gd name="T53" fmla="*/ 156 h 187"/>
              <a:gd name="T54" fmla="*/ 16 w 121"/>
              <a:gd name="T55" fmla="*/ 156 h 187"/>
              <a:gd name="T56" fmla="*/ 9 w 121"/>
              <a:gd name="T57" fmla="*/ 148 h 187"/>
              <a:gd name="T58" fmla="*/ 9 w 121"/>
              <a:gd name="T59" fmla="*/ 33 h 187"/>
              <a:gd name="T60" fmla="*/ 16 w 121"/>
              <a:gd name="T61" fmla="*/ 25 h 187"/>
              <a:gd name="T62" fmla="*/ 105 w 121"/>
              <a:gd name="T63" fmla="*/ 25 h 187"/>
              <a:gd name="T64" fmla="*/ 113 w 121"/>
              <a:gd name="T65" fmla="*/ 33 h 187"/>
              <a:gd name="T66" fmla="*/ 113 w 121"/>
              <a:gd name="T67" fmla="*/ 148 h 1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21" h="187">
                <a:moveTo>
                  <a:pt x="106" y="0"/>
                </a:moveTo>
                <a:cubicBezTo>
                  <a:pt x="16" y="0"/>
                  <a:pt x="16" y="0"/>
                  <a:pt x="16" y="0"/>
                </a:cubicBezTo>
                <a:cubicBezTo>
                  <a:pt x="7" y="0"/>
                  <a:pt x="0" y="7"/>
                  <a:pt x="0" y="16"/>
                </a:cubicBezTo>
                <a:cubicBezTo>
                  <a:pt x="0" y="172"/>
                  <a:pt x="0" y="172"/>
                  <a:pt x="0" y="172"/>
                </a:cubicBezTo>
                <a:cubicBezTo>
                  <a:pt x="0" y="181"/>
                  <a:pt x="7" y="187"/>
                  <a:pt x="16" y="187"/>
                </a:cubicBezTo>
                <a:cubicBezTo>
                  <a:pt x="106" y="187"/>
                  <a:pt x="106" y="187"/>
                  <a:pt x="106" y="187"/>
                </a:cubicBezTo>
                <a:cubicBezTo>
                  <a:pt x="114" y="187"/>
                  <a:pt x="121" y="181"/>
                  <a:pt x="121" y="172"/>
                </a:cubicBezTo>
                <a:cubicBezTo>
                  <a:pt x="121" y="16"/>
                  <a:pt x="121" y="16"/>
                  <a:pt x="121" y="16"/>
                </a:cubicBezTo>
                <a:cubicBezTo>
                  <a:pt x="121" y="7"/>
                  <a:pt x="114" y="0"/>
                  <a:pt x="106" y="0"/>
                </a:cubicBezTo>
                <a:close/>
                <a:moveTo>
                  <a:pt x="48" y="10"/>
                </a:moveTo>
                <a:cubicBezTo>
                  <a:pt x="74" y="10"/>
                  <a:pt x="74" y="10"/>
                  <a:pt x="74" y="10"/>
                </a:cubicBezTo>
                <a:cubicBezTo>
                  <a:pt x="74" y="10"/>
                  <a:pt x="75" y="11"/>
                  <a:pt x="75" y="11"/>
                </a:cubicBezTo>
                <a:cubicBezTo>
                  <a:pt x="75" y="12"/>
                  <a:pt x="74" y="13"/>
                  <a:pt x="74" y="13"/>
                </a:cubicBezTo>
                <a:cubicBezTo>
                  <a:pt x="48" y="13"/>
                  <a:pt x="48" y="13"/>
                  <a:pt x="48" y="13"/>
                </a:cubicBezTo>
                <a:cubicBezTo>
                  <a:pt x="47" y="13"/>
                  <a:pt x="46" y="12"/>
                  <a:pt x="46" y="11"/>
                </a:cubicBezTo>
                <a:cubicBezTo>
                  <a:pt x="46" y="11"/>
                  <a:pt x="47" y="10"/>
                  <a:pt x="48" y="10"/>
                </a:cubicBezTo>
                <a:close/>
                <a:moveTo>
                  <a:pt x="71" y="176"/>
                </a:moveTo>
                <a:cubicBezTo>
                  <a:pt x="71" y="178"/>
                  <a:pt x="70" y="180"/>
                  <a:pt x="67" y="180"/>
                </a:cubicBezTo>
                <a:cubicBezTo>
                  <a:pt x="54" y="180"/>
                  <a:pt x="54" y="180"/>
                  <a:pt x="54" y="180"/>
                </a:cubicBezTo>
                <a:cubicBezTo>
                  <a:pt x="52" y="180"/>
                  <a:pt x="50" y="178"/>
                  <a:pt x="50" y="176"/>
                </a:cubicBezTo>
                <a:cubicBezTo>
                  <a:pt x="50" y="166"/>
                  <a:pt x="50" y="166"/>
                  <a:pt x="50" y="166"/>
                </a:cubicBezTo>
                <a:cubicBezTo>
                  <a:pt x="50" y="164"/>
                  <a:pt x="52" y="163"/>
                  <a:pt x="54" y="163"/>
                </a:cubicBezTo>
                <a:cubicBezTo>
                  <a:pt x="67" y="163"/>
                  <a:pt x="67" y="163"/>
                  <a:pt x="67" y="163"/>
                </a:cubicBezTo>
                <a:cubicBezTo>
                  <a:pt x="70" y="163"/>
                  <a:pt x="71" y="164"/>
                  <a:pt x="71" y="166"/>
                </a:cubicBezTo>
                <a:lnTo>
                  <a:pt x="71" y="176"/>
                </a:lnTo>
                <a:close/>
                <a:moveTo>
                  <a:pt x="113" y="148"/>
                </a:moveTo>
                <a:cubicBezTo>
                  <a:pt x="113" y="153"/>
                  <a:pt x="109" y="156"/>
                  <a:pt x="105" y="156"/>
                </a:cubicBezTo>
                <a:cubicBezTo>
                  <a:pt x="16" y="156"/>
                  <a:pt x="16" y="156"/>
                  <a:pt x="16" y="156"/>
                </a:cubicBezTo>
                <a:cubicBezTo>
                  <a:pt x="12" y="156"/>
                  <a:pt x="9" y="153"/>
                  <a:pt x="9" y="148"/>
                </a:cubicBezTo>
                <a:cubicBezTo>
                  <a:pt x="9" y="33"/>
                  <a:pt x="9" y="33"/>
                  <a:pt x="9" y="33"/>
                </a:cubicBezTo>
                <a:cubicBezTo>
                  <a:pt x="9" y="29"/>
                  <a:pt x="12" y="25"/>
                  <a:pt x="16" y="25"/>
                </a:cubicBezTo>
                <a:cubicBezTo>
                  <a:pt x="105" y="25"/>
                  <a:pt x="105" y="25"/>
                  <a:pt x="105" y="25"/>
                </a:cubicBezTo>
                <a:cubicBezTo>
                  <a:pt x="109" y="25"/>
                  <a:pt x="113" y="29"/>
                  <a:pt x="113" y="33"/>
                </a:cubicBezTo>
                <a:lnTo>
                  <a:pt x="113" y="14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</a:pPr>
            <a:endParaRPr lang="en-US" sz="1400" dirty="0">
              <a:solidFill>
                <a:srgbClr val="FFFFFF"/>
              </a:solidFill>
              <a:latin typeface="Arial Narrow" panose="020B0606020202030204" pitchFamily="34" charset="0"/>
            </a:endParaRPr>
          </a:p>
        </p:txBody>
      </p:sp>
      <p:sp>
        <p:nvSpPr>
          <p:cNvPr id="312" name="Left-Right Arrow 311"/>
          <p:cNvSpPr/>
          <p:nvPr/>
        </p:nvSpPr>
        <p:spPr bwMode="auto">
          <a:xfrm rot="19334909">
            <a:off x="7113251" y="5251604"/>
            <a:ext cx="723442" cy="125888"/>
          </a:xfrm>
          <a:prstGeom prst="leftRightArrow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bg1"/>
            </a:solidFill>
          </a:ln>
          <a:extLst/>
        </p:spPr>
        <p:txBody>
          <a:bodyPr rot="0" spcFirstLastPara="0" vertOverflow="overflow" horzOverflow="overflow" vert="horz" wrap="square" lIns="91440" tIns="91440" rIns="91440" bIns="11887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defTabSz="914400" fontAlgn="auto">
              <a:spcBef>
                <a:spcPts val="0"/>
              </a:spcBef>
              <a:spcAft>
                <a:spcPts val="0"/>
              </a:spcAft>
            </a:pPr>
            <a:r>
              <a:rPr lang="en-US" sz="1100" dirty="0" smtClean="0">
                <a:solidFill>
                  <a:prstClr val="black"/>
                </a:solidFill>
                <a:latin typeface="Arial Narrow" panose="020B0606020202030204" pitchFamily="34" charset="0"/>
                <a:cs typeface="+mn-cs"/>
              </a:rPr>
              <a:t>D2D</a:t>
            </a:r>
          </a:p>
        </p:txBody>
      </p:sp>
      <p:sp>
        <p:nvSpPr>
          <p:cNvPr id="313" name="Left-Right Arrow 312"/>
          <p:cNvSpPr/>
          <p:nvPr/>
        </p:nvSpPr>
        <p:spPr bwMode="auto">
          <a:xfrm rot="19263103">
            <a:off x="3086245" y="3136348"/>
            <a:ext cx="1645091" cy="221168"/>
          </a:xfrm>
          <a:prstGeom prst="leftRightArrow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bg1"/>
            </a:solidFill>
          </a:ln>
          <a:extLst/>
        </p:spPr>
        <p:txBody>
          <a:bodyPr rot="0" spcFirstLastPara="0" vertOverflow="overflow" horzOverflow="overflow" vert="horz" wrap="square" lIns="91440" tIns="91440" rIns="91440" bIns="11887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</a:pPr>
            <a:r>
              <a:rPr lang="en-US" sz="1100" dirty="0" smtClean="0">
                <a:solidFill>
                  <a:prstClr val="black"/>
                </a:solidFill>
                <a:latin typeface="Arial Narrow" panose="020B0606020202030204" pitchFamily="34" charset="0"/>
                <a:cs typeface="+mn-cs"/>
              </a:rPr>
              <a:t>3G UMTS</a:t>
            </a:r>
          </a:p>
        </p:txBody>
      </p:sp>
      <p:sp>
        <p:nvSpPr>
          <p:cNvPr id="317" name="Left-Right Arrow 316"/>
          <p:cNvSpPr/>
          <p:nvPr/>
        </p:nvSpPr>
        <p:spPr bwMode="auto">
          <a:xfrm rot="240000">
            <a:off x="1118066" y="3772789"/>
            <a:ext cx="1551595" cy="221168"/>
          </a:xfrm>
          <a:prstGeom prst="leftRightArrow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bg1"/>
            </a:solidFill>
          </a:ln>
          <a:extLst/>
        </p:spPr>
        <p:txBody>
          <a:bodyPr rot="0" spcFirstLastPara="0" vertOverflow="overflow" horzOverflow="overflow" vert="horz" wrap="square" lIns="91440" tIns="91440" rIns="91440" bIns="11887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defTabSz="914400" fontAlgn="auto">
              <a:spcBef>
                <a:spcPts val="0"/>
              </a:spcBef>
              <a:spcAft>
                <a:spcPts val="0"/>
              </a:spcAft>
            </a:pPr>
            <a:r>
              <a:rPr lang="en-US" sz="1100" dirty="0">
                <a:solidFill>
                  <a:prstClr val="black"/>
                </a:solidFill>
                <a:latin typeface="Arial Narrow" panose="020B0606020202030204" pitchFamily="34" charset="0"/>
                <a:cs typeface="+mn-cs"/>
              </a:rPr>
              <a:t>  3G UMTS</a:t>
            </a:r>
          </a:p>
        </p:txBody>
      </p:sp>
      <p:cxnSp>
        <p:nvCxnSpPr>
          <p:cNvPr id="5" name="Straight Connector 4"/>
          <p:cNvCxnSpPr/>
          <p:nvPr/>
        </p:nvCxnSpPr>
        <p:spPr>
          <a:xfrm>
            <a:off x="2122164" y="3174663"/>
            <a:ext cx="34531" cy="18765"/>
          </a:xfrm>
          <a:prstGeom prst="line">
            <a:avLst/>
          </a:prstGeom>
          <a:ln w="28575" cmpd="sng">
            <a:solidFill>
              <a:schemeClr val="accent6">
                <a:lumMod val="75000"/>
              </a:schemeClr>
            </a:solidFill>
            <a:prstDash val="sysDash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8" name="Straight Arrow Connector 317"/>
          <p:cNvCxnSpPr/>
          <p:nvPr/>
        </p:nvCxnSpPr>
        <p:spPr>
          <a:xfrm flipH="1">
            <a:off x="5965948" y="3786149"/>
            <a:ext cx="529348" cy="876903"/>
          </a:xfrm>
          <a:prstGeom prst="straightConnector1">
            <a:avLst/>
          </a:prstGeom>
          <a:ln w="28575" cmpd="sng">
            <a:solidFill>
              <a:schemeClr val="accent1">
                <a:lumMod val="60000"/>
                <a:lumOff val="40000"/>
              </a:schemeClr>
            </a:solidFill>
            <a:headEnd type="triangle" w="med" len="med"/>
            <a:tailEnd type="triangle" w="med" len="med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0" name="Straight Arrow Connector 319"/>
          <p:cNvCxnSpPr/>
          <p:nvPr/>
        </p:nvCxnSpPr>
        <p:spPr>
          <a:xfrm flipH="1">
            <a:off x="7965988" y="4008933"/>
            <a:ext cx="286488" cy="591206"/>
          </a:xfrm>
          <a:prstGeom prst="straightConnector1">
            <a:avLst/>
          </a:prstGeom>
          <a:ln w="28575" cmpd="sng">
            <a:solidFill>
              <a:schemeClr val="accent1">
                <a:lumMod val="60000"/>
                <a:lumOff val="40000"/>
              </a:schemeClr>
            </a:solidFill>
            <a:headEnd type="triangle" w="med" len="med"/>
            <a:tailEnd type="triangle" w="med" len="med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8047864" y="3518534"/>
            <a:ext cx="160954" cy="216694"/>
          </a:xfrm>
          <a:prstGeom prst="line">
            <a:avLst/>
          </a:prstGeom>
          <a:ln w="12700" cmpd="sng"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0" name="Slide Number Placeholder 3"/>
          <p:cNvSpPr txBox="1">
            <a:spLocks/>
          </p:cNvSpPr>
          <p:nvPr/>
        </p:nvSpPr>
        <p:spPr>
          <a:xfrm>
            <a:off x="7144482" y="6520070"/>
            <a:ext cx="562665" cy="190608"/>
          </a:xfrm>
          <a:prstGeom prst="rect">
            <a:avLst/>
          </a:prstGeom>
        </p:spPr>
        <p:txBody>
          <a:bodyPr anchor="ctr" anchorCtr="0"/>
          <a:lstStyle>
            <a:defPPr>
              <a:defRPr lang="en-US"/>
            </a:defPPr>
            <a:lvl1pPr algn="l" defTabSz="457200" rtl="0" fontAlgn="base">
              <a:spcBef>
                <a:spcPct val="0"/>
              </a:spcBef>
              <a:spcAft>
                <a:spcPct val="0"/>
              </a:spcAft>
              <a:defRPr sz="1300" b="1" i="0" kern="1200" baseline="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1pPr>
            <a:lvl2pPr marL="4572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9144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3716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18288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pPr marL="0" marR="0" lvl="0" indent="0" algn="ct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79C486E-DB2A-4BE6-BF4D-5CBEF5B8BFFA}" type="slidenum">
              <a:rPr kumimoji="0" lang="en-US" sz="13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pPr marL="0" marR="0" lvl="0" indent="0" algn="ctr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US" sz="13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7474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6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6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6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7" grpId="0" animBg="1"/>
      <p:bldP spid="426" grpId="0" animBg="1"/>
      <p:bldP spid="427" grpId="0" animBg="1"/>
      <p:bldP spid="664" grpId="0" animBg="1"/>
      <p:bldP spid="98" grpId="0"/>
      <p:bldP spid="117" grpId="0" animBg="1"/>
      <p:bldP spid="123" grpId="0" animBg="1"/>
      <p:bldP spid="124" grpId="0" animBg="1"/>
      <p:bldP spid="133" grpId="0"/>
      <p:bldP spid="68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5G Initial Conclusions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Regulatory:</a:t>
            </a:r>
          </a:p>
          <a:p>
            <a:pPr lvl="1"/>
            <a:r>
              <a:rPr lang="en-US" dirty="0" smtClean="0"/>
              <a:t>Support evolution of Public Safety Related Applications</a:t>
            </a:r>
          </a:p>
          <a:p>
            <a:pPr lvl="1"/>
            <a:r>
              <a:rPr lang="en-US" dirty="0" smtClean="0"/>
              <a:t>Support </a:t>
            </a:r>
            <a:r>
              <a:rPr lang="en-US" dirty="0" smtClean="0"/>
              <a:t>Public Switched Telephone Network </a:t>
            </a:r>
            <a:r>
              <a:rPr lang="en-US" dirty="0" smtClean="0"/>
              <a:t>replacement </a:t>
            </a:r>
          </a:p>
          <a:p>
            <a:pPr lvl="1"/>
            <a:r>
              <a:rPr lang="en-US" dirty="0" smtClean="0"/>
              <a:t>Ensure full support for critical communications</a:t>
            </a:r>
          </a:p>
          <a:p>
            <a:r>
              <a:rPr lang="en-US" dirty="0" smtClean="0"/>
              <a:t>Coherent network evolution:</a:t>
            </a:r>
          </a:p>
          <a:p>
            <a:pPr lvl="1"/>
            <a:r>
              <a:rPr lang="en-US" dirty="0" smtClean="0"/>
              <a:t>Policy-driven </a:t>
            </a:r>
            <a:r>
              <a:rPr lang="en-US" dirty="0" smtClean="0"/>
              <a:t>network configuration / reconfiguration</a:t>
            </a:r>
          </a:p>
          <a:p>
            <a:pPr lvl="1"/>
            <a:r>
              <a:rPr lang="en-US" dirty="0" smtClean="0"/>
              <a:t>Interoperability will depend on spectrum band</a:t>
            </a:r>
          </a:p>
          <a:p>
            <a:pPr lvl="2"/>
            <a:r>
              <a:rPr lang="en-US" dirty="0" smtClean="0"/>
              <a:t>Focus on interoperability below 6 GHz</a:t>
            </a:r>
          </a:p>
          <a:p>
            <a:pPr lvl="2"/>
            <a:r>
              <a:rPr lang="en-US" dirty="0" smtClean="0"/>
              <a:t>Focus on service optimization above 6 GHz</a:t>
            </a:r>
          </a:p>
          <a:p>
            <a:pPr lvl="1"/>
            <a:r>
              <a:rPr lang="en-US" dirty="0" smtClean="0"/>
              <a:t>Enable Mobility on </a:t>
            </a:r>
            <a:r>
              <a:rPr lang="en-US" dirty="0" smtClean="0"/>
              <a:t>Demand.</a:t>
            </a:r>
            <a:endParaRPr lang="en-US" dirty="0"/>
          </a:p>
          <a:p>
            <a:pPr marL="0" indent="0">
              <a:buNone/>
            </a:pP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algn="ctr" defTabSz="457200" fontAlgn="base">
              <a:spcBef>
                <a:spcPct val="0"/>
              </a:spcBef>
              <a:spcAft>
                <a:spcPct val="0"/>
              </a:spcAft>
              <a:defRPr/>
            </a:pPr>
            <a:fld id="{379C486E-DB2A-4BE6-BF4D-5CBEF5B8BFFA}" type="slidenum">
              <a:rPr lang="en-US" smtClean="0">
                <a:solidFill>
                  <a:prstClr val="black"/>
                </a:solidFill>
                <a:cs typeface="Arial" charset="0"/>
              </a:rPr>
              <a:pPr algn="ctr" defTabSz="457200" fontAlgn="base">
                <a:spcBef>
                  <a:spcPct val="0"/>
                </a:spcBef>
                <a:spcAft>
                  <a:spcPct val="0"/>
                </a:spcAft>
                <a:defRPr/>
              </a:pPr>
              <a:t>8</a:t>
            </a:fld>
            <a:endParaRPr lang="en-US" dirty="0">
              <a:solidFill>
                <a:prstClr val="black"/>
              </a:solidFill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137728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Next Steps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Complete requirements analysis.</a:t>
            </a:r>
          </a:p>
          <a:p>
            <a:r>
              <a:rPr lang="en-US" dirty="0" smtClean="0"/>
              <a:t>Collaborate with other 5G industry activities:</a:t>
            </a:r>
          </a:p>
          <a:p>
            <a:pPr lvl="1"/>
            <a:r>
              <a:rPr lang="en-US" dirty="0" smtClean="0"/>
              <a:t>4G Americas</a:t>
            </a:r>
          </a:p>
          <a:p>
            <a:pPr lvl="1"/>
            <a:r>
              <a:rPr lang="en-US" dirty="0" smtClean="0"/>
              <a:t>GSMA</a:t>
            </a:r>
          </a:p>
          <a:p>
            <a:pPr lvl="1"/>
            <a:r>
              <a:rPr lang="en-US" dirty="0" smtClean="0"/>
              <a:t>NGMN</a:t>
            </a:r>
          </a:p>
          <a:p>
            <a:pPr lvl="1"/>
            <a:r>
              <a:rPr lang="en-US" dirty="0" smtClean="0"/>
              <a:t>ITU</a:t>
            </a:r>
          </a:p>
          <a:p>
            <a:r>
              <a:rPr lang="en-US" dirty="0" smtClean="0"/>
              <a:t>Publish white </a:t>
            </a:r>
            <a:r>
              <a:rPr lang="en-US" dirty="0" smtClean="0"/>
              <a:t>paper (Oct 2015).</a:t>
            </a:r>
            <a:endParaRPr lang="en-US" dirty="0" smtClean="0"/>
          </a:p>
          <a:p>
            <a:r>
              <a:rPr lang="en-US" dirty="0" smtClean="0"/>
              <a:t>Identify priorities to be addressed by ATIS </a:t>
            </a:r>
            <a:r>
              <a:rPr lang="en-US" dirty="0"/>
              <a:t>t</a:t>
            </a:r>
            <a:r>
              <a:rPr lang="en-US" dirty="0" smtClean="0"/>
              <a:t>echnical committees:</a:t>
            </a:r>
          </a:p>
          <a:p>
            <a:pPr lvl="1"/>
            <a:r>
              <a:rPr lang="en-US" dirty="0" smtClean="0"/>
              <a:t>Develop ongoing contributions to 3GPP 5G work</a:t>
            </a:r>
            <a:endParaRPr lang="en-US" dirty="0"/>
          </a:p>
          <a:p>
            <a:pPr marL="0" indent="0">
              <a:buNone/>
            </a:pP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algn="ctr" defTabSz="457200" fontAlgn="base">
              <a:spcBef>
                <a:spcPct val="0"/>
              </a:spcBef>
              <a:spcAft>
                <a:spcPct val="0"/>
              </a:spcAft>
              <a:defRPr/>
            </a:pPr>
            <a:fld id="{379C486E-DB2A-4BE6-BF4D-5CBEF5B8BFFA}" type="slidenum">
              <a:rPr lang="en-US" smtClean="0">
                <a:solidFill>
                  <a:prstClr val="black"/>
                </a:solidFill>
                <a:cs typeface="Arial" charset="0"/>
              </a:rPr>
              <a:pPr algn="ctr" defTabSz="457200" fontAlgn="base">
                <a:spcBef>
                  <a:spcPct val="0"/>
                </a:spcBef>
                <a:spcAft>
                  <a:spcPct val="0"/>
                </a:spcAft>
                <a:defRPr/>
              </a:pPr>
              <a:t>9</a:t>
            </a:fld>
            <a:endParaRPr lang="en-US" dirty="0">
              <a:solidFill>
                <a:prstClr val="black"/>
              </a:solidFill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457384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ATIS PPT Templat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Final Templat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ATIS Them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2_Qualcomm_01">
  <a:themeElements>
    <a:clrScheme name="Qualcomm Updated">
      <a:dk1>
        <a:sysClr val="windowText" lastClr="000000"/>
      </a:dk1>
      <a:lt1>
        <a:srgbClr val="FFFFFF"/>
      </a:lt1>
      <a:dk2>
        <a:srgbClr val="89D1B2"/>
      </a:dk2>
      <a:lt2>
        <a:srgbClr val="00ACBD"/>
      </a:lt2>
      <a:accent1>
        <a:srgbClr val="70CFEE"/>
      </a:accent1>
      <a:accent2>
        <a:srgbClr val="E98306"/>
      </a:accent2>
      <a:accent3>
        <a:srgbClr val="153C66"/>
      </a:accent3>
      <a:accent4>
        <a:srgbClr val="FFD939"/>
      </a:accent4>
      <a:accent5>
        <a:srgbClr val="FCB53B"/>
      </a:accent5>
      <a:accent6>
        <a:srgbClr val="F15B35"/>
      </a:accent6>
      <a:hlink>
        <a:srgbClr val="E74346"/>
      </a:hlink>
      <a:folHlink>
        <a:srgbClr val="3A3A3A"/>
      </a:folHlink>
    </a:clrScheme>
    <a:fontScheme name="Qualcomm Template">
      <a:majorFont>
        <a:latin typeface="Qualcomm Office Bold"/>
        <a:ea typeface=""/>
        <a:cs typeface=""/>
      </a:majorFont>
      <a:minorFont>
        <a:latin typeface="Qualcomm Office Regular"/>
        <a:ea typeface=""/>
        <a:cs typeface=""/>
      </a:minorFont>
    </a:fontScheme>
    <a:fmtScheme name="Oriel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bg2"/>
        </a:solidFill>
        <a:ln>
          <a:noFill/>
        </a:ln>
        <a:extLst/>
      </a:spPr>
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<a:prstTxWarp prst="textNoShape">
          <a:avLst/>
        </a:prstTxWarp>
        <a:noAutofit/>
      </a:bodyPr>
      <a:lstStyle>
        <a:defPPr algn="ctr">
          <a:defRPr dirty="0" err="1" smtClean="0">
            <a:solidFill>
              <a:schemeClr val="bg1"/>
            </a:solidFill>
          </a:defRPr>
        </a:defPPr>
      </a:lstStyle>
    </a:spDef>
    <a:lnDef>
      <a:spPr>
        <a:ln w="28575" cmpd="sng">
          <a:solidFill>
            <a:schemeClr val="accent3"/>
          </a:solidFill>
        </a:ln>
        <a:effectLst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lnSpc>
            <a:spcPct val="90000"/>
          </a:lnSpc>
          <a:spcAft>
            <a:spcPts val="300"/>
          </a:spcAft>
          <a:defRPr dirty="0" err="1" smtClean="0">
            <a:solidFill>
              <a:schemeClr val="tx1">
                <a:lumMod val="75000"/>
                <a:lumOff val="25000"/>
              </a:schemeClr>
            </a:solidFill>
            <a:latin typeface="Calibre Semibold" pitchFamily="34" charset="0"/>
          </a:defRPr>
        </a:defPPr>
      </a:lstStyle>
    </a:txDef>
  </a:objectDefaults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6569</TotalTime>
  <Words>561</Words>
  <Application>Microsoft Office PowerPoint</Application>
  <PresentationFormat>On-screen Show (4:3)</PresentationFormat>
  <Paragraphs>136</Paragraphs>
  <Slides>9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3</vt:i4>
      </vt:variant>
      <vt:variant>
        <vt:lpstr>Slide Titles</vt:lpstr>
      </vt:variant>
      <vt:variant>
        <vt:i4>9</vt:i4>
      </vt:variant>
    </vt:vector>
  </HeadingPairs>
  <TitlesOfParts>
    <vt:vector size="12" baseType="lpstr">
      <vt:lpstr>ATIS PPT Template</vt:lpstr>
      <vt:lpstr>Final Template</vt:lpstr>
      <vt:lpstr>2_Qualcomm_01</vt:lpstr>
      <vt:lpstr>PowerPoint Presentation</vt:lpstr>
      <vt:lpstr>ATIS in Brief</vt:lpstr>
      <vt:lpstr>Objective</vt:lpstr>
      <vt:lpstr>Methodology</vt:lpstr>
      <vt:lpstr>5G Approach</vt:lpstr>
      <vt:lpstr>ATIS 5G Matrix and Priorities Use Case Focus</vt:lpstr>
      <vt:lpstr>Multi connectivity across bands &amp; technologies</vt:lpstr>
      <vt:lpstr>5G Initial Conclusions</vt:lpstr>
      <vt:lpstr>Next Steps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Steve Barclay</dc:creator>
  <cp:lastModifiedBy>JMCE</cp:lastModifiedBy>
  <cp:revision>355</cp:revision>
  <cp:lastPrinted>2015-04-20T20:45:25Z</cp:lastPrinted>
  <dcterms:created xsi:type="dcterms:W3CDTF">2014-04-16T21:55:55Z</dcterms:created>
  <dcterms:modified xsi:type="dcterms:W3CDTF">2015-09-10T01:43:30Z</dcterms:modified>
</cp:coreProperties>
</file>