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  <p:sldMasterId id="2147483672" r:id="rId2"/>
  </p:sldMasterIdLst>
  <p:notesMasterIdLst>
    <p:notesMasterId r:id="rId16"/>
  </p:notesMasterIdLst>
  <p:sldIdLst>
    <p:sldId id="298" r:id="rId3"/>
    <p:sldId id="276" r:id="rId4"/>
    <p:sldId id="270" r:id="rId5"/>
    <p:sldId id="271" r:id="rId6"/>
    <p:sldId id="293" r:id="rId7"/>
    <p:sldId id="281" r:id="rId8"/>
    <p:sldId id="295" r:id="rId9"/>
    <p:sldId id="303" r:id="rId10"/>
    <p:sldId id="304" r:id="rId11"/>
    <p:sldId id="305" r:id="rId12"/>
    <p:sldId id="297" r:id="rId13"/>
    <p:sldId id="278" r:id="rId14"/>
    <p:sldId id="302" r:id="rId15"/>
  </p:sldIdLst>
  <p:sldSz cx="9144000" cy="6858000" type="screen4x3"/>
  <p:notesSz cx="7099300" cy="102346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35" autoAdjust="0"/>
    <p:restoredTop sz="96128" autoAdjust="0"/>
  </p:normalViewPr>
  <p:slideViewPr>
    <p:cSldViewPr>
      <p:cViewPr>
        <p:scale>
          <a:sx n="100" d="100"/>
          <a:sy n="100" d="100"/>
        </p:scale>
        <p:origin x="-1240" y="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363" cy="511731"/>
          </a:xfrm>
          <a:prstGeom prst="rect">
            <a:avLst/>
          </a:prstGeom>
        </p:spPr>
        <p:txBody>
          <a:bodyPr vert="horz" lIns="99031" tIns="49516" rIns="99031" bIns="49516" rtlCol="0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9031" tIns="49516" rIns="99031" bIns="49516" rtlCol="0"/>
          <a:lstStyle>
            <a:lvl1pPr algn="r">
              <a:defRPr sz="1400"/>
            </a:lvl1pPr>
          </a:lstStyle>
          <a:p>
            <a:fld id="{9268947A-E700-408E-8E10-ECF0D982E64E}" type="datetimeFigureOut">
              <a:rPr kumimoji="1" lang="ja-JP" altLang="en-US" smtClean="0"/>
              <a:pPr/>
              <a:t>2015/9/1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31" tIns="49516" rIns="99031" bIns="4951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9031" tIns="49516" rIns="99031" bIns="4951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6363" cy="511731"/>
          </a:xfrm>
          <a:prstGeom prst="rect">
            <a:avLst/>
          </a:prstGeom>
        </p:spPr>
        <p:txBody>
          <a:bodyPr vert="horz" lIns="99031" tIns="49516" rIns="99031" bIns="49516" rtlCol="0" anchor="b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1295" y="9721107"/>
            <a:ext cx="3076363" cy="511731"/>
          </a:xfrm>
          <a:prstGeom prst="rect">
            <a:avLst/>
          </a:prstGeom>
        </p:spPr>
        <p:txBody>
          <a:bodyPr vert="horz" lIns="99031" tIns="49516" rIns="99031" bIns="49516" rtlCol="0" anchor="b"/>
          <a:lstStyle>
            <a:lvl1pPr algn="r">
              <a:defRPr sz="1400"/>
            </a:lvl1pPr>
          </a:lstStyle>
          <a:p>
            <a:fld id="{0B505C89-BAB1-480D-8E52-59B1A14A17C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082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05C89-BAB1-480D-8E52-59B1A14A17C5}" type="slidenum">
              <a:rPr lang="ja-JP" altLang="en-US" smtClean="0">
                <a:solidFill>
                  <a:prstClr val="black"/>
                </a:solidFill>
              </a:rPr>
              <a:pPr/>
              <a:t>1</a:t>
            </a:fld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81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05C89-BAB1-480D-8E52-59B1A14A17C5}" type="slidenum">
              <a:rPr kumimoji="1" lang="ja-JP" altLang="en-US" smtClean="0"/>
              <a:pPr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6081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05C89-BAB1-480D-8E52-59B1A14A17C5}" type="slidenum">
              <a:rPr kumimoji="1" lang="ja-JP" altLang="en-US" smtClean="0"/>
              <a:pPr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6081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05C89-BAB1-480D-8E52-59B1A14A17C5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66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05C89-BAB1-480D-8E52-59B1A14A17C5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081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05C89-BAB1-480D-8E52-59B1A14A17C5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081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05C89-BAB1-480D-8E52-59B1A14A17C5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081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38E4B-AD68-4F81-9F90-774C1C40B8DD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00C2043-D8B8-4E72-AC6F-0273BC6C16A7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856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756B84-AF5A-414D-BFB5-B6A6526EEF4D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101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7A5E25D-C91B-45A7-8BB5-A230BF4C0DA9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084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65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404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57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196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6551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759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839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72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08AD74A-9710-4957-8E92-E7DA69CBBF6E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931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12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990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577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CCC097E-C45C-4D9A-9AEB-3E168122E2AE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712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694262-2307-4008-B6CD-BC8889D5E397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9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FDBCD8-1708-4958-8662-16219FE91DEE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440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3534F8-C63D-471C-AC73-91BEC5787971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126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9EF201C-6ABB-465B-A3A1-4417E92C5478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029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3AD7C48-CDA2-4C0B-9D44-1C1297E37D11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692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D006413-80D1-4ECD-93B7-9BE92B8AE06A}" type="datetime1">
              <a:rPr lang="ja-JP" altLang="en-US" smtClean="0">
                <a:solidFill>
                  <a:prstClr val="black"/>
                </a:solidFill>
              </a:rPr>
              <a:pPr/>
              <a:t>2015/9/1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152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J05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5013" y="6477000"/>
            <a:ext cx="1905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DBEFF64-15C5-4CED-B87A-5A348AA72764}" type="slidenum">
              <a:rPr lang="en-US" altLang="ja-JP">
                <a:solidFill>
                  <a:prstClr val="black"/>
                </a:solidFill>
              </a:rPr>
              <a:pPr/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フッター プレースホルダー 1"/>
          <p:cNvSpPr txBox="1">
            <a:spLocks/>
          </p:cNvSpPr>
          <p:nvPr userDrawn="1"/>
        </p:nvSpPr>
        <p:spPr>
          <a:xfrm>
            <a:off x="7514446" y="6687751"/>
            <a:ext cx="1387559" cy="138499"/>
          </a:xfrm>
          <a:prstGeom prst="rect">
            <a:avLst/>
          </a:prstGeom>
        </p:spPr>
        <p:txBody>
          <a:bodyPr vert="horz" wrap="none" lIns="91440" tIns="45720" rIns="0" bIns="0" rtlCol="0" anchor="b" anchorCtr="0">
            <a:spAutoFit/>
          </a:bodyPr>
          <a:lstStyle>
            <a:defPPr>
              <a:defRPr lang="ja-JP"/>
            </a:defPPr>
            <a:lvl1pPr marL="0" algn="r" defTabSz="914400" rtl="0" eaLnBrk="1" fontAlgn="b" latinLnBrk="0" hangingPunct="1">
              <a:defRPr kumimoji="1" sz="6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prstClr val="black"/>
                </a:solidFill>
              </a:rPr>
              <a:t>©2015 Mitsubishi Electric Corporation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433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E01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DFA21-CB40-40C6-914F-475EBB6BBEBF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7D9D6-6423-4758-A12E-AD6875BED18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フッター プレースホルダー 1"/>
          <p:cNvSpPr txBox="1">
            <a:spLocks/>
          </p:cNvSpPr>
          <p:nvPr userDrawn="1"/>
        </p:nvSpPr>
        <p:spPr>
          <a:xfrm>
            <a:off x="7514446" y="6687751"/>
            <a:ext cx="1387559" cy="138499"/>
          </a:xfrm>
          <a:prstGeom prst="rect">
            <a:avLst/>
          </a:prstGeom>
        </p:spPr>
        <p:txBody>
          <a:bodyPr vert="horz" wrap="none" lIns="91440" tIns="45720" rIns="0" bIns="0" rtlCol="0" anchor="b" anchorCtr="0">
            <a:spAutoFit/>
          </a:bodyPr>
          <a:lstStyle>
            <a:defPPr>
              <a:defRPr lang="ja-JP"/>
            </a:defPPr>
            <a:lvl1pPr marL="0" algn="r" defTabSz="914400" rtl="0" eaLnBrk="1" fontAlgn="b" latinLnBrk="0" hangingPunct="1">
              <a:defRPr kumimoji="1" sz="6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prstClr val="black"/>
                </a:solidFill>
              </a:rPr>
              <a:t>©2015 Mitsubishi Electric Corporation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96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ja-JP" sz="4800" b="1" dirty="0"/>
              <a:t>Proposals for 5G Technologies</a:t>
            </a:r>
            <a:endParaRPr kumimoji="1" lang="ja-JP" altLang="en-US" sz="48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672607"/>
            <a:ext cx="6400800" cy="1752600"/>
          </a:xfrm>
        </p:spPr>
        <p:txBody>
          <a:bodyPr>
            <a:noAutofit/>
          </a:bodyPr>
          <a:lstStyle/>
          <a:p>
            <a:r>
              <a:rPr lang="en-US" altLang="ja-JP" sz="2800" b="1" dirty="0" smtClean="0">
                <a:solidFill>
                  <a:schemeClr val="tx1"/>
                </a:solidFill>
              </a:rPr>
              <a:t>Mitsubishi Electric Corporation</a:t>
            </a:r>
          </a:p>
          <a:p>
            <a:r>
              <a:rPr lang="en-US" altLang="ja-JP" sz="2400" b="1" dirty="0" smtClean="0">
                <a:solidFill>
                  <a:schemeClr val="tx1"/>
                </a:solidFill>
              </a:rPr>
              <a:t>3GPP </a:t>
            </a:r>
            <a:r>
              <a:rPr lang="en-US" altLang="ja-JP" sz="2400" b="1" dirty="0">
                <a:solidFill>
                  <a:schemeClr val="tx1"/>
                </a:solidFill>
              </a:rPr>
              <a:t>RAN Workshop on 5G</a:t>
            </a:r>
          </a:p>
          <a:p>
            <a:r>
              <a:rPr lang="en-US" altLang="ja-JP" sz="2400" b="1" dirty="0">
                <a:solidFill>
                  <a:schemeClr val="tx1"/>
                </a:solidFill>
              </a:rPr>
              <a:t>Phoenix</a:t>
            </a:r>
            <a:r>
              <a:rPr lang="en-US" altLang="ja-JP" sz="2400" b="1">
                <a:solidFill>
                  <a:schemeClr val="tx1"/>
                </a:solidFill>
              </a:rPr>
              <a:t>, </a:t>
            </a:r>
            <a:r>
              <a:rPr lang="en-US" altLang="ja-JP" sz="2400" b="1" smtClean="0">
                <a:solidFill>
                  <a:schemeClr val="tx1"/>
                </a:solidFill>
              </a:rPr>
              <a:t>AZ, USA</a:t>
            </a:r>
            <a:r>
              <a:rPr lang="en-US" altLang="ja-JP" sz="2400" b="1" dirty="0">
                <a:solidFill>
                  <a:schemeClr val="tx1"/>
                </a:solidFill>
              </a:rPr>
              <a:t>, Sept. 17-18, </a:t>
            </a:r>
            <a:r>
              <a:rPr lang="en-US" altLang="ja-JP" sz="2400" b="1" dirty="0" smtClean="0">
                <a:solidFill>
                  <a:schemeClr val="tx1"/>
                </a:solidFill>
              </a:rPr>
              <a:t>2015</a:t>
            </a:r>
            <a:endParaRPr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668344" y="18864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/>
              <a:t>RWS-150014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63490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11" descr="C:\デスクトップ作業\NTT新規事業アイデア検討\3GPP資料\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59899"/>
            <a:ext cx="9144000" cy="417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デスクトップ作業\NTT新規事業アイデア検討\3GPP資料\アンテナ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10498"/>
            <a:ext cx="168925" cy="25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円/楕円 3"/>
          <p:cNvSpPr/>
          <p:nvPr/>
        </p:nvSpPr>
        <p:spPr>
          <a:xfrm rot="-120000">
            <a:off x="2396504" y="2837191"/>
            <a:ext cx="4320480" cy="71963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 rot="20820000">
            <a:off x="1419471" y="3389018"/>
            <a:ext cx="5375162" cy="84563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 rot="18937574">
            <a:off x="4249720" y="3841077"/>
            <a:ext cx="2947444" cy="6830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6500" y="5233864"/>
            <a:ext cx="102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 smtClean="0"/>
              <a:t>Time  </a:t>
            </a:r>
            <a:r>
              <a:rPr lang="ja-JP" altLang="en-US" b="1" dirty="0" smtClean="0"/>
              <a:t>→</a:t>
            </a:r>
            <a:endParaRPr lang="ja-JP" altLang="en-US" b="1" dirty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1691680" y="188640"/>
            <a:ext cx="403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 smtClean="0"/>
              <a:t>Distant UEs:</a:t>
            </a:r>
            <a:r>
              <a:rPr lang="ja-JP" altLang="en-US" sz="3200" b="1" dirty="0" smtClean="0"/>
              <a:t> </a:t>
            </a:r>
            <a:r>
              <a:rPr lang="en-US" altLang="ja-JP" sz="3200" b="1" dirty="0"/>
              <a:t>SC-FDMA</a:t>
            </a:r>
            <a:endParaRPr lang="ja-JP" altLang="en-US" sz="3200" b="1" dirty="0"/>
          </a:p>
        </p:txBody>
      </p:sp>
      <p:sp>
        <p:nvSpPr>
          <p:cNvPr id="58" name="正方形/長方形 57"/>
          <p:cNvSpPr/>
          <p:nvPr/>
        </p:nvSpPr>
        <p:spPr>
          <a:xfrm>
            <a:off x="0" y="5835913"/>
            <a:ext cx="9144000" cy="8220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9" name="Picture 2" descr="C:\デスクトップ作業\NTT新規事業アイデア検討\3GPP資料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148" y="5948061"/>
            <a:ext cx="1316358" cy="60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デスクトップ作業\NTT新規事業アイデア検討\3GPP資料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519" y="5948061"/>
            <a:ext cx="1316358" cy="60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デスクトップ作業\NTT新規事業アイデア検討\3GPP資料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948061"/>
            <a:ext cx="1316358" cy="600709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3" descr="C:\デスクトップ作業\NTT新規事業アイデア検討\3GPP資料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0" y="5948912"/>
            <a:ext cx="1312627" cy="599006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3" descr="C:\デスクトップ作業\NTT新規事業アイデア検討\3GPP資料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213" y="5948912"/>
            <a:ext cx="1312627" cy="5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3" descr="C:\デスクトップ作業\NTT新規事業アイデア検討\3GPP資料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046" y="5948912"/>
            <a:ext cx="1312627" cy="5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5" name="直線コネクタ 64"/>
          <p:cNvCxnSpPr/>
          <p:nvPr/>
        </p:nvCxnSpPr>
        <p:spPr>
          <a:xfrm>
            <a:off x="0" y="5887266"/>
            <a:ext cx="9144000" cy="0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/>
          <p:nvPr/>
        </p:nvCxnSpPr>
        <p:spPr>
          <a:xfrm>
            <a:off x="0" y="6605723"/>
            <a:ext cx="9144000" cy="0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4684148" y="5946574"/>
            <a:ext cx="1316358" cy="59745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8" name="直線コネクタ 67"/>
          <p:cNvCxnSpPr/>
          <p:nvPr/>
        </p:nvCxnSpPr>
        <p:spPr>
          <a:xfrm>
            <a:off x="0" y="5887266"/>
            <a:ext cx="9144000" cy="0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/>
          <p:cNvSpPr txBox="1"/>
          <p:nvPr/>
        </p:nvSpPr>
        <p:spPr>
          <a:xfrm>
            <a:off x="2064759" y="5543067"/>
            <a:ext cx="481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T-1</a:t>
            </a:r>
            <a:endParaRPr lang="ja-JP" altLang="en-US" sz="1200" dirty="0"/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467544" y="5543067"/>
            <a:ext cx="481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T-2</a:t>
            </a:r>
            <a:endParaRPr lang="ja-JP" altLang="en-US" sz="1200" dirty="0"/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3549392" y="5543067"/>
            <a:ext cx="481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</a:t>
            </a:r>
            <a:endParaRPr lang="ja-JP" altLang="en-US" sz="1200" dirty="0"/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5036494" y="5543067"/>
            <a:ext cx="607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T+1</a:t>
            </a:r>
            <a:endParaRPr lang="ja-JP" altLang="en-US" sz="1200" dirty="0"/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6525190" y="5543067"/>
            <a:ext cx="607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T+2</a:t>
            </a:r>
            <a:endParaRPr lang="ja-JP" altLang="en-US" sz="1200" dirty="0"/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8092698" y="5543067"/>
            <a:ext cx="607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T+3</a:t>
            </a:r>
            <a:endParaRPr lang="ja-JP" altLang="en-US" sz="1200" dirty="0"/>
          </a:p>
        </p:txBody>
      </p:sp>
      <p:grpSp>
        <p:nvGrpSpPr>
          <p:cNvPr id="32" name="グループ化 31"/>
          <p:cNvGrpSpPr/>
          <p:nvPr/>
        </p:nvGrpSpPr>
        <p:grpSpPr>
          <a:xfrm>
            <a:off x="751687" y="1124744"/>
            <a:ext cx="3172241" cy="1417410"/>
            <a:chOff x="611560" y="1003478"/>
            <a:chExt cx="3172241" cy="1417410"/>
          </a:xfrm>
        </p:grpSpPr>
        <p:sp>
          <p:nvSpPr>
            <p:cNvPr id="12" name="四角形吹き出し 11"/>
            <p:cNvSpPr/>
            <p:nvPr/>
          </p:nvSpPr>
          <p:spPr>
            <a:xfrm>
              <a:off x="611560" y="1116866"/>
              <a:ext cx="3172241" cy="966731"/>
            </a:xfrm>
            <a:prstGeom prst="wedgeRectCallout">
              <a:avLst>
                <a:gd name="adj1" fmla="val -1935"/>
                <a:gd name="adj2" fmla="val 114648"/>
              </a:avLst>
            </a:prstGeom>
            <a:solidFill>
              <a:srgbClr val="FFFFCC"/>
            </a:solidFill>
            <a:ln w="190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683568" y="1224509"/>
              <a:ext cx="26284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000" dirty="0" smtClean="0"/>
                <a:t>Enhanced UE</a:t>
              </a:r>
            </a:p>
            <a:p>
              <a:r>
                <a:rPr kumimoji="1" lang="en-US" altLang="ja-JP" sz="2000" dirty="0" smtClean="0"/>
                <a:t>(SC-FDMA DL)</a:t>
              </a:r>
              <a:endParaRPr kumimoji="1" lang="ja-JP" altLang="en-US" sz="2000" dirty="0"/>
            </a:p>
          </p:txBody>
        </p:sp>
        <p:pic>
          <p:nvPicPr>
            <p:cNvPr id="30" name="Picture 2" descr="C:\デスクトップ作業\NTT新規事業アイデア検討\3GPP資料\タブレット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8232" y="1003478"/>
              <a:ext cx="965529" cy="14174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299045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52936"/>
            <a:ext cx="4598865" cy="3447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円/楕円 50"/>
          <p:cNvSpPr/>
          <p:nvPr/>
        </p:nvSpPr>
        <p:spPr>
          <a:xfrm>
            <a:off x="6372200" y="4221088"/>
            <a:ext cx="792088" cy="10801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5397383" y="5301208"/>
            <a:ext cx="3279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u="sng" dirty="0" smtClean="0">
                <a:solidFill>
                  <a:srgbClr val="FF0000"/>
                </a:solidFill>
              </a:rPr>
              <a:t>More compact spectrum with enhanced DFT-s-OFDM</a:t>
            </a:r>
            <a:endParaRPr kumimoji="1" lang="ja-JP" altLang="en-US" b="1" u="sng" dirty="0">
              <a:solidFill>
                <a:srgbClr val="FF0000"/>
              </a:solidFill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7020272" y="3861048"/>
            <a:ext cx="1766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smtClean="0"/>
              <a:t>QPSK</a:t>
            </a:r>
          </a:p>
          <a:p>
            <a:r>
              <a:rPr lang="en-US" altLang="ja-JP" sz="1400" b="1" dirty="0" smtClean="0"/>
              <a:t>Output </a:t>
            </a:r>
            <a:r>
              <a:rPr lang="en-US" altLang="ja-JP" sz="1400" b="1" dirty="0" err="1" smtClean="0"/>
              <a:t>backoff</a:t>
            </a:r>
            <a:r>
              <a:rPr lang="en-US" altLang="ja-JP" sz="1400" b="1" dirty="0" smtClean="0"/>
              <a:t>: 5dB</a:t>
            </a:r>
            <a:endParaRPr kumimoji="1" lang="ja-JP" altLang="en-US" sz="1400" b="1" dirty="0"/>
          </a:p>
        </p:txBody>
      </p:sp>
      <p:sp>
        <p:nvSpPr>
          <p:cNvPr id="16" name="タイトル 1"/>
          <p:cNvSpPr txBox="1">
            <a:spLocks/>
          </p:cNvSpPr>
          <p:nvPr/>
        </p:nvSpPr>
        <p:spPr>
          <a:xfrm>
            <a:off x="1187624" y="188640"/>
            <a:ext cx="6912768" cy="50405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ja-JP" sz="2800" b="1" dirty="0" smtClean="0">
                <a:solidFill>
                  <a:prstClr val="black"/>
                </a:solidFill>
              </a:rPr>
              <a:t>Enhanced DFT-s-OFDM-based </a:t>
            </a:r>
            <a:r>
              <a:rPr lang="en-US" altLang="ja-JP" sz="2800" b="1" dirty="0" smtClean="0">
                <a:solidFill>
                  <a:prstClr val="black"/>
                </a:solidFill>
              </a:rPr>
              <a:t>waveform</a:t>
            </a:r>
            <a:endParaRPr lang="en-US" altLang="ja-JP" sz="2800" b="1" dirty="0">
              <a:solidFill>
                <a:prstClr val="black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51520" y="764704"/>
            <a:ext cx="864096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b="1" dirty="0" smtClean="0"/>
              <a:t>[Objective]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ja-JP" b="1" dirty="0" smtClean="0"/>
              <a:t>Limit the number of RS required </a:t>
            </a:r>
            <a:r>
              <a:rPr lang="en-US" altLang="ja-JP" b="1" dirty="0"/>
              <a:t>for </a:t>
            </a:r>
            <a:r>
              <a:rPr lang="en-US" altLang="ja-JP" b="1" dirty="0" smtClean="0"/>
              <a:t>massive MIMO systems and create more opportunities for channel and interference estimation</a:t>
            </a:r>
          </a:p>
          <a:p>
            <a:r>
              <a:rPr lang="en-US" altLang="ja-JP" b="1" dirty="0" smtClean="0"/>
              <a:t>[Proposal]</a:t>
            </a:r>
          </a:p>
          <a:p>
            <a:pPr marL="269875" indent="-269875">
              <a:buFont typeface="Arial" pitchFamily="34" charset="0"/>
              <a:buChar char="•"/>
            </a:pPr>
            <a:r>
              <a:rPr lang="en-US" altLang="ja-JP" b="1" dirty="0" smtClean="0"/>
              <a:t>Insertion of a static or zero sequence in SC-FDMA prior to DFT</a:t>
            </a:r>
            <a:r>
              <a:rPr lang="ja-JP" altLang="en-US" b="1" dirty="0"/>
              <a:t> </a:t>
            </a:r>
            <a:r>
              <a:rPr lang="en-US" altLang="ja-JP" b="1" baseline="30000" dirty="0" smtClean="0"/>
              <a:t>[3,4]</a:t>
            </a:r>
          </a:p>
          <a:p>
            <a:r>
              <a:rPr lang="ja-JP" altLang="en-US" b="1" dirty="0"/>
              <a:t>　</a:t>
            </a:r>
            <a:r>
              <a:rPr lang="en-US" altLang="ja-JP" b="1" dirty="0"/>
              <a:t>- </a:t>
            </a:r>
            <a:r>
              <a:rPr lang="en-US" altLang="ja-JP" b="1" dirty="0" smtClean="0"/>
              <a:t>Effective use of CPs for synchronization, channel and interference estimation</a:t>
            </a:r>
            <a:endParaRPr lang="en-US" altLang="ja-JP" b="1" dirty="0"/>
          </a:p>
          <a:p>
            <a:r>
              <a:rPr lang="ja-JP" altLang="en-US" b="1" dirty="0"/>
              <a:t>　</a:t>
            </a:r>
            <a:r>
              <a:rPr lang="en-US" altLang="ja-JP" b="1" dirty="0" smtClean="0"/>
              <a:t>- </a:t>
            </a:r>
            <a:r>
              <a:rPr lang="en-US" altLang="ja-JP" b="1" dirty="0"/>
              <a:t>Localized </a:t>
            </a:r>
            <a:r>
              <a:rPr lang="en-US" altLang="ja-JP" b="1" dirty="0" smtClean="0"/>
              <a:t>signal in </a:t>
            </a:r>
            <a:r>
              <a:rPr lang="en-US" altLang="ja-JP" b="1" dirty="0"/>
              <a:t>frequency </a:t>
            </a:r>
            <a:r>
              <a:rPr lang="en-US" altLang="ja-JP" b="1" dirty="0" smtClean="0"/>
              <a:t>due to suppressed out of band emission</a:t>
            </a:r>
            <a:endParaRPr lang="en-US" altLang="ja-JP" sz="1400" b="1" dirty="0" smtClean="0"/>
          </a:p>
        </p:txBody>
      </p:sp>
      <p:pic>
        <p:nvPicPr>
          <p:cNvPr id="13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41" y="3467083"/>
            <a:ext cx="4325374" cy="79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0" name="正方形/長方形 149"/>
          <p:cNvSpPr/>
          <p:nvPr/>
        </p:nvSpPr>
        <p:spPr>
          <a:xfrm>
            <a:off x="1488087" y="3465295"/>
            <a:ext cx="389458" cy="728461"/>
          </a:xfrm>
          <a:prstGeom prst="rect">
            <a:avLst/>
          </a:prstGeom>
          <a:solidFill>
            <a:srgbClr val="FF00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1" name="正方形/長方形 150"/>
          <p:cNvSpPr/>
          <p:nvPr/>
        </p:nvSpPr>
        <p:spPr>
          <a:xfrm>
            <a:off x="1877545" y="3465295"/>
            <a:ext cx="1008112" cy="728461"/>
          </a:xfrm>
          <a:prstGeom prst="rect">
            <a:avLst/>
          </a:prstGeom>
          <a:solidFill>
            <a:srgbClr val="FFFF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4" name="正方形/長方形 153"/>
          <p:cNvSpPr/>
          <p:nvPr/>
        </p:nvSpPr>
        <p:spPr>
          <a:xfrm>
            <a:off x="2885657" y="3465295"/>
            <a:ext cx="389458" cy="728461"/>
          </a:xfrm>
          <a:prstGeom prst="rect">
            <a:avLst/>
          </a:prstGeom>
          <a:solidFill>
            <a:srgbClr val="FF00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5" name="正方形/長方形 154"/>
          <p:cNvSpPr/>
          <p:nvPr/>
        </p:nvSpPr>
        <p:spPr>
          <a:xfrm>
            <a:off x="3275115" y="3465295"/>
            <a:ext cx="1008112" cy="728461"/>
          </a:xfrm>
          <a:prstGeom prst="rect">
            <a:avLst/>
          </a:prstGeom>
          <a:solidFill>
            <a:srgbClr val="FFFF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6" name="正方形/長方形 155"/>
          <p:cNvSpPr/>
          <p:nvPr/>
        </p:nvSpPr>
        <p:spPr>
          <a:xfrm>
            <a:off x="4288498" y="3465295"/>
            <a:ext cx="389458" cy="728461"/>
          </a:xfrm>
          <a:prstGeom prst="rect">
            <a:avLst/>
          </a:prstGeom>
          <a:solidFill>
            <a:srgbClr val="FF00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7" name="正方形/長方形 156"/>
          <p:cNvSpPr/>
          <p:nvPr/>
        </p:nvSpPr>
        <p:spPr>
          <a:xfrm>
            <a:off x="487684" y="3465295"/>
            <a:ext cx="1008112" cy="728461"/>
          </a:xfrm>
          <a:prstGeom prst="rect">
            <a:avLst/>
          </a:prstGeom>
          <a:solidFill>
            <a:srgbClr val="FFFF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2" name="テキスト ボックス 161"/>
          <p:cNvSpPr txBox="1"/>
          <p:nvPr/>
        </p:nvSpPr>
        <p:spPr>
          <a:xfrm>
            <a:off x="4178665" y="4242574"/>
            <a:ext cx="753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smtClean="0"/>
              <a:t>Time</a:t>
            </a:r>
            <a:endParaRPr kumimoji="1" lang="ja-JP" altLang="en-US" sz="1600" b="1" dirty="0"/>
          </a:p>
        </p:txBody>
      </p:sp>
      <p:sp>
        <p:nvSpPr>
          <p:cNvPr id="164" name="テキスト ボックス 163"/>
          <p:cNvSpPr txBox="1"/>
          <p:nvPr/>
        </p:nvSpPr>
        <p:spPr>
          <a:xfrm>
            <a:off x="1868991" y="4221088"/>
            <a:ext cx="2270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smtClean="0"/>
              <a:t>Proposed waveform in time domain..</a:t>
            </a:r>
            <a:endParaRPr kumimoji="1" lang="ja-JP" altLang="en-US" b="1" dirty="0"/>
          </a:p>
        </p:txBody>
      </p:sp>
      <p:sp>
        <p:nvSpPr>
          <p:cNvPr id="165" name="正方形/長方形 164"/>
          <p:cNvSpPr/>
          <p:nvPr/>
        </p:nvSpPr>
        <p:spPr>
          <a:xfrm>
            <a:off x="107504" y="3465295"/>
            <a:ext cx="389458" cy="728461"/>
          </a:xfrm>
          <a:prstGeom prst="rect">
            <a:avLst/>
          </a:prstGeom>
          <a:solidFill>
            <a:srgbClr val="FF00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60" name="直線矢印コネクタ 159"/>
          <p:cNvCxnSpPr/>
          <p:nvPr/>
        </p:nvCxnSpPr>
        <p:spPr>
          <a:xfrm flipV="1">
            <a:off x="107504" y="4207459"/>
            <a:ext cx="4752528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テキスト ボックス 167"/>
          <p:cNvSpPr txBox="1"/>
          <p:nvPr/>
        </p:nvSpPr>
        <p:spPr>
          <a:xfrm>
            <a:off x="1698710" y="2977144"/>
            <a:ext cx="3593370" cy="460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kumimoji="1" lang="en-US" altLang="ja-JP" sz="1600" b="1" dirty="0" smtClean="0">
                <a:solidFill>
                  <a:srgbClr val="FF0000"/>
                </a:solidFill>
              </a:rPr>
              <a:t>Known static sequence is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 used for synchronization and channel estimation</a:t>
            </a:r>
            <a:endParaRPr kumimoji="1" lang="ja-JP" altLang="en-US" sz="1600" b="1" dirty="0">
              <a:solidFill>
                <a:srgbClr val="FF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410614" y="6289575"/>
            <a:ext cx="4737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 smtClean="0">
                <a:solidFill>
                  <a:srgbClr val="FF0000"/>
                </a:solidFill>
              </a:rPr>
              <a:t>Frame format for DFT-s-OFDM with the static sequence</a:t>
            </a:r>
            <a:endParaRPr kumimoji="1" lang="ja-JP" altLang="en-US" sz="1400" b="1" dirty="0">
              <a:solidFill>
                <a:srgbClr val="FF0000"/>
              </a:solidFill>
            </a:endParaRPr>
          </a:p>
        </p:txBody>
      </p:sp>
      <p:sp>
        <p:nvSpPr>
          <p:cNvPr id="58" name="スライド番号プレースホルダ 1"/>
          <p:cNvSpPr>
            <a:spLocks noGrp="1"/>
          </p:cNvSpPr>
          <p:nvPr>
            <p:ph type="sldNum" sz="quarter" idx="12"/>
          </p:nvPr>
        </p:nvSpPr>
        <p:spPr>
          <a:xfrm>
            <a:off x="7020272" y="6356350"/>
            <a:ext cx="2133600" cy="365125"/>
          </a:xfr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10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8" name="フリーフォーム 17"/>
          <p:cNvSpPr/>
          <p:nvPr/>
        </p:nvSpPr>
        <p:spPr>
          <a:xfrm>
            <a:off x="1624540" y="3212976"/>
            <a:ext cx="139148" cy="407504"/>
          </a:xfrm>
          <a:custGeom>
            <a:avLst/>
            <a:gdLst>
              <a:gd name="connsiteX0" fmla="*/ 139148 w 139148"/>
              <a:gd name="connsiteY0" fmla="*/ 0 h 407504"/>
              <a:gd name="connsiteX1" fmla="*/ 0 w 139148"/>
              <a:gd name="connsiteY1" fmla="*/ 0 h 407504"/>
              <a:gd name="connsiteX2" fmla="*/ 0 w 139148"/>
              <a:gd name="connsiteY2" fmla="*/ 407504 h 40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148" h="407504">
                <a:moveTo>
                  <a:pt x="139148" y="0"/>
                </a:moveTo>
                <a:lnTo>
                  <a:pt x="0" y="0"/>
                </a:lnTo>
                <a:lnTo>
                  <a:pt x="0" y="407504"/>
                </a:lnTo>
              </a:path>
            </a:pathLst>
          </a:custGeom>
          <a:noFill/>
          <a:ln>
            <a:solidFill>
              <a:schemeClr val="tx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テキスト ボックス 56"/>
          <p:cNvSpPr txBox="1"/>
          <p:nvPr/>
        </p:nvSpPr>
        <p:spPr>
          <a:xfrm rot="2043779">
            <a:off x="1049205" y="6000495"/>
            <a:ext cx="682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smtClean="0"/>
              <a:t>Time</a:t>
            </a:r>
            <a:endParaRPr kumimoji="1" lang="ja-JP" altLang="en-US" sz="1600" b="1" dirty="0"/>
          </a:p>
        </p:txBody>
      </p:sp>
      <p:sp>
        <p:nvSpPr>
          <p:cNvPr id="64" name="テキスト ボックス 63"/>
          <p:cNvSpPr txBox="1"/>
          <p:nvPr/>
        </p:nvSpPr>
        <p:spPr>
          <a:xfrm rot="20510129">
            <a:off x="2243" y="4729503"/>
            <a:ext cx="1109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 smtClean="0"/>
              <a:t>Frequency</a:t>
            </a:r>
            <a:endParaRPr kumimoji="1" lang="ja-JP" altLang="en-US" sz="1600" b="1" dirty="0"/>
          </a:p>
        </p:txBody>
      </p:sp>
      <p:cxnSp>
        <p:nvCxnSpPr>
          <p:cNvPr id="69" name="直線矢印コネクタ 68"/>
          <p:cNvCxnSpPr/>
          <p:nvPr/>
        </p:nvCxnSpPr>
        <p:spPr>
          <a:xfrm>
            <a:off x="1851107" y="6015692"/>
            <a:ext cx="302395" cy="22162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テキスト ボックス 69"/>
          <p:cNvSpPr txBox="1"/>
          <p:nvPr/>
        </p:nvSpPr>
        <p:spPr>
          <a:xfrm>
            <a:off x="2483768" y="5363924"/>
            <a:ext cx="3456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/>
              <a:t>CP(Known</a:t>
            </a:r>
            <a:r>
              <a:rPr lang="ja-JP" altLang="en-US" b="1" dirty="0"/>
              <a:t> </a:t>
            </a:r>
            <a:r>
              <a:rPr lang="en-US" altLang="ja-JP" b="1" dirty="0" smtClean="0"/>
              <a:t>static sequence)</a:t>
            </a:r>
            <a:endParaRPr kumimoji="1" lang="ja-JP" altLang="en-US" b="1" dirty="0"/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2376528" y="5898758"/>
            <a:ext cx="1855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/>
              <a:t>Existing RS</a:t>
            </a:r>
            <a:endParaRPr kumimoji="1" lang="ja-JP" altLang="en-US" b="1" dirty="0"/>
          </a:p>
        </p:txBody>
      </p:sp>
      <p:sp>
        <p:nvSpPr>
          <p:cNvPr id="159" name="右矢印 158"/>
          <p:cNvSpPr/>
          <p:nvPr/>
        </p:nvSpPr>
        <p:spPr>
          <a:xfrm rot="16785029">
            <a:off x="1338877" y="4549797"/>
            <a:ext cx="784225" cy="34252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2228831" y="4869160"/>
            <a:ext cx="686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/>
              <a:t>Data</a:t>
            </a:r>
            <a:endParaRPr kumimoji="1" lang="ja-JP" altLang="en-US" b="1" dirty="0"/>
          </a:p>
        </p:txBody>
      </p:sp>
      <p:cxnSp>
        <p:nvCxnSpPr>
          <p:cNvPr id="46" name="直線矢印コネクタ 45"/>
          <p:cNvCxnSpPr/>
          <p:nvPr/>
        </p:nvCxnSpPr>
        <p:spPr>
          <a:xfrm>
            <a:off x="94475" y="5182171"/>
            <a:ext cx="1658990" cy="104940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/>
          <p:cNvCxnSpPr/>
          <p:nvPr/>
        </p:nvCxnSpPr>
        <p:spPr>
          <a:xfrm flipV="1">
            <a:off x="79044" y="4800248"/>
            <a:ext cx="1269709" cy="38192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正方形/長方形 47"/>
          <p:cNvSpPr/>
          <p:nvPr/>
        </p:nvSpPr>
        <p:spPr>
          <a:xfrm>
            <a:off x="58471" y="4965212"/>
            <a:ext cx="1102195" cy="9001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>
              <a:rot lat="18723792" lon="18546609" rev="3533194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186438" y="4923019"/>
            <a:ext cx="1105917" cy="360040"/>
          </a:xfrm>
          <a:prstGeom prst="rect">
            <a:avLst/>
          </a:prstGeom>
          <a:scene3d>
            <a:camera prst="orthographicFront">
              <a:rot lat="18723792" lon="18546609" rev="3533194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正方形/長方形 62"/>
          <p:cNvSpPr/>
          <p:nvPr/>
        </p:nvSpPr>
        <p:spPr>
          <a:xfrm>
            <a:off x="336596" y="5154454"/>
            <a:ext cx="1102195" cy="9001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>
              <a:rot lat="18723792" lon="18546609" rev="3533194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正方形/長方形 72"/>
          <p:cNvSpPr/>
          <p:nvPr/>
        </p:nvSpPr>
        <p:spPr>
          <a:xfrm>
            <a:off x="489262" y="5118255"/>
            <a:ext cx="1105917" cy="36004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>
              <a:rot lat="18723792" lon="18546609" rev="3533194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正方形/長方形 76"/>
          <p:cNvSpPr/>
          <p:nvPr/>
        </p:nvSpPr>
        <p:spPr>
          <a:xfrm>
            <a:off x="628673" y="5337503"/>
            <a:ext cx="1102195" cy="9001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>
              <a:rot lat="18723792" lon="18546609" rev="3533194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正方形/長方形 77"/>
          <p:cNvSpPr/>
          <p:nvPr/>
        </p:nvSpPr>
        <p:spPr>
          <a:xfrm>
            <a:off x="766599" y="5295470"/>
            <a:ext cx="1105917" cy="36004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>
              <a:rot lat="18723792" lon="18546609" rev="3533194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正方形/長方形 78"/>
          <p:cNvSpPr/>
          <p:nvPr/>
        </p:nvSpPr>
        <p:spPr>
          <a:xfrm>
            <a:off x="900320" y="5515243"/>
            <a:ext cx="1102195" cy="9001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>
              <a:rot lat="18723792" lon="18546609" rev="3533194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/>
          <p:cNvSpPr/>
          <p:nvPr/>
        </p:nvSpPr>
        <p:spPr>
          <a:xfrm>
            <a:off x="1054414" y="5478295"/>
            <a:ext cx="1105917" cy="36004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>
              <a:rot lat="18723792" lon="18546609" rev="3533194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正方形/長方形 80"/>
          <p:cNvSpPr/>
          <p:nvPr/>
        </p:nvSpPr>
        <p:spPr>
          <a:xfrm>
            <a:off x="1202368" y="5697871"/>
            <a:ext cx="1102195" cy="9001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>
              <a:rot lat="18723792" lon="18546609" rev="3533194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正方形/長方形 81"/>
          <p:cNvSpPr/>
          <p:nvPr/>
        </p:nvSpPr>
        <p:spPr>
          <a:xfrm>
            <a:off x="1348753" y="5655510"/>
            <a:ext cx="1105917" cy="360040"/>
          </a:xfrm>
          <a:prstGeom prst="rect">
            <a:avLst/>
          </a:prstGeom>
          <a:scene3d>
            <a:camera prst="orthographicFront">
              <a:rot lat="18723792" lon="18546609" rev="3533194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フリーフォーム 73"/>
          <p:cNvSpPr/>
          <p:nvPr/>
        </p:nvSpPr>
        <p:spPr>
          <a:xfrm rot="3844393" flipH="1" flipV="1">
            <a:off x="2060780" y="5855143"/>
            <a:ext cx="363481" cy="124467"/>
          </a:xfrm>
          <a:custGeom>
            <a:avLst/>
            <a:gdLst>
              <a:gd name="connsiteX0" fmla="*/ 0 w 157163"/>
              <a:gd name="connsiteY0" fmla="*/ 338137 h 338137"/>
              <a:gd name="connsiteX1" fmla="*/ 157163 w 157163"/>
              <a:gd name="connsiteY1" fmla="*/ 0 h 33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7163" h="338137">
                <a:moveTo>
                  <a:pt x="0" y="338137"/>
                </a:moveTo>
                <a:lnTo>
                  <a:pt x="157163" y="0"/>
                </a:ln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フリーフォーム 70"/>
          <p:cNvSpPr/>
          <p:nvPr/>
        </p:nvSpPr>
        <p:spPr>
          <a:xfrm flipH="1" flipV="1">
            <a:off x="2149109" y="5559957"/>
            <a:ext cx="381285" cy="84791"/>
          </a:xfrm>
          <a:custGeom>
            <a:avLst/>
            <a:gdLst>
              <a:gd name="connsiteX0" fmla="*/ 0 w 157163"/>
              <a:gd name="connsiteY0" fmla="*/ 338137 h 338137"/>
              <a:gd name="connsiteX1" fmla="*/ 157163 w 157163"/>
              <a:gd name="connsiteY1" fmla="*/ 0 h 33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7163" h="338137">
                <a:moveTo>
                  <a:pt x="0" y="338137"/>
                </a:moveTo>
                <a:lnTo>
                  <a:pt x="157163" y="0"/>
                </a:ln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フリーフォーム 82"/>
          <p:cNvSpPr/>
          <p:nvPr/>
        </p:nvSpPr>
        <p:spPr>
          <a:xfrm rot="19670633" flipH="1" flipV="1">
            <a:off x="1855382" y="5361536"/>
            <a:ext cx="531634" cy="45719"/>
          </a:xfrm>
          <a:custGeom>
            <a:avLst/>
            <a:gdLst>
              <a:gd name="connsiteX0" fmla="*/ 0 w 157163"/>
              <a:gd name="connsiteY0" fmla="*/ 338137 h 338137"/>
              <a:gd name="connsiteX1" fmla="*/ 157163 w 157163"/>
              <a:gd name="connsiteY1" fmla="*/ 0 h 33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7163" h="338137">
                <a:moveTo>
                  <a:pt x="0" y="338137"/>
                </a:moveTo>
                <a:lnTo>
                  <a:pt x="157163" y="0"/>
                </a:ln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4" name="円/楕円 83"/>
          <p:cNvSpPr/>
          <p:nvPr/>
        </p:nvSpPr>
        <p:spPr>
          <a:xfrm>
            <a:off x="317854" y="5010217"/>
            <a:ext cx="2136816" cy="115955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107503" y="6516052"/>
            <a:ext cx="867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00" b="1" dirty="0" smtClean="0"/>
              <a:t>[3] </a:t>
            </a:r>
            <a:r>
              <a:rPr lang="en-US" altLang="ja-JP" sz="900" b="1" dirty="0"/>
              <a:t>F. </a:t>
            </a:r>
            <a:r>
              <a:rPr lang="en-US" altLang="ja-JP" sz="900" b="1" dirty="0" smtClean="0"/>
              <a:t>Hasegawa, </a:t>
            </a:r>
            <a:r>
              <a:rPr lang="en-US" altLang="ja-JP" sz="900" b="1" dirty="0"/>
              <a:t>et al.,  “Static </a:t>
            </a:r>
            <a:r>
              <a:rPr lang="en-US" altLang="ja-JP" sz="900" b="1" dirty="0" smtClean="0"/>
              <a:t>sequence assisted out-of-band power suppression </a:t>
            </a:r>
            <a:r>
              <a:rPr lang="en-US" altLang="ja-JP" sz="900" b="1" dirty="0"/>
              <a:t>for DFT-s-OFDM”, PIMRC </a:t>
            </a:r>
            <a:r>
              <a:rPr lang="en-US" altLang="ja-JP" sz="900" b="1" dirty="0" smtClean="0"/>
              <a:t>2015. </a:t>
            </a:r>
          </a:p>
          <a:p>
            <a:r>
              <a:rPr lang="en-US" altLang="ja-JP" sz="900" b="1" smtClean="0"/>
              <a:t>[4] </a:t>
            </a:r>
            <a:r>
              <a:rPr lang="en-US" altLang="ja-JP" sz="900" b="1" dirty="0"/>
              <a:t>G. </a:t>
            </a:r>
            <a:r>
              <a:rPr lang="en-US" altLang="ja-JP" sz="900" b="1" dirty="0" err="1" smtClean="0"/>
              <a:t>Berardinelli</a:t>
            </a:r>
            <a:r>
              <a:rPr lang="en-US" altLang="ja-JP" sz="900" b="1" dirty="0" smtClean="0"/>
              <a:t>,</a:t>
            </a:r>
            <a:r>
              <a:rPr lang="ja-JP" altLang="en-US" sz="900" b="1" dirty="0" smtClean="0"/>
              <a:t> </a:t>
            </a:r>
            <a:r>
              <a:rPr lang="en-US" altLang="ja-JP" sz="900" b="1" dirty="0"/>
              <a:t>et al., “Zero-tail DFT-spread-OFDM signals</a:t>
            </a:r>
            <a:r>
              <a:rPr lang="en-US" altLang="ja-JP" sz="900" b="1" dirty="0" smtClean="0"/>
              <a:t>”, </a:t>
            </a:r>
            <a:r>
              <a:rPr lang="en-US" altLang="ja-JP" sz="900" b="1" dirty="0"/>
              <a:t>2013 IEEE </a:t>
            </a:r>
            <a:r>
              <a:rPr lang="en-US" altLang="ja-JP" sz="900" b="1" dirty="0" err="1"/>
              <a:t>Globecom</a:t>
            </a:r>
            <a:r>
              <a:rPr lang="en-US" altLang="ja-JP" sz="900" b="1" dirty="0"/>
              <a:t> Workshops</a:t>
            </a:r>
            <a:r>
              <a:rPr lang="en-US" altLang="ja-JP" sz="900" b="1" dirty="0" smtClean="0"/>
              <a:t>.</a:t>
            </a:r>
            <a:endParaRPr kumimoji="1"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346163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 1"/>
          <p:cNvSpPr>
            <a:spLocks noGrp="1"/>
          </p:cNvSpPr>
          <p:nvPr>
            <p:ph type="sldNum" sz="quarter" idx="12"/>
          </p:nvPr>
        </p:nvSpPr>
        <p:spPr>
          <a:xfrm>
            <a:off x="7020272" y="6356350"/>
            <a:ext cx="2133600" cy="365125"/>
          </a:xfr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11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1043608" y="44624"/>
            <a:ext cx="7560840" cy="72008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 smtClean="0"/>
              <a:t>Conclusions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67544" y="1412776"/>
            <a:ext cx="849694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buFont typeface="Wingdings" pitchFamily="2" charset="2"/>
              <a:buChar char="ü"/>
            </a:pPr>
            <a:r>
              <a:rPr lang="en-US" altLang="ja-JP" sz="2800" b="1" dirty="0" smtClean="0"/>
              <a:t>Possible topics for technological enhancements </a:t>
            </a:r>
            <a:r>
              <a:rPr lang="en-US" altLang="ja-JP" sz="2800" b="1" dirty="0"/>
              <a:t>for massive MIMO </a:t>
            </a:r>
            <a:r>
              <a:rPr lang="en-US" altLang="ja-JP" sz="2800" b="1" dirty="0" smtClean="0"/>
              <a:t>to achieve higher throughput are proposed</a:t>
            </a:r>
          </a:p>
          <a:p>
            <a:pPr>
              <a:buFont typeface="Wingdings" pitchFamily="2" charset="2"/>
              <a:buChar char="ü"/>
            </a:pPr>
            <a:endParaRPr lang="en-US" altLang="ja-JP" sz="2800" b="1" dirty="0" smtClean="0"/>
          </a:p>
          <a:p>
            <a:pPr marL="355600" indent="-355600">
              <a:buFont typeface="Wingdings" pitchFamily="2" charset="2"/>
              <a:buChar char="ü"/>
            </a:pPr>
            <a:r>
              <a:rPr lang="en-US" altLang="ja-JP" sz="2800" b="1" dirty="0" smtClean="0"/>
              <a:t>An adaptive OFDM-based waveform scheme is proposed to </a:t>
            </a:r>
            <a:r>
              <a:rPr lang="en-US" altLang="ja-JP" sz="2800" b="1" dirty="0" smtClean="0"/>
              <a:t>expand </a:t>
            </a:r>
            <a:r>
              <a:rPr lang="en-US" altLang="ja-JP" sz="2800" b="1" dirty="0" smtClean="0"/>
              <a:t>cell coverages</a:t>
            </a:r>
          </a:p>
          <a:p>
            <a:pPr>
              <a:buFont typeface="Wingdings" pitchFamily="2" charset="2"/>
              <a:buChar char="ü"/>
            </a:pPr>
            <a:endParaRPr lang="en-US" altLang="ja-JP" sz="2800" b="1" dirty="0"/>
          </a:p>
          <a:p>
            <a:pPr marL="355600" indent="-355600">
              <a:buFont typeface="Wingdings" pitchFamily="2" charset="2"/>
              <a:buChar char="ü"/>
            </a:pPr>
            <a:r>
              <a:rPr lang="en-US" altLang="ja-JP" sz="2800" b="1" dirty="0" smtClean="0"/>
              <a:t>Enhanced DFT-s-OFDM based waveform is proposed to satisfy demands for more RS in massive MIMO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\\File-srv1\共有2\第2営業局\0-表示標準各種（マニュアルとロゴ）\三菱電機表示標準\三菱電機ロゴ【海外用一式】ai-eps-jpg\海外 コーポレートロゴ＋CFB カラー.e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188" y="1720989"/>
            <a:ext cx="6745625" cy="293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61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/>
          <p:cNvSpPr txBox="1">
            <a:spLocks/>
          </p:cNvSpPr>
          <p:nvPr/>
        </p:nvSpPr>
        <p:spPr>
          <a:xfrm>
            <a:off x="1547664" y="184975"/>
            <a:ext cx="7272808" cy="43571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00" b="1" dirty="0" smtClean="0">
                <a:solidFill>
                  <a:prstClr val="black"/>
                </a:solidFill>
              </a:rPr>
              <a:t>Outline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11560" y="1268760"/>
            <a:ext cx="84249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ja-JP" sz="2800" b="1" dirty="0" smtClean="0"/>
              <a:t>Use cases for </a:t>
            </a:r>
            <a:r>
              <a:rPr lang="en-US" altLang="ja-JP" sz="2800" b="1" dirty="0"/>
              <a:t>future wireless communication</a:t>
            </a:r>
            <a:endParaRPr lang="en-US" altLang="ja-JP" sz="2800" b="1" dirty="0" smtClean="0">
              <a:solidFill>
                <a:prstClr val="black"/>
              </a:solidFill>
            </a:endParaRPr>
          </a:p>
          <a:p>
            <a:endParaRPr lang="en-US" altLang="ja-JP" sz="2800" b="1" i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altLang="ja-JP" sz="2800" b="1" dirty="0" smtClean="0"/>
              <a:t>5G Requirements and possible solutions</a:t>
            </a:r>
          </a:p>
          <a:p>
            <a:pPr>
              <a:buFont typeface="Wingdings" pitchFamily="2" charset="2"/>
              <a:buChar char="ü"/>
            </a:pPr>
            <a:endParaRPr lang="en-US" altLang="ja-JP" sz="2800" b="1" dirty="0" smtClean="0">
              <a:solidFill>
                <a:prstClr val="black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altLang="ja-JP" sz="2800" b="1" dirty="0" smtClean="0">
                <a:solidFill>
                  <a:prstClr val="black"/>
                </a:solidFill>
              </a:rPr>
              <a:t>5G Candidate Technologies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ja-JP" sz="2800" b="1" dirty="0" smtClean="0">
                <a:solidFill>
                  <a:prstClr val="black"/>
                </a:solidFill>
              </a:rPr>
              <a:t>Massive MIMO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ja-JP" sz="2800" b="1" dirty="0" smtClean="0">
                <a:solidFill>
                  <a:prstClr val="black"/>
                </a:solidFill>
              </a:rPr>
              <a:t>Adaptive OFDM-based waveforms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ja-JP" sz="2800" b="1" dirty="0" smtClean="0"/>
              <a:t>Enhanced </a:t>
            </a:r>
            <a:r>
              <a:rPr lang="en-US" altLang="ja-JP" sz="2800" b="1" smtClean="0"/>
              <a:t>DFT-s-OFDM-based </a:t>
            </a:r>
            <a:r>
              <a:rPr lang="en-US" altLang="ja-JP" sz="2800" b="1" smtClean="0"/>
              <a:t>waveform</a:t>
            </a:r>
            <a:endParaRPr lang="en-US" altLang="ja-JP" sz="2800" b="1" dirty="0" smtClean="0"/>
          </a:p>
          <a:p>
            <a:endParaRPr lang="en-US" altLang="ja-JP" sz="2800" b="1" dirty="0" smtClean="0">
              <a:solidFill>
                <a:prstClr val="black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altLang="ja-JP" sz="2800" b="1" dirty="0" smtClean="0">
                <a:solidFill>
                  <a:prstClr val="black"/>
                </a:solidFill>
              </a:rPr>
              <a:t> Conclusions</a:t>
            </a:r>
          </a:p>
        </p:txBody>
      </p:sp>
      <p:sp>
        <p:nvSpPr>
          <p:cNvPr id="5" name="スライド番号プレースホルダ 1"/>
          <p:cNvSpPr>
            <a:spLocks noGrp="1"/>
          </p:cNvSpPr>
          <p:nvPr>
            <p:ph type="sldNum" sz="quarter" idx="12"/>
          </p:nvPr>
        </p:nvSpPr>
        <p:spPr>
          <a:xfrm>
            <a:off x="7020272" y="6356350"/>
            <a:ext cx="2133600" cy="365125"/>
          </a:xfr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1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70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テキスト ボックス 25"/>
          <p:cNvSpPr txBox="1"/>
          <p:nvPr/>
        </p:nvSpPr>
        <p:spPr>
          <a:xfrm>
            <a:off x="-36512" y="5243716"/>
            <a:ext cx="92890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ja-JP" sz="1600" b="1" dirty="0" smtClean="0"/>
              <a:t>Increase in demands for richer </a:t>
            </a:r>
            <a:r>
              <a:rPr lang="en-US" altLang="ja-JP" sz="1600" b="1" dirty="0"/>
              <a:t>contents </a:t>
            </a:r>
            <a:r>
              <a:rPr lang="en-US" altLang="ja-JP" sz="1600" b="1" dirty="0" smtClean="0"/>
              <a:t>such </a:t>
            </a:r>
            <a:r>
              <a:rPr lang="en-US" altLang="ja-JP" sz="1600" b="1" dirty="0"/>
              <a:t>as 4K/8K </a:t>
            </a:r>
            <a:r>
              <a:rPr lang="en-US" altLang="ja-JP" sz="1600" b="1" dirty="0" smtClean="0"/>
              <a:t>videos is expected</a:t>
            </a:r>
            <a:endParaRPr lang="en-US" altLang="ja-JP" sz="16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600" b="1" dirty="0" smtClean="0"/>
              <a:t>Need for higher throughput</a:t>
            </a:r>
            <a:endParaRPr lang="ja-JP" altLang="ja-JP" sz="1600" b="1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ja-JP" sz="1600" b="1" dirty="0" smtClean="0"/>
              <a:t>Various use cases such as </a:t>
            </a:r>
            <a:r>
              <a:rPr lang="en-US" altLang="ja-JP" sz="1600" b="1" dirty="0" err="1" smtClean="0"/>
              <a:t>IoT</a:t>
            </a:r>
            <a:r>
              <a:rPr lang="en-US" altLang="ja-JP" sz="1600" b="1" dirty="0" smtClean="0"/>
              <a:t> and </a:t>
            </a:r>
            <a:r>
              <a:rPr lang="en-US" altLang="ja-JP" sz="1600" b="1" dirty="0"/>
              <a:t>M2M </a:t>
            </a:r>
            <a:r>
              <a:rPr lang="en-US" altLang="ja-JP" sz="1600" b="1" dirty="0" smtClean="0"/>
              <a:t>are expected</a:t>
            </a:r>
            <a:endParaRPr lang="ja-JP" altLang="ja-JP" sz="16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600" b="1" dirty="0" smtClean="0"/>
              <a:t>Need for ubiquitous availability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ja-JP" sz="1600" b="1" dirty="0" smtClean="0"/>
              <a:t>Heavier </a:t>
            </a:r>
            <a:r>
              <a:rPr lang="en-US" altLang="ja-JP" sz="1600" b="1" dirty="0"/>
              <a:t>and </a:t>
            </a:r>
            <a:r>
              <a:rPr lang="en-US" altLang="ja-JP" sz="1600" b="1" dirty="0" smtClean="0"/>
              <a:t>more impulsive </a:t>
            </a:r>
            <a:r>
              <a:rPr lang="en-US" altLang="ja-JP" sz="1600" b="1" dirty="0"/>
              <a:t>traffic </a:t>
            </a:r>
            <a:r>
              <a:rPr lang="en-US" altLang="ja-JP" sz="1600" b="1" dirty="0" smtClean="0"/>
              <a:t>for specific </a:t>
            </a:r>
            <a:r>
              <a:rPr lang="en-US" altLang="ja-JP" sz="1600" b="1" dirty="0"/>
              <a:t>occasions </a:t>
            </a:r>
            <a:r>
              <a:rPr lang="en-US" altLang="ja-JP" sz="1600" b="1" dirty="0" smtClean="0"/>
              <a:t>(during a concert in a crowded stadium, </a:t>
            </a:r>
            <a:r>
              <a:rPr lang="en-US" altLang="ja-JP" sz="1600" b="1" dirty="0"/>
              <a:t>etc.)</a:t>
            </a:r>
            <a:endParaRPr lang="ja-JP" altLang="ja-JP" sz="16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600" b="1" dirty="0" smtClean="0"/>
              <a:t>Need for larger capacity</a:t>
            </a:r>
            <a:endParaRPr lang="ja-JP" altLang="ja-JP" sz="1600" b="1" dirty="0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1547664" y="184975"/>
            <a:ext cx="7272808" cy="43571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400" b="1" dirty="0" smtClean="0"/>
              <a:t>Use cases for future wireless communication</a:t>
            </a:r>
            <a:endParaRPr lang="en-US" altLang="ja-JP" sz="2400" b="1" dirty="0" smtClean="0">
              <a:solidFill>
                <a:prstClr val="black"/>
              </a:solidFill>
            </a:endParaRPr>
          </a:p>
        </p:txBody>
      </p:sp>
      <p:grpSp>
        <p:nvGrpSpPr>
          <p:cNvPr id="27" name="グループ化 26"/>
          <p:cNvGrpSpPr/>
          <p:nvPr/>
        </p:nvGrpSpPr>
        <p:grpSpPr>
          <a:xfrm>
            <a:off x="1043608" y="836712"/>
            <a:ext cx="6912768" cy="4407004"/>
            <a:chOff x="1043608" y="836712"/>
            <a:chExt cx="6891542" cy="4392488"/>
          </a:xfrm>
        </p:grpSpPr>
        <p:pic>
          <p:nvPicPr>
            <p:cNvPr id="29" name="Picture 2" descr="C:\Users\LC36657\AppData\Local\Temp\5G_150109b-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43608" y="836712"/>
              <a:ext cx="6891542" cy="4392488"/>
            </a:xfrm>
            <a:prstGeom prst="rect">
              <a:avLst/>
            </a:prstGeom>
            <a:noFill/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2961790" y="1143794"/>
              <a:ext cx="1024621" cy="298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altLang="ja-JP" sz="1000" b="1" dirty="0" smtClean="0"/>
                <a:t>Emergency communication</a:t>
              </a:r>
              <a:endParaRPr kumimoji="1" lang="ja-JP" altLang="en-US" sz="1000" b="1" dirty="0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4932445" y="1390916"/>
              <a:ext cx="1024621" cy="298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Large-scale 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events</a:t>
              </a:r>
              <a:endParaRPr kumimoji="1" lang="ja-JP" altLang="en-US" sz="1000" b="1" dirty="0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6539098" y="1483121"/>
              <a:ext cx="1024621" cy="2445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/>
                <a:t>A</a:t>
              </a:r>
              <a:r>
                <a:rPr lang="en-US" altLang="ja-JP" sz="1000" b="1" dirty="0" smtClean="0"/>
                <a:t>eronautical communication</a:t>
              </a:r>
              <a:endParaRPr kumimoji="1" lang="ja-JP" altLang="en-US" sz="1000" b="1" dirty="0"/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1742172" y="1855582"/>
              <a:ext cx="1024621" cy="298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altLang="ja-JP" sz="1000" b="1" dirty="0" smtClean="0"/>
                <a:t>M2M </a:t>
              </a:r>
              <a:r>
                <a:rPr lang="en-US" altLang="ja-JP" sz="1000" b="1" dirty="0"/>
                <a:t>c</a:t>
              </a:r>
              <a:r>
                <a:rPr lang="en-US" altLang="ja-JP" sz="1000" b="1" dirty="0" smtClean="0"/>
                <a:t>ommunication</a:t>
              </a:r>
              <a:endParaRPr kumimoji="1" lang="ja-JP" altLang="en-US" sz="1000" b="1" dirty="0"/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2081929" y="2711897"/>
              <a:ext cx="1024621" cy="2564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New train guidance</a:t>
              </a:r>
              <a:endParaRPr kumimoji="1" lang="ja-JP" altLang="en-US" sz="1000" b="1" dirty="0"/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1187624" y="3101234"/>
              <a:ext cx="1024621" cy="298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4K/8K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digital signage</a:t>
              </a:r>
              <a:endParaRPr kumimoji="1" lang="ja-JP" altLang="en-US" sz="1000" b="1" dirty="0"/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5506069" y="1987915"/>
              <a:ext cx="1024621" cy="4447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Multi-angle 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ja-JP" sz="1000" b="1" dirty="0"/>
                <a:t>r</a:t>
              </a:r>
              <a:r>
                <a:rPr lang="en-US" altLang="ja-JP" sz="1000" b="1" dirty="0" smtClean="0"/>
                <a:t>eal-time communication</a:t>
              </a:r>
              <a:endParaRPr kumimoji="1" lang="ja-JP" altLang="en-US" sz="1000" b="1" dirty="0"/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6895306" y="2458988"/>
              <a:ext cx="1024621" cy="298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B2B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communication</a:t>
              </a:r>
              <a:endParaRPr kumimoji="1" lang="ja-JP" altLang="en-US" sz="1000" b="1" dirty="0"/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1917229" y="3735041"/>
              <a:ext cx="752314" cy="298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Remote 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control</a:t>
              </a:r>
              <a:endParaRPr kumimoji="1" lang="ja-JP" altLang="en-US" sz="1000" b="1" dirty="0"/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1428666" y="4509312"/>
              <a:ext cx="868054" cy="298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Network 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appliances</a:t>
              </a:r>
              <a:endParaRPr kumimoji="1" lang="ja-JP" altLang="en-US" sz="1000" b="1" dirty="0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3247281" y="4491106"/>
              <a:ext cx="1300792" cy="296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High-speed railway communication</a:t>
              </a:r>
              <a:endParaRPr kumimoji="1" lang="ja-JP" altLang="en-US" sz="1000" b="1" dirty="0"/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4982532" y="4621054"/>
              <a:ext cx="810184" cy="298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Automatic 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operation</a:t>
              </a:r>
              <a:endParaRPr kumimoji="1" lang="ja-JP" altLang="en-US" sz="1000" b="1" dirty="0"/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6607274" y="4548217"/>
              <a:ext cx="1051891" cy="1239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ja-JP" sz="1000" b="1" dirty="0" smtClean="0"/>
                <a:t>Car </a:t>
              </a:r>
              <a:r>
                <a:rPr lang="en-US" altLang="ja-JP" sz="1000" b="1" dirty="0"/>
                <a:t>t</a:t>
              </a:r>
              <a:r>
                <a:rPr lang="en-US" altLang="ja-JP" sz="1000" b="1" dirty="0" smtClean="0"/>
                <a:t>elematics</a:t>
              </a:r>
              <a:endParaRPr kumimoji="1" lang="ja-JP" altLang="en-US" sz="1000" b="1" dirty="0"/>
            </a:p>
          </p:txBody>
        </p:sp>
      </p:grpSp>
      <p:sp>
        <p:nvSpPr>
          <p:cNvPr id="43" name="スライド番号プレースホルダ 1"/>
          <p:cNvSpPr>
            <a:spLocks noGrp="1"/>
          </p:cNvSpPr>
          <p:nvPr>
            <p:ph type="sldNum" sz="quarter" idx="12"/>
          </p:nvPr>
        </p:nvSpPr>
        <p:spPr>
          <a:xfrm>
            <a:off x="7020272" y="6356350"/>
            <a:ext cx="2133600" cy="365125"/>
          </a:xfr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2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3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/>
          <p:cNvSpPr txBox="1">
            <a:spLocks/>
          </p:cNvSpPr>
          <p:nvPr/>
        </p:nvSpPr>
        <p:spPr>
          <a:xfrm>
            <a:off x="1547664" y="184975"/>
            <a:ext cx="7272808" cy="43571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00" b="1" dirty="0" smtClean="0"/>
              <a:t>5G Requirements and possible solutions</a:t>
            </a:r>
            <a:endParaRPr lang="en-US" altLang="ja-JP" sz="2800" b="1" dirty="0" smtClean="0">
              <a:solidFill>
                <a:prstClr val="black"/>
              </a:solidFill>
            </a:endParaRPr>
          </a:p>
        </p:txBody>
      </p:sp>
      <p:grpSp>
        <p:nvGrpSpPr>
          <p:cNvPr id="104" name="グループ化 103"/>
          <p:cNvGrpSpPr/>
          <p:nvPr/>
        </p:nvGrpSpPr>
        <p:grpSpPr>
          <a:xfrm>
            <a:off x="1182513" y="2312045"/>
            <a:ext cx="7114521" cy="3997275"/>
            <a:chOff x="251520" y="1772816"/>
            <a:chExt cx="8538921" cy="5005387"/>
          </a:xfrm>
        </p:grpSpPr>
        <p:sp>
          <p:nvSpPr>
            <p:cNvPr id="67" name="正方形/長方形 66"/>
            <p:cNvSpPr/>
            <p:nvPr/>
          </p:nvSpPr>
          <p:spPr>
            <a:xfrm>
              <a:off x="3053458" y="6354341"/>
              <a:ext cx="2505075" cy="346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600" dirty="0"/>
            </a:p>
          </p:txBody>
        </p:sp>
        <p:grpSp>
          <p:nvGrpSpPr>
            <p:cNvPr id="68" name="グループ化 18"/>
            <p:cNvGrpSpPr>
              <a:grpSpLocks/>
            </p:cNvGrpSpPr>
            <p:nvPr/>
          </p:nvGrpSpPr>
          <p:grpSpPr bwMode="auto">
            <a:xfrm>
              <a:off x="322958" y="1772816"/>
              <a:ext cx="8467483" cy="4460261"/>
              <a:chOff x="528638" y="1612900"/>
              <a:chExt cx="8467483" cy="4460261"/>
            </a:xfrm>
          </p:grpSpPr>
          <p:cxnSp>
            <p:nvCxnSpPr>
              <p:cNvPr id="69" name="直線矢印コネクタ 68"/>
              <p:cNvCxnSpPr/>
              <p:nvPr/>
            </p:nvCxnSpPr>
            <p:spPr>
              <a:xfrm>
                <a:off x="528638" y="5233987"/>
                <a:ext cx="8023225" cy="4763"/>
              </a:xfrm>
              <a:prstGeom prst="straightConnector1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線矢印コネクタ 69"/>
              <p:cNvCxnSpPr/>
              <p:nvPr/>
            </p:nvCxnSpPr>
            <p:spPr>
              <a:xfrm flipH="1" flipV="1">
                <a:off x="542925" y="1677987"/>
                <a:ext cx="4763" cy="3560763"/>
              </a:xfrm>
              <a:prstGeom prst="straightConnector1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テキスト ボックス 70"/>
              <p:cNvSpPr txBox="1"/>
              <p:nvPr/>
            </p:nvSpPr>
            <p:spPr>
              <a:xfrm>
                <a:off x="588963" y="1612900"/>
                <a:ext cx="1531515" cy="98722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User</a:t>
                </a:r>
              </a:p>
              <a:p>
                <a:pPr>
                  <a:defRPr/>
                </a:pP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Throughput</a:t>
                </a:r>
                <a:r>
                  <a:rPr lang="ja-JP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 </a:t>
                </a: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/>
                </a:r>
                <a:b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</a:b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[bps/person]</a:t>
                </a:r>
                <a:endParaRPr lang="ja-JP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ＭＳ Ｐゴシック" charset="-128"/>
                </a:endParaRPr>
              </a:p>
            </p:txBody>
          </p:sp>
          <p:sp>
            <p:nvSpPr>
              <p:cNvPr id="72" name="テキスト ボックス 71"/>
              <p:cNvSpPr txBox="1"/>
              <p:nvPr/>
            </p:nvSpPr>
            <p:spPr>
              <a:xfrm>
                <a:off x="7442199" y="5378450"/>
                <a:ext cx="1553922" cy="6947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User density</a:t>
                </a:r>
              </a:p>
              <a:p>
                <a:pPr>
                  <a:defRPr/>
                </a:pP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[person/km</a:t>
                </a:r>
                <a:r>
                  <a:rPr lang="en-US" altLang="ja-JP" sz="1600" baseline="30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2</a:t>
                </a: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]</a:t>
                </a:r>
                <a:endParaRPr lang="ja-JP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ＭＳ Ｐゴシック" charset="-128"/>
                </a:endParaRPr>
              </a:p>
            </p:txBody>
          </p:sp>
          <p:sp>
            <p:nvSpPr>
              <p:cNvPr id="73" name="テキスト ボックス 72"/>
              <p:cNvSpPr txBox="1"/>
              <p:nvPr/>
            </p:nvSpPr>
            <p:spPr>
              <a:xfrm>
                <a:off x="2244725" y="5299075"/>
                <a:ext cx="798513" cy="4000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Rural</a:t>
                </a:r>
                <a:endParaRPr lang="ja-JP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ＭＳ Ｐゴシック" charset="-128"/>
                </a:endParaRPr>
              </a:p>
            </p:txBody>
          </p:sp>
          <p:sp>
            <p:nvSpPr>
              <p:cNvPr id="74" name="テキスト ボックス 73"/>
              <p:cNvSpPr txBox="1"/>
              <p:nvPr/>
            </p:nvSpPr>
            <p:spPr>
              <a:xfrm>
                <a:off x="3565525" y="5299075"/>
                <a:ext cx="882650" cy="4000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Urban</a:t>
                </a:r>
                <a:endParaRPr lang="ja-JP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ＭＳ Ｐゴシック" charset="-128"/>
                </a:endParaRPr>
              </a:p>
            </p:txBody>
          </p:sp>
          <p:sp>
            <p:nvSpPr>
              <p:cNvPr id="75" name="テキスト ボックス 74"/>
              <p:cNvSpPr txBox="1"/>
              <p:nvPr/>
            </p:nvSpPr>
            <p:spPr>
              <a:xfrm>
                <a:off x="4902200" y="5299075"/>
                <a:ext cx="927100" cy="4000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Dense</a:t>
                </a:r>
                <a:endParaRPr lang="ja-JP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ＭＳ Ｐゴシック" charset="-128"/>
                </a:endParaRPr>
              </a:p>
            </p:txBody>
          </p:sp>
          <p:sp>
            <p:nvSpPr>
              <p:cNvPr id="76" name="テキスト ボックス 75"/>
              <p:cNvSpPr txBox="1"/>
              <p:nvPr/>
            </p:nvSpPr>
            <p:spPr>
              <a:xfrm>
                <a:off x="6207125" y="5299075"/>
                <a:ext cx="1138238" cy="40005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Extreme</a:t>
                </a:r>
                <a:endParaRPr lang="ja-JP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ＭＳ Ｐゴシック" charset="-128"/>
                </a:endParaRPr>
              </a:p>
            </p:txBody>
          </p:sp>
          <p:sp>
            <p:nvSpPr>
              <p:cNvPr id="77" name="テキスト ボックス 76"/>
              <p:cNvSpPr txBox="1"/>
              <p:nvPr/>
            </p:nvSpPr>
            <p:spPr>
              <a:xfrm>
                <a:off x="881063" y="5299075"/>
                <a:ext cx="1081087" cy="40163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ja-JP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ＭＳ Ｐゴシック" charset="-128"/>
                  </a:rPr>
                  <a:t>Isolated</a:t>
                </a:r>
                <a:endParaRPr lang="ja-JP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ＭＳ Ｐゴシック" charset="-128"/>
                </a:endParaRPr>
              </a:p>
            </p:txBody>
          </p:sp>
        </p:grpSp>
        <p:grpSp>
          <p:nvGrpSpPr>
            <p:cNvPr id="78" name="グループ化 28"/>
            <p:cNvGrpSpPr>
              <a:grpSpLocks/>
            </p:cNvGrpSpPr>
            <p:nvPr/>
          </p:nvGrpSpPr>
          <p:grpSpPr bwMode="auto">
            <a:xfrm>
              <a:off x="619820" y="5916191"/>
              <a:ext cx="6470650" cy="862012"/>
              <a:chOff x="868363" y="5727700"/>
              <a:chExt cx="6470650" cy="862013"/>
            </a:xfrm>
          </p:grpSpPr>
          <p:pic>
            <p:nvPicPr>
              <p:cNvPr id="79" name="Picture 29" descr="C:\Users\QQ29645\AppData\Local\Microsoft\Windows\Temporary Internet Files\Content.IE5\OASZN8W2\MC900383126[1].wm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09963" y="5727700"/>
                <a:ext cx="1106487" cy="766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0" name="Picture 31" descr="C:\Users\QQ29645\AppData\Local\Microsoft\Windows\Temporary Internet Files\Content.IE5\OASZN8W2\MC900426290[1]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27263" y="5732463"/>
                <a:ext cx="1127125" cy="857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1" name="Picture 32" descr="C:\Users\QQ29645\AppData\Local\Microsoft\Windows\Temporary Internet Files\Content.IE5\380I0553\MC900089410[1].wm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68363" y="5743575"/>
                <a:ext cx="1157287" cy="712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" name="Picture 45" descr="Fotolia_46705286_XS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183313" y="5727700"/>
                <a:ext cx="1155700" cy="815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3" name="Picture 46" descr="201322267088_NishimotoPurchased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783138" y="5737225"/>
                <a:ext cx="1185862" cy="7889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4" name="グループ化 34"/>
            <p:cNvGrpSpPr>
              <a:grpSpLocks/>
            </p:cNvGrpSpPr>
            <p:nvPr/>
          </p:nvGrpSpPr>
          <p:grpSpPr bwMode="auto">
            <a:xfrm>
              <a:off x="3437633" y="3061866"/>
              <a:ext cx="2630487" cy="2570162"/>
              <a:chOff x="3686961" y="2873375"/>
              <a:chExt cx="2628987" cy="2570163"/>
            </a:xfrm>
          </p:grpSpPr>
          <p:sp>
            <p:nvSpPr>
              <p:cNvPr id="85" name="フリーフォーム 84"/>
              <p:cNvSpPr/>
              <p:nvPr/>
            </p:nvSpPr>
            <p:spPr>
              <a:xfrm>
                <a:off x="3686961" y="3081211"/>
                <a:ext cx="2628987" cy="2154555"/>
              </a:xfrm>
              <a:custGeom>
                <a:avLst/>
                <a:gdLst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1814286 w 3686629"/>
                  <a:gd name="connsiteY2" fmla="*/ 0 h 1436915"/>
                  <a:gd name="connsiteX3" fmla="*/ 348343 w 3686629"/>
                  <a:gd name="connsiteY3" fmla="*/ 0 h 1436915"/>
                  <a:gd name="connsiteX4" fmla="*/ 0 w 3686629"/>
                  <a:gd name="connsiteY4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2195897 w 3686629"/>
                  <a:gd name="connsiteY2" fmla="*/ 6390 h 1436915"/>
                  <a:gd name="connsiteX3" fmla="*/ 348343 w 3686629"/>
                  <a:gd name="connsiteY3" fmla="*/ 0 h 1436915"/>
                  <a:gd name="connsiteX4" fmla="*/ 0 w 3686629"/>
                  <a:gd name="connsiteY4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2437517 w 3686629"/>
                  <a:gd name="connsiteY2" fmla="*/ 251517 h 1436915"/>
                  <a:gd name="connsiteX3" fmla="*/ 2195897 w 3686629"/>
                  <a:gd name="connsiteY3" fmla="*/ 6390 h 1436915"/>
                  <a:gd name="connsiteX4" fmla="*/ 348343 w 3686629"/>
                  <a:gd name="connsiteY4" fmla="*/ 0 h 1436915"/>
                  <a:gd name="connsiteX5" fmla="*/ 0 w 3686629"/>
                  <a:gd name="connsiteY5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2703281 w 3686629"/>
                  <a:gd name="connsiteY2" fmla="*/ 155663 h 1436915"/>
                  <a:gd name="connsiteX3" fmla="*/ 2195897 w 3686629"/>
                  <a:gd name="connsiteY3" fmla="*/ 6390 h 1436915"/>
                  <a:gd name="connsiteX4" fmla="*/ 348343 w 3686629"/>
                  <a:gd name="connsiteY4" fmla="*/ 0 h 1436915"/>
                  <a:gd name="connsiteX5" fmla="*/ 0 w 3686629"/>
                  <a:gd name="connsiteY5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2703281 w 3686629"/>
                  <a:gd name="connsiteY2" fmla="*/ 155663 h 1436915"/>
                  <a:gd name="connsiteX3" fmla="*/ 2195897 w 3686629"/>
                  <a:gd name="connsiteY3" fmla="*/ 6390 h 1436915"/>
                  <a:gd name="connsiteX4" fmla="*/ 348343 w 3686629"/>
                  <a:gd name="connsiteY4" fmla="*/ 0 h 1436915"/>
                  <a:gd name="connsiteX5" fmla="*/ 0 w 3686629"/>
                  <a:gd name="connsiteY5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2703281 w 3686629"/>
                  <a:gd name="connsiteY2" fmla="*/ 155663 h 1436915"/>
                  <a:gd name="connsiteX3" fmla="*/ 2386702 w 3686629"/>
                  <a:gd name="connsiteY3" fmla="*/ 12781 h 1436915"/>
                  <a:gd name="connsiteX4" fmla="*/ 348343 w 3686629"/>
                  <a:gd name="connsiteY4" fmla="*/ 0 h 1436915"/>
                  <a:gd name="connsiteX5" fmla="*/ 0 w 3686629"/>
                  <a:gd name="connsiteY5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2703281 w 3686629"/>
                  <a:gd name="connsiteY2" fmla="*/ 155663 h 1436915"/>
                  <a:gd name="connsiteX3" fmla="*/ 2386702 w 3686629"/>
                  <a:gd name="connsiteY3" fmla="*/ 12781 h 1436915"/>
                  <a:gd name="connsiteX4" fmla="*/ 348343 w 3686629"/>
                  <a:gd name="connsiteY4" fmla="*/ 0 h 1436915"/>
                  <a:gd name="connsiteX5" fmla="*/ 0 w 3686629"/>
                  <a:gd name="connsiteY5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2703281 w 3686629"/>
                  <a:gd name="connsiteY2" fmla="*/ 155663 h 1436915"/>
                  <a:gd name="connsiteX3" fmla="*/ 1747535 w 3686629"/>
                  <a:gd name="connsiteY3" fmla="*/ 8521 h 1436915"/>
                  <a:gd name="connsiteX4" fmla="*/ 348343 w 3686629"/>
                  <a:gd name="connsiteY4" fmla="*/ 0 h 1436915"/>
                  <a:gd name="connsiteX5" fmla="*/ 0 w 3686629"/>
                  <a:gd name="connsiteY5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2155424 w 3686629"/>
                  <a:gd name="connsiteY2" fmla="*/ 155663 h 1436915"/>
                  <a:gd name="connsiteX3" fmla="*/ 1747535 w 3686629"/>
                  <a:gd name="connsiteY3" fmla="*/ 8521 h 1436915"/>
                  <a:gd name="connsiteX4" fmla="*/ 348343 w 3686629"/>
                  <a:gd name="connsiteY4" fmla="*/ 0 h 1436915"/>
                  <a:gd name="connsiteX5" fmla="*/ 0 w 3686629"/>
                  <a:gd name="connsiteY5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2155424 w 3686629"/>
                  <a:gd name="connsiteY2" fmla="*/ 155663 h 1436915"/>
                  <a:gd name="connsiteX3" fmla="*/ 1747535 w 3686629"/>
                  <a:gd name="connsiteY3" fmla="*/ 8521 h 1436915"/>
                  <a:gd name="connsiteX4" fmla="*/ 348343 w 3686629"/>
                  <a:gd name="connsiteY4" fmla="*/ 0 h 1436915"/>
                  <a:gd name="connsiteX5" fmla="*/ 0 w 3686629"/>
                  <a:gd name="connsiteY5" fmla="*/ 1436915 h 1436915"/>
                  <a:gd name="connsiteX0" fmla="*/ 0 w 3581272"/>
                  <a:gd name="connsiteY0" fmla="*/ 1436915 h 1436915"/>
                  <a:gd name="connsiteX1" fmla="*/ 3581272 w 3581272"/>
                  <a:gd name="connsiteY1" fmla="*/ 1381533 h 1436915"/>
                  <a:gd name="connsiteX2" fmla="*/ 2155424 w 3581272"/>
                  <a:gd name="connsiteY2" fmla="*/ 155663 h 1436915"/>
                  <a:gd name="connsiteX3" fmla="*/ 1747535 w 3581272"/>
                  <a:gd name="connsiteY3" fmla="*/ 8521 h 1436915"/>
                  <a:gd name="connsiteX4" fmla="*/ 348343 w 3581272"/>
                  <a:gd name="connsiteY4" fmla="*/ 0 h 1436915"/>
                  <a:gd name="connsiteX5" fmla="*/ 0 w 3581272"/>
                  <a:gd name="connsiteY5" fmla="*/ 1436915 h 1436915"/>
                  <a:gd name="connsiteX0" fmla="*/ 0 w 3581272"/>
                  <a:gd name="connsiteY0" fmla="*/ 1436915 h 1436915"/>
                  <a:gd name="connsiteX1" fmla="*/ 3367046 w 3581272"/>
                  <a:gd name="connsiteY1" fmla="*/ 1392100 h 1436915"/>
                  <a:gd name="connsiteX2" fmla="*/ 3581272 w 3581272"/>
                  <a:gd name="connsiteY2" fmla="*/ 1381533 h 1436915"/>
                  <a:gd name="connsiteX3" fmla="*/ 2155424 w 3581272"/>
                  <a:gd name="connsiteY3" fmla="*/ 155663 h 1436915"/>
                  <a:gd name="connsiteX4" fmla="*/ 1747535 w 3581272"/>
                  <a:gd name="connsiteY4" fmla="*/ 8521 h 1436915"/>
                  <a:gd name="connsiteX5" fmla="*/ 348343 w 3581272"/>
                  <a:gd name="connsiteY5" fmla="*/ 0 h 1436915"/>
                  <a:gd name="connsiteX6" fmla="*/ 0 w 3581272"/>
                  <a:gd name="connsiteY6" fmla="*/ 1436915 h 1436915"/>
                  <a:gd name="connsiteX0" fmla="*/ 0 w 3581272"/>
                  <a:gd name="connsiteY0" fmla="*/ 1436915 h 1451742"/>
                  <a:gd name="connsiteX1" fmla="*/ 3451332 w 3581272"/>
                  <a:gd name="connsiteY1" fmla="*/ 1451742 h 1451742"/>
                  <a:gd name="connsiteX2" fmla="*/ 3581272 w 3581272"/>
                  <a:gd name="connsiteY2" fmla="*/ 1381533 h 1451742"/>
                  <a:gd name="connsiteX3" fmla="*/ 2155424 w 3581272"/>
                  <a:gd name="connsiteY3" fmla="*/ 155663 h 1451742"/>
                  <a:gd name="connsiteX4" fmla="*/ 1747535 w 3581272"/>
                  <a:gd name="connsiteY4" fmla="*/ 8521 h 1451742"/>
                  <a:gd name="connsiteX5" fmla="*/ 348343 w 3581272"/>
                  <a:gd name="connsiteY5" fmla="*/ 0 h 1451742"/>
                  <a:gd name="connsiteX6" fmla="*/ 0 w 3581272"/>
                  <a:gd name="connsiteY6" fmla="*/ 1436915 h 1451742"/>
                  <a:gd name="connsiteX0" fmla="*/ 0 w 3581272"/>
                  <a:gd name="connsiteY0" fmla="*/ 1436915 h 1451811"/>
                  <a:gd name="connsiteX1" fmla="*/ 3451332 w 3581272"/>
                  <a:gd name="connsiteY1" fmla="*/ 1451742 h 1451811"/>
                  <a:gd name="connsiteX2" fmla="*/ 3581272 w 3581272"/>
                  <a:gd name="connsiteY2" fmla="*/ 1381533 h 1451811"/>
                  <a:gd name="connsiteX3" fmla="*/ 2155424 w 3581272"/>
                  <a:gd name="connsiteY3" fmla="*/ 155663 h 1451811"/>
                  <a:gd name="connsiteX4" fmla="*/ 1747535 w 3581272"/>
                  <a:gd name="connsiteY4" fmla="*/ 8521 h 1451811"/>
                  <a:gd name="connsiteX5" fmla="*/ 348343 w 3581272"/>
                  <a:gd name="connsiteY5" fmla="*/ 0 h 1451811"/>
                  <a:gd name="connsiteX6" fmla="*/ 0 w 3581272"/>
                  <a:gd name="connsiteY6" fmla="*/ 1436915 h 1451811"/>
                  <a:gd name="connsiteX0" fmla="*/ 0 w 3546153"/>
                  <a:gd name="connsiteY0" fmla="*/ 1436915 h 1451787"/>
                  <a:gd name="connsiteX1" fmla="*/ 3451332 w 3546153"/>
                  <a:gd name="connsiteY1" fmla="*/ 1451742 h 1451787"/>
                  <a:gd name="connsiteX2" fmla="*/ 3546153 w 3546153"/>
                  <a:gd name="connsiteY2" fmla="*/ 1355972 h 1451787"/>
                  <a:gd name="connsiteX3" fmla="*/ 2155424 w 3546153"/>
                  <a:gd name="connsiteY3" fmla="*/ 155663 h 1451787"/>
                  <a:gd name="connsiteX4" fmla="*/ 1747535 w 3546153"/>
                  <a:gd name="connsiteY4" fmla="*/ 8521 h 1451787"/>
                  <a:gd name="connsiteX5" fmla="*/ 348343 w 3546153"/>
                  <a:gd name="connsiteY5" fmla="*/ 0 h 1451787"/>
                  <a:gd name="connsiteX6" fmla="*/ 0 w 3546153"/>
                  <a:gd name="connsiteY6" fmla="*/ 1436915 h 1451787"/>
                  <a:gd name="connsiteX0" fmla="*/ 0 w 3603000"/>
                  <a:gd name="connsiteY0" fmla="*/ 1436915 h 1452061"/>
                  <a:gd name="connsiteX1" fmla="*/ 3451332 w 3603000"/>
                  <a:gd name="connsiteY1" fmla="*/ 1451742 h 1452061"/>
                  <a:gd name="connsiteX2" fmla="*/ 3546153 w 3603000"/>
                  <a:gd name="connsiteY2" fmla="*/ 1355972 h 1452061"/>
                  <a:gd name="connsiteX3" fmla="*/ 2155424 w 3603000"/>
                  <a:gd name="connsiteY3" fmla="*/ 155663 h 1452061"/>
                  <a:gd name="connsiteX4" fmla="*/ 1747535 w 3603000"/>
                  <a:gd name="connsiteY4" fmla="*/ 8521 h 1452061"/>
                  <a:gd name="connsiteX5" fmla="*/ 348343 w 3603000"/>
                  <a:gd name="connsiteY5" fmla="*/ 0 h 1452061"/>
                  <a:gd name="connsiteX6" fmla="*/ 0 w 3603000"/>
                  <a:gd name="connsiteY6" fmla="*/ 1436915 h 1452061"/>
                  <a:gd name="connsiteX0" fmla="*/ 0 w 3556723"/>
                  <a:gd name="connsiteY0" fmla="*/ 1436915 h 1445889"/>
                  <a:gd name="connsiteX1" fmla="*/ 2798118 w 3556723"/>
                  <a:gd name="connsiteY1" fmla="*/ 1445352 h 1445889"/>
                  <a:gd name="connsiteX2" fmla="*/ 3546153 w 3556723"/>
                  <a:gd name="connsiteY2" fmla="*/ 1355972 h 1445889"/>
                  <a:gd name="connsiteX3" fmla="*/ 2155424 w 3556723"/>
                  <a:gd name="connsiteY3" fmla="*/ 155663 h 1445889"/>
                  <a:gd name="connsiteX4" fmla="*/ 1747535 w 3556723"/>
                  <a:gd name="connsiteY4" fmla="*/ 8521 h 1445889"/>
                  <a:gd name="connsiteX5" fmla="*/ 348343 w 3556723"/>
                  <a:gd name="connsiteY5" fmla="*/ 0 h 1445889"/>
                  <a:gd name="connsiteX6" fmla="*/ 0 w 3556723"/>
                  <a:gd name="connsiteY6" fmla="*/ 1436915 h 1445889"/>
                  <a:gd name="connsiteX0" fmla="*/ 0 w 2892149"/>
                  <a:gd name="connsiteY0" fmla="*/ 1436915 h 1445671"/>
                  <a:gd name="connsiteX1" fmla="*/ 2798118 w 2892149"/>
                  <a:gd name="connsiteY1" fmla="*/ 1445352 h 1445671"/>
                  <a:gd name="connsiteX2" fmla="*/ 2787582 w 2892149"/>
                  <a:gd name="connsiteY2" fmla="*/ 1349582 h 1445671"/>
                  <a:gd name="connsiteX3" fmla="*/ 2155424 w 2892149"/>
                  <a:gd name="connsiteY3" fmla="*/ 155663 h 1445671"/>
                  <a:gd name="connsiteX4" fmla="*/ 1747535 w 2892149"/>
                  <a:gd name="connsiteY4" fmla="*/ 8521 h 1445671"/>
                  <a:gd name="connsiteX5" fmla="*/ 348343 w 2892149"/>
                  <a:gd name="connsiteY5" fmla="*/ 0 h 1445671"/>
                  <a:gd name="connsiteX6" fmla="*/ 0 w 2892149"/>
                  <a:gd name="connsiteY6" fmla="*/ 1436915 h 1445671"/>
                  <a:gd name="connsiteX0" fmla="*/ 0 w 2892149"/>
                  <a:gd name="connsiteY0" fmla="*/ 1436915 h 1445671"/>
                  <a:gd name="connsiteX1" fmla="*/ 2798118 w 2892149"/>
                  <a:gd name="connsiteY1" fmla="*/ 1445352 h 1445671"/>
                  <a:gd name="connsiteX2" fmla="*/ 2787582 w 2892149"/>
                  <a:gd name="connsiteY2" fmla="*/ 1349582 h 1445671"/>
                  <a:gd name="connsiteX3" fmla="*/ 2155424 w 2892149"/>
                  <a:gd name="connsiteY3" fmla="*/ 155663 h 1445671"/>
                  <a:gd name="connsiteX4" fmla="*/ 957357 w 2892149"/>
                  <a:gd name="connsiteY4" fmla="*/ 2131 h 1445671"/>
                  <a:gd name="connsiteX5" fmla="*/ 348343 w 2892149"/>
                  <a:gd name="connsiteY5" fmla="*/ 0 h 1445671"/>
                  <a:gd name="connsiteX6" fmla="*/ 0 w 2892149"/>
                  <a:gd name="connsiteY6" fmla="*/ 1436915 h 1445671"/>
                  <a:gd name="connsiteX0" fmla="*/ 0 w 2892149"/>
                  <a:gd name="connsiteY0" fmla="*/ 1436915 h 1445671"/>
                  <a:gd name="connsiteX1" fmla="*/ 2798118 w 2892149"/>
                  <a:gd name="connsiteY1" fmla="*/ 1445352 h 1445671"/>
                  <a:gd name="connsiteX2" fmla="*/ 2787582 w 2892149"/>
                  <a:gd name="connsiteY2" fmla="*/ 1349582 h 1445671"/>
                  <a:gd name="connsiteX3" fmla="*/ 1386317 w 2892149"/>
                  <a:gd name="connsiteY3" fmla="*/ 142883 h 1445671"/>
                  <a:gd name="connsiteX4" fmla="*/ 957357 w 2892149"/>
                  <a:gd name="connsiteY4" fmla="*/ 2131 h 1445671"/>
                  <a:gd name="connsiteX5" fmla="*/ 348343 w 2892149"/>
                  <a:gd name="connsiteY5" fmla="*/ 0 h 1445671"/>
                  <a:gd name="connsiteX6" fmla="*/ 0 w 2892149"/>
                  <a:gd name="connsiteY6" fmla="*/ 1436915 h 1445671"/>
                  <a:gd name="connsiteX0" fmla="*/ 0 w 2892149"/>
                  <a:gd name="connsiteY0" fmla="*/ 1436915 h 1445671"/>
                  <a:gd name="connsiteX1" fmla="*/ 2798118 w 2892149"/>
                  <a:gd name="connsiteY1" fmla="*/ 1445352 h 1445671"/>
                  <a:gd name="connsiteX2" fmla="*/ 2787582 w 2892149"/>
                  <a:gd name="connsiteY2" fmla="*/ 1349582 h 1445671"/>
                  <a:gd name="connsiteX3" fmla="*/ 1653221 w 2892149"/>
                  <a:gd name="connsiteY3" fmla="*/ 151403 h 1445671"/>
                  <a:gd name="connsiteX4" fmla="*/ 957357 w 2892149"/>
                  <a:gd name="connsiteY4" fmla="*/ 2131 h 1445671"/>
                  <a:gd name="connsiteX5" fmla="*/ 348343 w 2892149"/>
                  <a:gd name="connsiteY5" fmla="*/ 0 h 1445671"/>
                  <a:gd name="connsiteX6" fmla="*/ 0 w 2892149"/>
                  <a:gd name="connsiteY6" fmla="*/ 1436915 h 1445671"/>
                  <a:gd name="connsiteX0" fmla="*/ 0 w 2892149"/>
                  <a:gd name="connsiteY0" fmla="*/ 1436915 h 1445671"/>
                  <a:gd name="connsiteX1" fmla="*/ 2798118 w 2892149"/>
                  <a:gd name="connsiteY1" fmla="*/ 1445352 h 1445671"/>
                  <a:gd name="connsiteX2" fmla="*/ 2787582 w 2892149"/>
                  <a:gd name="connsiteY2" fmla="*/ 1349582 h 1445671"/>
                  <a:gd name="connsiteX3" fmla="*/ 1695364 w 2892149"/>
                  <a:gd name="connsiteY3" fmla="*/ 151403 h 1445671"/>
                  <a:gd name="connsiteX4" fmla="*/ 957357 w 2892149"/>
                  <a:gd name="connsiteY4" fmla="*/ 2131 h 1445671"/>
                  <a:gd name="connsiteX5" fmla="*/ 348343 w 2892149"/>
                  <a:gd name="connsiteY5" fmla="*/ 0 h 1445671"/>
                  <a:gd name="connsiteX6" fmla="*/ 0 w 2892149"/>
                  <a:gd name="connsiteY6" fmla="*/ 1436915 h 1445671"/>
                  <a:gd name="connsiteX0" fmla="*/ 0 w 2892149"/>
                  <a:gd name="connsiteY0" fmla="*/ 1436915 h 1445671"/>
                  <a:gd name="connsiteX1" fmla="*/ 2798118 w 2892149"/>
                  <a:gd name="connsiteY1" fmla="*/ 1445352 h 1445671"/>
                  <a:gd name="connsiteX2" fmla="*/ 2787582 w 2892149"/>
                  <a:gd name="connsiteY2" fmla="*/ 1349582 h 1445671"/>
                  <a:gd name="connsiteX3" fmla="*/ 1695364 w 2892149"/>
                  <a:gd name="connsiteY3" fmla="*/ 151403 h 1445671"/>
                  <a:gd name="connsiteX4" fmla="*/ 1350690 w 2892149"/>
                  <a:gd name="connsiteY4" fmla="*/ 19172 h 1445671"/>
                  <a:gd name="connsiteX5" fmla="*/ 348343 w 2892149"/>
                  <a:gd name="connsiteY5" fmla="*/ 0 h 1445671"/>
                  <a:gd name="connsiteX6" fmla="*/ 0 w 2892149"/>
                  <a:gd name="connsiteY6" fmla="*/ 1436915 h 1445671"/>
                  <a:gd name="connsiteX0" fmla="*/ 0 w 2892149"/>
                  <a:gd name="connsiteY0" fmla="*/ 1436915 h 1445453"/>
                  <a:gd name="connsiteX1" fmla="*/ 2798118 w 2892149"/>
                  <a:gd name="connsiteY1" fmla="*/ 1445352 h 1445453"/>
                  <a:gd name="connsiteX2" fmla="*/ 2787582 w 2892149"/>
                  <a:gd name="connsiteY2" fmla="*/ 1324021 h 1445453"/>
                  <a:gd name="connsiteX3" fmla="*/ 1695364 w 2892149"/>
                  <a:gd name="connsiteY3" fmla="*/ 151403 h 1445453"/>
                  <a:gd name="connsiteX4" fmla="*/ 1350690 w 2892149"/>
                  <a:gd name="connsiteY4" fmla="*/ 19172 h 1445453"/>
                  <a:gd name="connsiteX5" fmla="*/ 348343 w 2892149"/>
                  <a:gd name="connsiteY5" fmla="*/ 0 h 1445453"/>
                  <a:gd name="connsiteX6" fmla="*/ 0 w 2892149"/>
                  <a:gd name="connsiteY6" fmla="*/ 1436915 h 1445453"/>
                  <a:gd name="connsiteX0" fmla="*/ 0 w 2916646"/>
                  <a:gd name="connsiteY0" fmla="*/ 1436915 h 1445912"/>
                  <a:gd name="connsiteX1" fmla="*/ 2798118 w 2916646"/>
                  <a:gd name="connsiteY1" fmla="*/ 1445352 h 1445912"/>
                  <a:gd name="connsiteX2" fmla="*/ 2787582 w 2916646"/>
                  <a:gd name="connsiteY2" fmla="*/ 1324021 h 1445912"/>
                  <a:gd name="connsiteX3" fmla="*/ 1695364 w 2916646"/>
                  <a:gd name="connsiteY3" fmla="*/ 151403 h 1445912"/>
                  <a:gd name="connsiteX4" fmla="*/ 1350690 w 2916646"/>
                  <a:gd name="connsiteY4" fmla="*/ 19172 h 1445912"/>
                  <a:gd name="connsiteX5" fmla="*/ 348343 w 2916646"/>
                  <a:gd name="connsiteY5" fmla="*/ 0 h 1445912"/>
                  <a:gd name="connsiteX6" fmla="*/ 0 w 2916646"/>
                  <a:gd name="connsiteY6" fmla="*/ 1436915 h 1445912"/>
                  <a:gd name="connsiteX0" fmla="*/ 0 w 2923856"/>
                  <a:gd name="connsiteY0" fmla="*/ 1436915 h 1445537"/>
                  <a:gd name="connsiteX1" fmla="*/ 2798118 w 2923856"/>
                  <a:gd name="connsiteY1" fmla="*/ 1445352 h 1445537"/>
                  <a:gd name="connsiteX2" fmla="*/ 2801629 w 2923856"/>
                  <a:gd name="connsiteY2" fmla="*/ 1306980 h 1445537"/>
                  <a:gd name="connsiteX3" fmla="*/ 1695364 w 2923856"/>
                  <a:gd name="connsiteY3" fmla="*/ 151403 h 1445537"/>
                  <a:gd name="connsiteX4" fmla="*/ 1350690 w 2923856"/>
                  <a:gd name="connsiteY4" fmla="*/ 19172 h 1445537"/>
                  <a:gd name="connsiteX5" fmla="*/ 348343 w 2923856"/>
                  <a:gd name="connsiteY5" fmla="*/ 0 h 1445537"/>
                  <a:gd name="connsiteX6" fmla="*/ 0 w 2923856"/>
                  <a:gd name="connsiteY6" fmla="*/ 1436915 h 1445537"/>
                  <a:gd name="connsiteX0" fmla="*/ 0 w 2902912"/>
                  <a:gd name="connsiteY0" fmla="*/ 1436915 h 1445878"/>
                  <a:gd name="connsiteX1" fmla="*/ 2798118 w 2902912"/>
                  <a:gd name="connsiteY1" fmla="*/ 1445352 h 1445878"/>
                  <a:gd name="connsiteX2" fmla="*/ 2801629 w 2902912"/>
                  <a:gd name="connsiteY2" fmla="*/ 1306980 h 1445878"/>
                  <a:gd name="connsiteX3" fmla="*/ 1695364 w 2902912"/>
                  <a:gd name="connsiteY3" fmla="*/ 151403 h 1445878"/>
                  <a:gd name="connsiteX4" fmla="*/ 1350690 w 2902912"/>
                  <a:gd name="connsiteY4" fmla="*/ 19172 h 1445878"/>
                  <a:gd name="connsiteX5" fmla="*/ 348343 w 2902912"/>
                  <a:gd name="connsiteY5" fmla="*/ 0 h 1445878"/>
                  <a:gd name="connsiteX6" fmla="*/ 0 w 2902912"/>
                  <a:gd name="connsiteY6" fmla="*/ 1436915 h 1445878"/>
                  <a:gd name="connsiteX0" fmla="*/ 0 w 2907953"/>
                  <a:gd name="connsiteY0" fmla="*/ 1436915 h 1445483"/>
                  <a:gd name="connsiteX1" fmla="*/ 2798118 w 2907953"/>
                  <a:gd name="connsiteY1" fmla="*/ 1445352 h 1445483"/>
                  <a:gd name="connsiteX2" fmla="*/ 2801629 w 2907953"/>
                  <a:gd name="connsiteY2" fmla="*/ 1306980 h 1445483"/>
                  <a:gd name="connsiteX3" fmla="*/ 1695364 w 2907953"/>
                  <a:gd name="connsiteY3" fmla="*/ 151403 h 1445483"/>
                  <a:gd name="connsiteX4" fmla="*/ 1350690 w 2907953"/>
                  <a:gd name="connsiteY4" fmla="*/ 19172 h 1445483"/>
                  <a:gd name="connsiteX5" fmla="*/ 348343 w 2907953"/>
                  <a:gd name="connsiteY5" fmla="*/ 0 h 1445483"/>
                  <a:gd name="connsiteX6" fmla="*/ 0 w 2907953"/>
                  <a:gd name="connsiteY6" fmla="*/ 1436915 h 1445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7953" h="1445483">
                    <a:moveTo>
                      <a:pt x="0" y="1436915"/>
                    </a:moveTo>
                    <a:lnTo>
                      <a:pt x="2798118" y="1445352"/>
                    </a:lnTo>
                    <a:cubicBezTo>
                      <a:pt x="2953812" y="1447510"/>
                      <a:pt x="2933913" y="1424108"/>
                      <a:pt x="2801629" y="1306980"/>
                    </a:cubicBezTo>
                    <a:lnTo>
                      <a:pt x="1695364" y="151403"/>
                    </a:lnTo>
                    <a:cubicBezTo>
                      <a:pt x="1552655" y="12180"/>
                      <a:pt x="1540262" y="24198"/>
                      <a:pt x="1350690" y="19172"/>
                    </a:cubicBezTo>
                    <a:lnTo>
                      <a:pt x="348343" y="0"/>
                    </a:lnTo>
                    <a:lnTo>
                      <a:pt x="0" y="14369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>
                      <a:shade val="51000"/>
                      <a:satMod val="130000"/>
                      <a:alpha val="20000"/>
                    </a:schemeClr>
                  </a:gs>
                  <a:gs pos="80000">
                    <a:schemeClr val="accent5">
                      <a:shade val="93000"/>
                      <a:satMod val="130000"/>
                      <a:alpha val="20000"/>
                    </a:schemeClr>
                  </a:gs>
                  <a:gs pos="100000">
                    <a:schemeClr val="accent5">
                      <a:shade val="94000"/>
                      <a:satMod val="135000"/>
                      <a:alpha val="20000"/>
                    </a:schemeClr>
                  </a:gs>
                </a:gsLst>
              </a:gradFill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 sz="1600" dirty="0"/>
              </a:p>
            </p:txBody>
          </p:sp>
          <p:sp>
            <p:nvSpPr>
              <p:cNvPr id="86" name="テキスト ボックス 46"/>
              <p:cNvSpPr txBox="1">
                <a:spLocks noChangeArrowheads="1"/>
              </p:cNvSpPr>
              <p:nvPr/>
            </p:nvSpPr>
            <p:spPr bwMode="auto">
              <a:xfrm rot="3081603">
                <a:off x="4114006" y="3960019"/>
                <a:ext cx="2570163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ja-JP" sz="1600" i="1" dirty="0"/>
                  <a:t>Small Cell</a:t>
                </a:r>
                <a:endParaRPr lang="ja-JP" altLang="en-US" sz="1600" i="1" dirty="0"/>
              </a:p>
            </p:txBody>
          </p:sp>
        </p:grpSp>
        <p:grpSp>
          <p:nvGrpSpPr>
            <p:cNvPr id="87" name="グループ化 37"/>
            <p:cNvGrpSpPr>
              <a:grpSpLocks/>
            </p:cNvGrpSpPr>
            <p:nvPr/>
          </p:nvGrpSpPr>
          <p:grpSpPr bwMode="auto">
            <a:xfrm>
              <a:off x="2220020" y="3276178"/>
              <a:ext cx="3582988" cy="2157413"/>
              <a:chOff x="2468563" y="3087686"/>
              <a:chExt cx="3582786" cy="2157414"/>
            </a:xfrm>
          </p:grpSpPr>
          <p:sp>
            <p:nvSpPr>
              <p:cNvPr id="88" name="フリーフォーム 87"/>
              <p:cNvSpPr/>
              <p:nvPr/>
            </p:nvSpPr>
            <p:spPr>
              <a:xfrm>
                <a:off x="2468563" y="3087686"/>
                <a:ext cx="3582786" cy="2157414"/>
              </a:xfrm>
              <a:custGeom>
                <a:avLst/>
                <a:gdLst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1814286 w 3686629"/>
                  <a:gd name="connsiteY2" fmla="*/ 0 h 1436915"/>
                  <a:gd name="connsiteX3" fmla="*/ 348343 w 3686629"/>
                  <a:gd name="connsiteY3" fmla="*/ 0 h 1436915"/>
                  <a:gd name="connsiteX4" fmla="*/ 0 w 3686629"/>
                  <a:gd name="connsiteY4" fmla="*/ 1436915 h 1436915"/>
                  <a:gd name="connsiteX0" fmla="*/ 0 w 3686629"/>
                  <a:gd name="connsiteY0" fmla="*/ 1446657 h 1446657"/>
                  <a:gd name="connsiteX1" fmla="*/ 3686629 w 3686629"/>
                  <a:gd name="connsiteY1" fmla="*/ 1446657 h 1446657"/>
                  <a:gd name="connsiteX2" fmla="*/ 1643100 w 3686629"/>
                  <a:gd name="connsiteY2" fmla="*/ 0 h 1446657"/>
                  <a:gd name="connsiteX3" fmla="*/ 348343 w 3686629"/>
                  <a:gd name="connsiteY3" fmla="*/ 9742 h 1446657"/>
                  <a:gd name="connsiteX4" fmla="*/ 0 w 3686629"/>
                  <a:gd name="connsiteY4" fmla="*/ 1446657 h 1446657"/>
                  <a:gd name="connsiteX0" fmla="*/ 0 w 4200189"/>
                  <a:gd name="connsiteY0" fmla="*/ 1446657 h 1446657"/>
                  <a:gd name="connsiteX1" fmla="*/ 4200189 w 4200189"/>
                  <a:gd name="connsiteY1" fmla="*/ 1446657 h 1446657"/>
                  <a:gd name="connsiteX2" fmla="*/ 1643100 w 4200189"/>
                  <a:gd name="connsiteY2" fmla="*/ 0 h 1446657"/>
                  <a:gd name="connsiteX3" fmla="*/ 348343 w 4200189"/>
                  <a:gd name="connsiteY3" fmla="*/ 9742 h 1446657"/>
                  <a:gd name="connsiteX4" fmla="*/ 0 w 4200189"/>
                  <a:gd name="connsiteY4" fmla="*/ 1446657 h 1446657"/>
                  <a:gd name="connsiteX0" fmla="*/ 0 w 4200189"/>
                  <a:gd name="connsiteY0" fmla="*/ 1446657 h 1446657"/>
                  <a:gd name="connsiteX1" fmla="*/ 4200189 w 4200189"/>
                  <a:gd name="connsiteY1" fmla="*/ 1446657 h 1446657"/>
                  <a:gd name="connsiteX2" fmla="*/ 1643100 w 4200189"/>
                  <a:gd name="connsiteY2" fmla="*/ 0 h 1446657"/>
                  <a:gd name="connsiteX3" fmla="*/ 348343 w 4200189"/>
                  <a:gd name="connsiteY3" fmla="*/ 9742 h 1446657"/>
                  <a:gd name="connsiteX4" fmla="*/ 327132 w 4200189"/>
                  <a:gd name="connsiteY4" fmla="*/ 85223 h 1446657"/>
                  <a:gd name="connsiteX5" fmla="*/ 0 w 4200189"/>
                  <a:gd name="connsiteY5" fmla="*/ 1446657 h 1446657"/>
                  <a:gd name="connsiteX0" fmla="*/ 0 w 4200189"/>
                  <a:gd name="connsiteY0" fmla="*/ 1446657 h 1446657"/>
                  <a:gd name="connsiteX1" fmla="*/ 4200189 w 4200189"/>
                  <a:gd name="connsiteY1" fmla="*/ 1446657 h 1446657"/>
                  <a:gd name="connsiteX2" fmla="*/ 1643100 w 4200189"/>
                  <a:gd name="connsiteY2" fmla="*/ 0 h 1446657"/>
                  <a:gd name="connsiteX3" fmla="*/ 453182 w 4200189"/>
                  <a:gd name="connsiteY3" fmla="*/ 8522 h 1446657"/>
                  <a:gd name="connsiteX4" fmla="*/ 348343 w 4200189"/>
                  <a:gd name="connsiteY4" fmla="*/ 9742 h 1446657"/>
                  <a:gd name="connsiteX5" fmla="*/ 327132 w 4200189"/>
                  <a:gd name="connsiteY5" fmla="*/ 85223 h 1446657"/>
                  <a:gd name="connsiteX6" fmla="*/ 0 w 4200189"/>
                  <a:gd name="connsiteY6" fmla="*/ 1446657 h 1446657"/>
                  <a:gd name="connsiteX0" fmla="*/ 0 w 4200189"/>
                  <a:gd name="connsiteY0" fmla="*/ 1446657 h 1446657"/>
                  <a:gd name="connsiteX1" fmla="*/ 4200189 w 4200189"/>
                  <a:gd name="connsiteY1" fmla="*/ 1446657 h 1446657"/>
                  <a:gd name="connsiteX2" fmla="*/ 1643100 w 4200189"/>
                  <a:gd name="connsiteY2" fmla="*/ 0 h 1446657"/>
                  <a:gd name="connsiteX3" fmla="*/ 1527614 w 4200189"/>
                  <a:gd name="connsiteY3" fmla="*/ 4261 h 1446657"/>
                  <a:gd name="connsiteX4" fmla="*/ 453182 w 4200189"/>
                  <a:gd name="connsiteY4" fmla="*/ 8522 h 1446657"/>
                  <a:gd name="connsiteX5" fmla="*/ 348343 w 4200189"/>
                  <a:gd name="connsiteY5" fmla="*/ 9742 h 1446657"/>
                  <a:gd name="connsiteX6" fmla="*/ 327132 w 4200189"/>
                  <a:gd name="connsiteY6" fmla="*/ 85223 h 1446657"/>
                  <a:gd name="connsiteX7" fmla="*/ 0 w 4200189"/>
                  <a:gd name="connsiteY7" fmla="*/ 1446657 h 1446657"/>
                  <a:gd name="connsiteX0" fmla="*/ 0 w 4200189"/>
                  <a:gd name="connsiteY0" fmla="*/ 1446657 h 1446657"/>
                  <a:gd name="connsiteX1" fmla="*/ 4200189 w 4200189"/>
                  <a:gd name="connsiteY1" fmla="*/ 1446657 h 1446657"/>
                  <a:gd name="connsiteX2" fmla="*/ 1731696 w 4200189"/>
                  <a:gd name="connsiteY2" fmla="*/ 55395 h 1446657"/>
                  <a:gd name="connsiteX3" fmla="*/ 1643100 w 4200189"/>
                  <a:gd name="connsiteY3" fmla="*/ 0 h 1446657"/>
                  <a:gd name="connsiteX4" fmla="*/ 1527614 w 4200189"/>
                  <a:gd name="connsiteY4" fmla="*/ 4261 h 1446657"/>
                  <a:gd name="connsiteX5" fmla="*/ 453182 w 4200189"/>
                  <a:gd name="connsiteY5" fmla="*/ 8522 h 1446657"/>
                  <a:gd name="connsiteX6" fmla="*/ 348343 w 4200189"/>
                  <a:gd name="connsiteY6" fmla="*/ 9742 h 1446657"/>
                  <a:gd name="connsiteX7" fmla="*/ 327132 w 4200189"/>
                  <a:gd name="connsiteY7" fmla="*/ 85223 h 1446657"/>
                  <a:gd name="connsiteX8" fmla="*/ 0 w 4200189"/>
                  <a:gd name="connsiteY8" fmla="*/ 1446657 h 1446657"/>
                  <a:gd name="connsiteX0" fmla="*/ 0 w 4200189"/>
                  <a:gd name="connsiteY0" fmla="*/ 1446657 h 1446657"/>
                  <a:gd name="connsiteX1" fmla="*/ 4200189 w 4200189"/>
                  <a:gd name="connsiteY1" fmla="*/ 1446657 h 1446657"/>
                  <a:gd name="connsiteX2" fmla="*/ 4012613 w 4200189"/>
                  <a:gd name="connsiteY2" fmla="*/ 1342259 h 1446657"/>
                  <a:gd name="connsiteX3" fmla="*/ 1731696 w 4200189"/>
                  <a:gd name="connsiteY3" fmla="*/ 55395 h 1446657"/>
                  <a:gd name="connsiteX4" fmla="*/ 1643100 w 4200189"/>
                  <a:gd name="connsiteY4" fmla="*/ 0 h 1446657"/>
                  <a:gd name="connsiteX5" fmla="*/ 1527614 w 4200189"/>
                  <a:gd name="connsiteY5" fmla="*/ 4261 h 1446657"/>
                  <a:gd name="connsiteX6" fmla="*/ 453182 w 4200189"/>
                  <a:gd name="connsiteY6" fmla="*/ 8522 h 1446657"/>
                  <a:gd name="connsiteX7" fmla="*/ 348343 w 4200189"/>
                  <a:gd name="connsiteY7" fmla="*/ 9742 h 1446657"/>
                  <a:gd name="connsiteX8" fmla="*/ 327132 w 4200189"/>
                  <a:gd name="connsiteY8" fmla="*/ 85223 h 1446657"/>
                  <a:gd name="connsiteX9" fmla="*/ 0 w 4200189"/>
                  <a:gd name="connsiteY9" fmla="*/ 1446657 h 1446657"/>
                  <a:gd name="connsiteX0" fmla="*/ 0 w 4200189"/>
                  <a:gd name="connsiteY0" fmla="*/ 1446657 h 1446657"/>
                  <a:gd name="connsiteX1" fmla="*/ 3982601 w 4200189"/>
                  <a:gd name="connsiteY1" fmla="*/ 1444526 h 1446657"/>
                  <a:gd name="connsiteX2" fmla="*/ 4200189 w 4200189"/>
                  <a:gd name="connsiteY2" fmla="*/ 1446657 h 1446657"/>
                  <a:gd name="connsiteX3" fmla="*/ 4012613 w 4200189"/>
                  <a:gd name="connsiteY3" fmla="*/ 1342259 h 1446657"/>
                  <a:gd name="connsiteX4" fmla="*/ 1731696 w 4200189"/>
                  <a:gd name="connsiteY4" fmla="*/ 55395 h 1446657"/>
                  <a:gd name="connsiteX5" fmla="*/ 1643100 w 4200189"/>
                  <a:gd name="connsiteY5" fmla="*/ 0 h 1446657"/>
                  <a:gd name="connsiteX6" fmla="*/ 1527614 w 4200189"/>
                  <a:gd name="connsiteY6" fmla="*/ 4261 h 1446657"/>
                  <a:gd name="connsiteX7" fmla="*/ 453182 w 4200189"/>
                  <a:gd name="connsiteY7" fmla="*/ 8522 h 1446657"/>
                  <a:gd name="connsiteX8" fmla="*/ 348343 w 4200189"/>
                  <a:gd name="connsiteY8" fmla="*/ 9742 h 1446657"/>
                  <a:gd name="connsiteX9" fmla="*/ 327132 w 4200189"/>
                  <a:gd name="connsiteY9" fmla="*/ 85223 h 1446657"/>
                  <a:gd name="connsiteX10" fmla="*/ 0 w 4200189"/>
                  <a:gd name="connsiteY10" fmla="*/ 1446657 h 1446657"/>
                  <a:gd name="connsiteX0" fmla="*/ 0 w 4200189"/>
                  <a:gd name="connsiteY0" fmla="*/ 1446657 h 1446657"/>
                  <a:gd name="connsiteX1" fmla="*/ 3982601 w 4200189"/>
                  <a:gd name="connsiteY1" fmla="*/ 1444526 h 1446657"/>
                  <a:gd name="connsiteX2" fmla="*/ 4200189 w 4200189"/>
                  <a:gd name="connsiteY2" fmla="*/ 1446657 h 1446657"/>
                  <a:gd name="connsiteX3" fmla="*/ 4012613 w 4200189"/>
                  <a:gd name="connsiteY3" fmla="*/ 1342259 h 1446657"/>
                  <a:gd name="connsiteX4" fmla="*/ 1731696 w 4200189"/>
                  <a:gd name="connsiteY4" fmla="*/ 55395 h 1446657"/>
                  <a:gd name="connsiteX5" fmla="*/ 1643100 w 4200189"/>
                  <a:gd name="connsiteY5" fmla="*/ 0 h 1446657"/>
                  <a:gd name="connsiteX6" fmla="*/ 1527614 w 4200189"/>
                  <a:gd name="connsiteY6" fmla="*/ 4261 h 1446657"/>
                  <a:gd name="connsiteX7" fmla="*/ 453182 w 4200189"/>
                  <a:gd name="connsiteY7" fmla="*/ 8522 h 1446657"/>
                  <a:gd name="connsiteX8" fmla="*/ 384358 w 4200189"/>
                  <a:gd name="connsiteY8" fmla="*/ 39570 h 1446657"/>
                  <a:gd name="connsiteX9" fmla="*/ 327132 w 4200189"/>
                  <a:gd name="connsiteY9" fmla="*/ 85223 h 1446657"/>
                  <a:gd name="connsiteX10" fmla="*/ 0 w 4200189"/>
                  <a:gd name="connsiteY10" fmla="*/ 1446657 h 1446657"/>
                  <a:gd name="connsiteX0" fmla="*/ 0 w 4200189"/>
                  <a:gd name="connsiteY0" fmla="*/ 1442396 h 1442396"/>
                  <a:gd name="connsiteX1" fmla="*/ 3982601 w 4200189"/>
                  <a:gd name="connsiteY1" fmla="*/ 1440265 h 1442396"/>
                  <a:gd name="connsiteX2" fmla="*/ 4200189 w 4200189"/>
                  <a:gd name="connsiteY2" fmla="*/ 1442396 h 1442396"/>
                  <a:gd name="connsiteX3" fmla="*/ 4012613 w 4200189"/>
                  <a:gd name="connsiteY3" fmla="*/ 1337998 h 1442396"/>
                  <a:gd name="connsiteX4" fmla="*/ 1731696 w 4200189"/>
                  <a:gd name="connsiteY4" fmla="*/ 51134 h 1442396"/>
                  <a:gd name="connsiteX5" fmla="*/ 1643100 w 4200189"/>
                  <a:gd name="connsiteY5" fmla="*/ 34089 h 1442396"/>
                  <a:gd name="connsiteX6" fmla="*/ 1527614 w 4200189"/>
                  <a:gd name="connsiteY6" fmla="*/ 0 h 1442396"/>
                  <a:gd name="connsiteX7" fmla="*/ 453182 w 4200189"/>
                  <a:gd name="connsiteY7" fmla="*/ 4261 h 1442396"/>
                  <a:gd name="connsiteX8" fmla="*/ 384358 w 4200189"/>
                  <a:gd name="connsiteY8" fmla="*/ 35309 h 1442396"/>
                  <a:gd name="connsiteX9" fmla="*/ 327132 w 4200189"/>
                  <a:gd name="connsiteY9" fmla="*/ 80962 h 1442396"/>
                  <a:gd name="connsiteX10" fmla="*/ 0 w 4200189"/>
                  <a:gd name="connsiteY10" fmla="*/ 1442396 h 1442396"/>
                  <a:gd name="connsiteX0" fmla="*/ 0 w 4200189"/>
                  <a:gd name="connsiteY0" fmla="*/ 1442396 h 1442396"/>
                  <a:gd name="connsiteX1" fmla="*/ 3982601 w 4200189"/>
                  <a:gd name="connsiteY1" fmla="*/ 1440265 h 1442396"/>
                  <a:gd name="connsiteX2" fmla="*/ 4200189 w 4200189"/>
                  <a:gd name="connsiteY2" fmla="*/ 1442396 h 1442396"/>
                  <a:gd name="connsiteX3" fmla="*/ 4012613 w 4200189"/>
                  <a:gd name="connsiteY3" fmla="*/ 1337998 h 1442396"/>
                  <a:gd name="connsiteX4" fmla="*/ 1875754 w 4200189"/>
                  <a:gd name="connsiteY4" fmla="*/ 136356 h 1442396"/>
                  <a:gd name="connsiteX5" fmla="*/ 1643100 w 4200189"/>
                  <a:gd name="connsiteY5" fmla="*/ 34089 h 1442396"/>
                  <a:gd name="connsiteX6" fmla="*/ 1527614 w 4200189"/>
                  <a:gd name="connsiteY6" fmla="*/ 0 h 1442396"/>
                  <a:gd name="connsiteX7" fmla="*/ 453182 w 4200189"/>
                  <a:gd name="connsiteY7" fmla="*/ 4261 h 1442396"/>
                  <a:gd name="connsiteX8" fmla="*/ 384358 w 4200189"/>
                  <a:gd name="connsiteY8" fmla="*/ 35309 h 1442396"/>
                  <a:gd name="connsiteX9" fmla="*/ 327132 w 4200189"/>
                  <a:gd name="connsiteY9" fmla="*/ 80962 h 1442396"/>
                  <a:gd name="connsiteX10" fmla="*/ 0 w 4200189"/>
                  <a:gd name="connsiteY10" fmla="*/ 1442396 h 1442396"/>
                  <a:gd name="connsiteX0" fmla="*/ 0 w 4200189"/>
                  <a:gd name="connsiteY0" fmla="*/ 1442396 h 1442396"/>
                  <a:gd name="connsiteX1" fmla="*/ 3982601 w 4200189"/>
                  <a:gd name="connsiteY1" fmla="*/ 1440265 h 1442396"/>
                  <a:gd name="connsiteX2" fmla="*/ 4200189 w 4200189"/>
                  <a:gd name="connsiteY2" fmla="*/ 1442396 h 1442396"/>
                  <a:gd name="connsiteX3" fmla="*/ 4012613 w 4200189"/>
                  <a:gd name="connsiteY3" fmla="*/ 1337998 h 1442396"/>
                  <a:gd name="connsiteX4" fmla="*/ 1875754 w 4200189"/>
                  <a:gd name="connsiteY4" fmla="*/ 136356 h 1442396"/>
                  <a:gd name="connsiteX5" fmla="*/ 1643100 w 4200189"/>
                  <a:gd name="connsiteY5" fmla="*/ 34089 h 1442396"/>
                  <a:gd name="connsiteX6" fmla="*/ 1431576 w 4200189"/>
                  <a:gd name="connsiteY6" fmla="*/ 0 h 1442396"/>
                  <a:gd name="connsiteX7" fmla="*/ 453182 w 4200189"/>
                  <a:gd name="connsiteY7" fmla="*/ 4261 h 1442396"/>
                  <a:gd name="connsiteX8" fmla="*/ 384358 w 4200189"/>
                  <a:gd name="connsiteY8" fmla="*/ 35309 h 1442396"/>
                  <a:gd name="connsiteX9" fmla="*/ 327132 w 4200189"/>
                  <a:gd name="connsiteY9" fmla="*/ 80962 h 1442396"/>
                  <a:gd name="connsiteX10" fmla="*/ 0 w 4200189"/>
                  <a:gd name="connsiteY10" fmla="*/ 1442396 h 1442396"/>
                  <a:gd name="connsiteX0" fmla="*/ 0 w 4200189"/>
                  <a:gd name="connsiteY0" fmla="*/ 1442396 h 1442396"/>
                  <a:gd name="connsiteX1" fmla="*/ 3982601 w 4200189"/>
                  <a:gd name="connsiteY1" fmla="*/ 1440265 h 1442396"/>
                  <a:gd name="connsiteX2" fmla="*/ 4200189 w 4200189"/>
                  <a:gd name="connsiteY2" fmla="*/ 1442396 h 1442396"/>
                  <a:gd name="connsiteX3" fmla="*/ 4012613 w 4200189"/>
                  <a:gd name="connsiteY3" fmla="*/ 1337998 h 1442396"/>
                  <a:gd name="connsiteX4" fmla="*/ 1875754 w 4200189"/>
                  <a:gd name="connsiteY4" fmla="*/ 136356 h 1442396"/>
                  <a:gd name="connsiteX5" fmla="*/ 1643100 w 4200189"/>
                  <a:gd name="connsiteY5" fmla="*/ 34089 h 1442396"/>
                  <a:gd name="connsiteX6" fmla="*/ 1431576 w 4200189"/>
                  <a:gd name="connsiteY6" fmla="*/ 0 h 1442396"/>
                  <a:gd name="connsiteX7" fmla="*/ 609245 w 4200189"/>
                  <a:gd name="connsiteY7" fmla="*/ 8522 h 1442396"/>
                  <a:gd name="connsiteX8" fmla="*/ 384358 w 4200189"/>
                  <a:gd name="connsiteY8" fmla="*/ 35309 h 1442396"/>
                  <a:gd name="connsiteX9" fmla="*/ 327132 w 4200189"/>
                  <a:gd name="connsiteY9" fmla="*/ 80962 h 1442396"/>
                  <a:gd name="connsiteX10" fmla="*/ 0 w 4200189"/>
                  <a:gd name="connsiteY10" fmla="*/ 1442396 h 1442396"/>
                  <a:gd name="connsiteX0" fmla="*/ 0 w 4200189"/>
                  <a:gd name="connsiteY0" fmla="*/ 1442396 h 1442396"/>
                  <a:gd name="connsiteX1" fmla="*/ 3982601 w 4200189"/>
                  <a:gd name="connsiteY1" fmla="*/ 1440265 h 1442396"/>
                  <a:gd name="connsiteX2" fmla="*/ 4200189 w 4200189"/>
                  <a:gd name="connsiteY2" fmla="*/ 1442396 h 1442396"/>
                  <a:gd name="connsiteX3" fmla="*/ 4012613 w 4200189"/>
                  <a:gd name="connsiteY3" fmla="*/ 1337998 h 1442396"/>
                  <a:gd name="connsiteX4" fmla="*/ 1875754 w 4200189"/>
                  <a:gd name="connsiteY4" fmla="*/ 136356 h 1442396"/>
                  <a:gd name="connsiteX5" fmla="*/ 1643100 w 4200189"/>
                  <a:gd name="connsiteY5" fmla="*/ 34089 h 1442396"/>
                  <a:gd name="connsiteX6" fmla="*/ 1431576 w 4200189"/>
                  <a:gd name="connsiteY6" fmla="*/ 0 h 1442396"/>
                  <a:gd name="connsiteX7" fmla="*/ 609245 w 4200189"/>
                  <a:gd name="connsiteY7" fmla="*/ 8522 h 1442396"/>
                  <a:gd name="connsiteX8" fmla="*/ 414370 w 4200189"/>
                  <a:gd name="connsiteY8" fmla="*/ 18265 h 1442396"/>
                  <a:gd name="connsiteX9" fmla="*/ 327132 w 4200189"/>
                  <a:gd name="connsiteY9" fmla="*/ 80962 h 1442396"/>
                  <a:gd name="connsiteX10" fmla="*/ 0 w 4200189"/>
                  <a:gd name="connsiteY10" fmla="*/ 1442396 h 1442396"/>
                  <a:gd name="connsiteX0" fmla="*/ 0 w 4200189"/>
                  <a:gd name="connsiteY0" fmla="*/ 1442396 h 1442396"/>
                  <a:gd name="connsiteX1" fmla="*/ 3982601 w 4200189"/>
                  <a:gd name="connsiteY1" fmla="*/ 1440265 h 1442396"/>
                  <a:gd name="connsiteX2" fmla="*/ 4200189 w 4200189"/>
                  <a:gd name="connsiteY2" fmla="*/ 1442396 h 1442396"/>
                  <a:gd name="connsiteX3" fmla="*/ 4012613 w 4200189"/>
                  <a:gd name="connsiteY3" fmla="*/ 1337998 h 1442396"/>
                  <a:gd name="connsiteX4" fmla="*/ 1875754 w 4200189"/>
                  <a:gd name="connsiteY4" fmla="*/ 136356 h 1442396"/>
                  <a:gd name="connsiteX5" fmla="*/ 1643100 w 4200189"/>
                  <a:gd name="connsiteY5" fmla="*/ 34089 h 1442396"/>
                  <a:gd name="connsiteX6" fmla="*/ 1431576 w 4200189"/>
                  <a:gd name="connsiteY6" fmla="*/ 0 h 1442396"/>
                  <a:gd name="connsiteX7" fmla="*/ 609245 w 4200189"/>
                  <a:gd name="connsiteY7" fmla="*/ 8522 h 1442396"/>
                  <a:gd name="connsiteX8" fmla="*/ 414370 w 4200189"/>
                  <a:gd name="connsiteY8" fmla="*/ 18265 h 1442396"/>
                  <a:gd name="connsiteX9" fmla="*/ 321130 w 4200189"/>
                  <a:gd name="connsiteY9" fmla="*/ 132095 h 1442396"/>
                  <a:gd name="connsiteX10" fmla="*/ 0 w 4200189"/>
                  <a:gd name="connsiteY10" fmla="*/ 1442396 h 1442396"/>
                  <a:gd name="connsiteX0" fmla="*/ 0 w 4200189"/>
                  <a:gd name="connsiteY0" fmla="*/ 1442396 h 1442396"/>
                  <a:gd name="connsiteX1" fmla="*/ 3982601 w 4200189"/>
                  <a:gd name="connsiteY1" fmla="*/ 1440265 h 1442396"/>
                  <a:gd name="connsiteX2" fmla="*/ 4200189 w 4200189"/>
                  <a:gd name="connsiteY2" fmla="*/ 1442396 h 1442396"/>
                  <a:gd name="connsiteX3" fmla="*/ 3910572 w 4200189"/>
                  <a:gd name="connsiteY3" fmla="*/ 1278342 h 1442396"/>
                  <a:gd name="connsiteX4" fmla="*/ 1875754 w 4200189"/>
                  <a:gd name="connsiteY4" fmla="*/ 136356 h 1442396"/>
                  <a:gd name="connsiteX5" fmla="*/ 1643100 w 4200189"/>
                  <a:gd name="connsiteY5" fmla="*/ 34089 h 1442396"/>
                  <a:gd name="connsiteX6" fmla="*/ 1431576 w 4200189"/>
                  <a:gd name="connsiteY6" fmla="*/ 0 h 1442396"/>
                  <a:gd name="connsiteX7" fmla="*/ 609245 w 4200189"/>
                  <a:gd name="connsiteY7" fmla="*/ 8522 h 1442396"/>
                  <a:gd name="connsiteX8" fmla="*/ 414370 w 4200189"/>
                  <a:gd name="connsiteY8" fmla="*/ 18265 h 1442396"/>
                  <a:gd name="connsiteX9" fmla="*/ 321130 w 4200189"/>
                  <a:gd name="connsiteY9" fmla="*/ 132095 h 1442396"/>
                  <a:gd name="connsiteX10" fmla="*/ 0 w 4200189"/>
                  <a:gd name="connsiteY10" fmla="*/ 1442396 h 1442396"/>
                  <a:gd name="connsiteX0" fmla="*/ 0 w 4044126"/>
                  <a:gd name="connsiteY0" fmla="*/ 1442396 h 1442396"/>
                  <a:gd name="connsiteX1" fmla="*/ 3982601 w 4044126"/>
                  <a:gd name="connsiteY1" fmla="*/ 1440265 h 1442396"/>
                  <a:gd name="connsiteX2" fmla="*/ 4044126 w 4044126"/>
                  <a:gd name="connsiteY2" fmla="*/ 1395523 h 1442396"/>
                  <a:gd name="connsiteX3" fmla="*/ 3910572 w 4044126"/>
                  <a:gd name="connsiteY3" fmla="*/ 1278342 h 1442396"/>
                  <a:gd name="connsiteX4" fmla="*/ 1875754 w 4044126"/>
                  <a:gd name="connsiteY4" fmla="*/ 136356 h 1442396"/>
                  <a:gd name="connsiteX5" fmla="*/ 1643100 w 4044126"/>
                  <a:gd name="connsiteY5" fmla="*/ 34089 h 1442396"/>
                  <a:gd name="connsiteX6" fmla="*/ 1431576 w 4044126"/>
                  <a:gd name="connsiteY6" fmla="*/ 0 h 1442396"/>
                  <a:gd name="connsiteX7" fmla="*/ 609245 w 4044126"/>
                  <a:gd name="connsiteY7" fmla="*/ 8522 h 1442396"/>
                  <a:gd name="connsiteX8" fmla="*/ 414370 w 4044126"/>
                  <a:gd name="connsiteY8" fmla="*/ 18265 h 1442396"/>
                  <a:gd name="connsiteX9" fmla="*/ 321130 w 4044126"/>
                  <a:gd name="connsiteY9" fmla="*/ 132095 h 1442396"/>
                  <a:gd name="connsiteX10" fmla="*/ 0 w 4044126"/>
                  <a:gd name="connsiteY10" fmla="*/ 1442396 h 1442396"/>
                  <a:gd name="connsiteX0" fmla="*/ 0 w 4044126"/>
                  <a:gd name="connsiteY0" fmla="*/ 1442396 h 1444526"/>
                  <a:gd name="connsiteX1" fmla="*/ 3796526 w 4044126"/>
                  <a:gd name="connsiteY1" fmla="*/ 1444526 h 1444526"/>
                  <a:gd name="connsiteX2" fmla="*/ 4044126 w 4044126"/>
                  <a:gd name="connsiteY2" fmla="*/ 1395523 h 1444526"/>
                  <a:gd name="connsiteX3" fmla="*/ 3910572 w 4044126"/>
                  <a:gd name="connsiteY3" fmla="*/ 1278342 h 1444526"/>
                  <a:gd name="connsiteX4" fmla="*/ 1875754 w 4044126"/>
                  <a:gd name="connsiteY4" fmla="*/ 136356 h 1444526"/>
                  <a:gd name="connsiteX5" fmla="*/ 1643100 w 4044126"/>
                  <a:gd name="connsiteY5" fmla="*/ 34089 h 1444526"/>
                  <a:gd name="connsiteX6" fmla="*/ 1431576 w 4044126"/>
                  <a:gd name="connsiteY6" fmla="*/ 0 h 1444526"/>
                  <a:gd name="connsiteX7" fmla="*/ 609245 w 4044126"/>
                  <a:gd name="connsiteY7" fmla="*/ 8522 h 1444526"/>
                  <a:gd name="connsiteX8" fmla="*/ 414370 w 4044126"/>
                  <a:gd name="connsiteY8" fmla="*/ 18265 h 1444526"/>
                  <a:gd name="connsiteX9" fmla="*/ 321130 w 4044126"/>
                  <a:gd name="connsiteY9" fmla="*/ 132095 h 1444526"/>
                  <a:gd name="connsiteX10" fmla="*/ 0 w 4044126"/>
                  <a:gd name="connsiteY10" fmla="*/ 1442396 h 1444526"/>
                  <a:gd name="connsiteX0" fmla="*/ 0 w 3960092"/>
                  <a:gd name="connsiteY0" fmla="*/ 1442396 h 1444526"/>
                  <a:gd name="connsiteX1" fmla="*/ 3796526 w 3960092"/>
                  <a:gd name="connsiteY1" fmla="*/ 1444526 h 1444526"/>
                  <a:gd name="connsiteX2" fmla="*/ 3960092 w 3960092"/>
                  <a:gd name="connsiteY2" fmla="*/ 1404045 h 1444526"/>
                  <a:gd name="connsiteX3" fmla="*/ 3910572 w 3960092"/>
                  <a:gd name="connsiteY3" fmla="*/ 1278342 h 1444526"/>
                  <a:gd name="connsiteX4" fmla="*/ 1875754 w 3960092"/>
                  <a:gd name="connsiteY4" fmla="*/ 136356 h 1444526"/>
                  <a:gd name="connsiteX5" fmla="*/ 1643100 w 3960092"/>
                  <a:gd name="connsiteY5" fmla="*/ 34089 h 1444526"/>
                  <a:gd name="connsiteX6" fmla="*/ 1431576 w 3960092"/>
                  <a:gd name="connsiteY6" fmla="*/ 0 h 1444526"/>
                  <a:gd name="connsiteX7" fmla="*/ 609245 w 3960092"/>
                  <a:gd name="connsiteY7" fmla="*/ 8522 h 1444526"/>
                  <a:gd name="connsiteX8" fmla="*/ 414370 w 3960092"/>
                  <a:gd name="connsiteY8" fmla="*/ 18265 h 1444526"/>
                  <a:gd name="connsiteX9" fmla="*/ 321130 w 3960092"/>
                  <a:gd name="connsiteY9" fmla="*/ 132095 h 1444526"/>
                  <a:gd name="connsiteX10" fmla="*/ 0 w 3960092"/>
                  <a:gd name="connsiteY10" fmla="*/ 1442396 h 1444526"/>
                  <a:gd name="connsiteX0" fmla="*/ 0 w 3960092"/>
                  <a:gd name="connsiteY0" fmla="*/ 1442396 h 1444526"/>
                  <a:gd name="connsiteX1" fmla="*/ 3796526 w 3960092"/>
                  <a:gd name="connsiteY1" fmla="*/ 1444526 h 1444526"/>
                  <a:gd name="connsiteX2" fmla="*/ 3960092 w 3960092"/>
                  <a:gd name="connsiteY2" fmla="*/ 1404045 h 1444526"/>
                  <a:gd name="connsiteX3" fmla="*/ 3910572 w 3960092"/>
                  <a:gd name="connsiteY3" fmla="*/ 1278342 h 1444526"/>
                  <a:gd name="connsiteX4" fmla="*/ 1875754 w 3960092"/>
                  <a:gd name="connsiteY4" fmla="*/ 136356 h 1444526"/>
                  <a:gd name="connsiteX5" fmla="*/ 1643100 w 3960092"/>
                  <a:gd name="connsiteY5" fmla="*/ 34089 h 1444526"/>
                  <a:gd name="connsiteX6" fmla="*/ 1431576 w 3960092"/>
                  <a:gd name="connsiteY6" fmla="*/ 0 h 1444526"/>
                  <a:gd name="connsiteX7" fmla="*/ 609245 w 3960092"/>
                  <a:gd name="connsiteY7" fmla="*/ 8522 h 1444526"/>
                  <a:gd name="connsiteX8" fmla="*/ 390360 w 3960092"/>
                  <a:gd name="connsiteY8" fmla="*/ 35310 h 1444526"/>
                  <a:gd name="connsiteX9" fmla="*/ 321130 w 3960092"/>
                  <a:gd name="connsiteY9" fmla="*/ 132095 h 1444526"/>
                  <a:gd name="connsiteX10" fmla="*/ 0 w 3960092"/>
                  <a:gd name="connsiteY10" fmla="*/ 1442396 h 1444526"/>
                  <a:gd name="connsiteX0" fmla="*/ 0 w 3960092"/>
                  <a:gd name="connsiteY0" fmla="*/ 1442396 h 1444526"/>
                  <a:gd name="connsiteX1" fmla="*/ 3796526 w 3960092"/>
                  <a:gd name="connsiteY1" fmla="*/ 1444526 h 1444526"/>
                  <a:gd name="connsiteX2" fmla="*/ 3960092 w 3960092"/>
                  <a:gd name="connsiteY2" fmla="*/ 1404045 h 1444526"/>
                  <a:gd name="connsiteX3" fmla="*/ 3796526 w 3960092"/>
                  <a:gd name="connsiteY3" fmla="*/ 1222947 h 1444526"/>
                  <a:gd name="connsiteX4" fmla="*/ 1875754 w 3960092"/>
                  <a:gd name="connsiteY4" fmla="*/ 136356 h 1444526"/>
                  <a:gd name="connsiteX5" fmla="*/ 1643100 w 3960092"/>
                  <a:gd name="connsiteY5" fmla="*/ 34089 h 1444526"/>
                  <a:gd name="connsiteX6" fmla="*/ 1431576 w 3960092"/>
                  <a:gd name="connsiteY6" fmla="*/ 0 h 1444526"/>
                  <a:gd name="connsiteX7" fmla="*/ 609245 w 3960092"/>
                  <a:gd name="connsiteY7" fmla="*/ 8522 h 1444526"/>
                  <a:gd name="connsiteX8" fmla="*/ 390360 w 3960092"/>
                  <a:gd name="connsiteY8" fmla="*/ 35310 h 1444526"/>
                  <a:gd name="connsiteX9" fmla="*/ 321130 w 3960092"/>
                  <a:gd name="connsiteY9" fmla="*/ 132095 h 1444526"/>
                  <a:gd name="connsiteX10" fmla="*/ 0 w 3960092"/>
                  <a:gd name="connsiteY10" fmla="*/ 1442396 h 1444526"/>
                  <a:gd name="connsiteX0" fmla="*/ 0 w 4110152"/>
                  <a:gd name="connsiteY0" fmla="*/ 1442396 h 1444526"/>
                  <a:gd name="connsiteX1" fmla="*/ 3796526 w 4110152"/>
                  <a:gd name="connsiteY1" fmla="*/ 1444526 h 1444526"/>
                  <a:gd name="connsiteX2" fmla="*/ 4110152 w 4110152"/>
                  <a:gd name="connsiteY2" fmla="*/ 1395523 h 1444526"/>
                  <a:gd name="connsiteX3" fmla="*/ 3796526 w 4110152"/>
                  <a:gd name="connsiteY3" fmla="*/ 1222947 h 1444526"/>
                  <a:gd name="connsiteX4" fmla="*/ 1875754 w 4110152"/>
                  <a:gd name="connsiteY4" fmla="*/ 136356 h 1444526"/>
                  <a:gd name="connsiteX5" fmla="*/ 1643100 w 4110152"/>
                  <a:gd name="connsiteY5" fmla="*/ 34089 h 1444526"/>
                  <a:gd name="connsiteX6" fmla="*/ 1431576 w 4110152"/>
                  <a:gd name="connsiteY6" fmla="*/ 0 h 1444526"/>
                  <a:gd name="connsiteX7" fmla="*/ 609245 w 4110152"/>
                  <a:gd name="connsiteY7" fmla="*/ 8522 h 1444526"/>
                  <a:gd name="connsiteX8" fmla="*/ 390360 w 4110152"/>
                  <a:gd name="connsiteY8" fmla="*/ 35310 h 1444526"/>
                  <a:gd name="connsiteX9" fmla="*/ 321130 w 4110152"/>
                  <a:gd name="connsiteY9" fmla="*/ 132095 h 1444526"/>
                  <a:gd name="connsiteX10" fmla="*/ 0 w 4110152"/>
                  <a:gd name="connsiteY10" fmla="*/ 1442396 h 1444526"/>
                  <a:gd name="connsiteX0" fmla="*/ 0 w 4110915"/>
                  <a:gd name="connsiteY0" fmla="*/ 1442396 h 1444526"/>
                  <a:gd name="connsiteX1" fmla="*/ 3796526 w 4110915"/>
                  <a:gd name="connsiteY1" fmla="*/ 1444526 h 1444526"/>
                  <a:gd name="connsiteX2" fmla="*/ 4110152 w 4110915"/>
                  <a:gd name="connsiteY2" fmla="*/ 1395523 h 1444526"/>
                  <a:gd name="connsiteX3" fmla="*/ 3796526 w 4110915"/>
                  <a:gd name="connsiteY3" fmla="*/ 1222947 h 1444526"/>
                  <a:gd name="connsiteX4" fmla="*/ 1875754 w 4110915"/>
                  <a:gd name="connsiteY4" fmla="*/ 136356 h 1444526"/>
                  <a:gd name="connsiteX5" fmla="*/ 1643100 w 4110915"/>
                  <a:gd name="connsiteY5" fmla="*/ 34089 h 1444526"/>
                  <a:gd name="connsiteX6" fmla="*/ 1431576 w 4110915"/>
                  <a:gd name="connsiteY6" fmla="*/ 0 h 1444526"/>
                  <a:gd name="connsiteX7" fmla="*/ 609245 w 4110915"/>
                  <a:gd name="connsiteY7" fmla="*/ 8522 h 1444526"/>
                  <a:gd name="connsiteX8" fmla="*/ 390360 w 4110915"/>
                  <a:gd name="connsiteY8" fmla="*/ 35310 h 1444526"/>
                  <a:gd name="connsiteX9" fmla="*/ 321130 w 4110915"/>
                  <a:gd name="connsiteY9" fmla="*/ 132095 h 1444526"/>
                  <a:gd name="connsiteX10" fmla="*/ 0 w 4110915"/>
                  <a:gd name="connsiteY10" fmla="*/ 1442396 h 1444526"/>
                  <a:gd name="connsiteX0" fmla="*/ 0 w 4110915"/>
                  <a:gd name="connsiteY0" fmla="*/ 1442396 h 1444526"/>
                  <a:gd name="connsiteX1" fmla="*/ 3796526 w 4110915"/>
                  <a:gd name="connsiteY1" fmla="*/ 1444526 h 1444526"/>
                  <a:gd name="connsiteX2" fmla="*/ 4110152 w 4110915"/>
                  <a:gd name="connsiteY2" fmla="*/ 1395523 h 1444526"/>
                  <a:gd name="connsiteX3" fmla="*/ 3796526 w 4110915"/>
                  <a:gd name="connsiteY3" fmla="*/ 1222947 h 1444526"/>
                  <a:gd name="connsiteX4" fmla="*/ 1875754 w 4110915"/>
                  <a:gd name="connsiteY4" fmla="*/ 136356 h 1444526"/>
                  <a:gd name="connsiteX5" fmla="*/ 1643100 w 4110915"/>
                  <a:gd name="connsiteY5" fmla="*/ 34089 h 1444526"/>
                  <a:gd name="connsiteX6" fmla="*/ 1431576 w 4110915"/>
                  <a:gd name="connsiteY6" fmla="*/ 0 h 1444526"/>
                  <a:gd name="connsiteX7" fmla="*/ 609245 w 4110915"/>
                  <a:gd name="connsiteY7" fmla="*/ 8522 h 1444526"/>
                  <a:gd name="connsiteX8" fmla="*/ 390360 w 4110915"/>
                  <a:gd name="connsiteY8" fmla="*/ 35310 h 1444526"/>
                  <a:gd name="connsiteX9" fmla="*/ 321130 w 4110915"/>
                  <a:gd name="connsiteY9" fmla="*/ 132095 h 1444526"/>
                  <a:gd name="connsiteX10" fmla="*/ 0 w 4110915"/>
                  <a:gd name="connsiteY10" fmla="*/ 1442396 h 1444526"/>
                  <a:gd name="connsiteX0" fmla="*/ 0 w 4110152"/>
                  <a:gd name="connsiteY0" fmla="*/ 1442396 h 1444526"/>
                  <a:gd name="connsiteX1" fmla="*/ 3796526 w 4110152"/>
                  <a:gd name="connsiteY1" fmla="*/ 1444526 h 1444526"/>
                  <a:gd name="connsiteX2" fmla="*/ 4110152 w 4110152"/>
                  <a:gd name="connsiteY2" fmla="*/ 1395523 h 1444526"/>
                  <a:gd name="connsiteX3" fmla="*/ 3796526 w 4110152"/>
                  <a:gd name="connsiteY3" fmla="*/ 1222947 h 1444526"/>
                  <a:gd name="connsiteX4" fmla="*/ 1875754 w 4110152"/>
                  <a:gd name="connsiteY4" fmla="*/ 136356 h 1444526"/>
                  <a:gd name="connsiteX5" fmla="*/ 1643100 w 4110152"/>
                  <a:gd name="connsiteY5" fmla="*/ 34089 h 1444526"/>
                  <a:gd name="connsiteX6" fmla="*/ 1431576 w 4110152"/>
                  <a:gd name="connsiteY6" fmla="*/ 0 h 1444526"/>
                  <a:gd name="connsiteX7" fmla="*/ 609245 w 4110152"/>
                  <a:gd name="connsiteY7" fmla="*/ 8522 h 1444526"/>
                  <a:gd name="connsiteX8" fmla="*/ 390360 w 4110152"/>
                  <a:gd name="connsiteY8" fmla="*/ 35310 h 1444526"/>
                  <a:gd name="connsiteX9" fmla="*/ 321130 w 4110152"/>
                  <a:gd name="connsiteY9" fmla="*/ 132095 h 1444526"/>
                  <a:gd name="connsiteX10" fmla="*/ 0 w 4110152"/>
                  <a:gd name="connsiteY10" fmla="*/ 1442396 h 1444526"/>
                  <a:gd name="connsiteX0" fmla="*/ 0 w 4114654"/>
                  <a:gd name="connsiteY0" fmla="*/ 1442396 h 1446729"/>
                  <a:gd name="connsiteX1" fmla="*/ 3796526 w 4114654"/>
                  <a:gd name="connsiteY1" fmla="*/ 1444526 h 1446729"/>
                  <a:gd name="connsiteX2" fmla="*/ 4114654 w 4114654"/>
                  <a:gd name="connsiteY2" fmla="*/ 1409904 h 1446729"/>
                  <a:gd name="connsiteX3" fmla="*/ 3796526 w 4114654"/>
                  <a:gd name="connsiteY3" fmla="*/ 1222947 h 1446729"/>
                  <a:gd name="connsiteX4" fmla="*/ 1875754 w 4114654"/>
                  <a:gd name="connsiteY4" fmla="*/ 136356 h 1446729"/>
                  <a:gd name="connsiteX5" fmla="*/ 1643100 w 4114654"/>
                  <a:gd name="connsiteY5" fmla="*/ 34089 h 1446729"/>
                  <a:gd name="connsiteX6" fmla="*/ 1431576 w 4114654"/>
                  <a:gd name="connsiteY6" fmla="*/ 0 h 1446729"/>
                  <a:gd name="connsiteX7" fmla="*/ 609245 w 4114654"/>
                  <a:gd name="connsiteY7" fmla="*/ 8522 h 1446729"/>
                  <a:gd name="connsiteX8" fmla="*/ 390360 w 4114654"/>
                  <a:gd name="connsiteY8" fmla="*/ 35310 h 1446729"/>
                  <a:gd name="connsiteX9" fmla="*/ 321130 w 4114654"/>
                  <a:gd name="connsiteY9" fmla="*/ 132095 h 1446729"/>
                  <a:gd name="connsiteX10" fmla="*/ 0 w 4114654"/>
                  <a:gd name="connsiteY10" fmla="*/ 1442396 h 1446729"/>
                  <a:gd name="connsiteX0" fmla="*/ 0 w 4114654"/>
                  <a:gd name="connsiteY0" fmla="*/ 1442396 h 1444526"/>
                  <a:gd name="connsiteX1" fmla="*/ 3796526 w 4114654"/>
                  <a:gd name="connsiteY1" fmla="*/ 1444526 h 1444526"/>
                  <a:gd name="connsiteX2" fmla="*/ 4114654 w 4114654"/>
                  <a:gd name="connsiteY2" fmla="*/ 1409904 h 1444526"/>
                  <a:gd name="connsiteX3" fmla="*/ 3796526 w 4114654"/>
                  <a:gd name="connsiteY3" fmla="*/ 1222947 h 1444526"/>
                  <a:gd name="connsiteX4" fmla="*/ 1875754 w 4114654"/>
                  <a:gd name="connsiteY4" fmla="*/ 136356 h 1444526"/>
                  <a:gd name="connsiteX5" fmla="*/ 1643100 w 4114654"/>
                  <a:gd name="connsiteY5" fmla="*/ 34089 h 1444526"/>
                  <a:gd name="connsiteX6" fmla="*/ 1431576 w 4114654"/>
                  <a:gd name="connsiteY6" fmla="*/ 0 h 1444526"/>
                  <a:gd name="connsiteX7" fmla="*/ 609245 w 4114654"/>
                  <a:gd name="connsiteY7" fmla="*/ 8522 h 1444526"/>
                  <a:gd name="connsiteX8" fmla="*/ 390360 w 4114654"/>
                  <a:gd name="connsiteY8" fmla="*/ 35310 h 1444526"/>
                  <a:gd name="connsiteX9" fmla="*/ 321130 w 4114654"/>
                  <a:gd name="connsiteY9" fmla="*/ 132095 h 1444526"/>
                  <a:gd name="connsiteX10" fmla="*/ 0 w 4114654"/>
                  <a:gd name="connsiteY10" fmla="*/ 1442396 h 1444526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390360 w 4114654"/>
                  <a:gd name="connsiteY8" fmla="*/ 35310 h 1447481"/>
                  <a:gd name="connsiteX9" fmla="*/ 321130 w 4114654"/>
                  <a:gd name="connsiteY9" fmla="*/ 132095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390360 w 4114654"/>
                  <a:gd name="connsiteY8" fmla="*/ 35310 h 1447481"/>
                  <a:gd name="connsiteX9" fmla="*/ 321130 w 4114654"/>
                  <a:gd name="connsiteY9" fmla="*/ 132095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390360 w 4114654"/>
                  <a:gd name="connsiteY8" fmla="*/ 35310 h 1447481"/>
                  <a:gd name="connsiteX9" fmla="*/ 321130 w 4114654"/>
                  <a:gd name="connsiteY9" fmla="*/ 132095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390360 w 4114654"/>
                  <a:gd name="connsiteY8" fmla="*/ 35310 h 1447481"/>
                  <a:gd name="connsiteX9" fmla="*/ 321130 w 4114654"/>
                  <a:gd name="connsiteY9" fmla="*/ 132095 h 1447481"/>
                  <a:gd name="connsiteX10" fmla="*/ 0 w 4114654"/>
                  <a:gd name="connsiteY10" fmla="*/ 1442396 h 1447481"/>
                  <a:gd name="connsiteX0" fmla="*/ 0 w 4114654"/>
                  <a:gd name="connsiteY0" fmla="*/ 1453529 h 1458614"/>
                  <a:gd name="connsiteX1" fmla="*/ 3796526 w 4114654"/>
                  <a:gd name="connsiteY1" fmla="*/ 1455659 h 1458614"/>
                  <a:gd name="connsiteX2" fmla="*/ 4114654 w 4114654"/>
                  <a:gd name="connsiteY2" fmla="*/ 1421037 h 1458614"/>
                  <a:gd name="connsiteX3" fmla="*/ 3796526 w 4114654"/>
                  <a:gd name="connsiteY3" fmla="*/ 1234080 h 1458614"/>
                  <a:gd name="connsiteX4" fmla="*/ 1875754 w 4114654"/>
                  <a:gd name="connsiteY4" fmla="*/ 147489 h 1458614"/>
                  <a:gd name="connsiteX5" fmla="*/ 1643100 w 4114654"/>
                  <a:gd name="connsiteY5" fmla="*/ 45222 h 1458614"/>
                  <a:gd name="connsiteX6" fmla="*/ 1431576 w 4114654"/>
                  <a:gd name="connsiteY6" fmla="*/ 11133 h 1458614"/>
                  <a:gd name="connsiteX7" fmla="*/ 609245 w 4114654"/>
                  <a:gd name="connsiteY7" fmla="*/ 19655 h 1458614"/>
                  <a:gd name="connsiteX8" fmla="*/ 321130 w 4114654"/>
                  <a:gd name="connsiteY8" fmla="*/ 143228 h 1458614"/>
                  <a:gd name="connsiteX9" fmla="*/ 0 w 4114654"/>
                  <a:gd name="connsiteY9" fmla="*/ 1453529 h 1458614"/>
                  <a:gd name="connsiteX0" fmla="*/ 0 w 4114654"/>
                  <a:gd name="connsiteY0" fmla="*/ 1460650 h 1465735"/>
                  <a:gd name="connsiteX1" fmla="*/ 3796526 w 4114654"/>
                  <a:gd name="connsiteY1" fmla="*/ 1462780 h 1465735"/>
                  <a:gd name="connsiteX2" fmla="*/ 4114654 w 4114654"/>
                  <a:gd name="connsiteY2" fmla="*/ 1428158 h 1465735"/>
                  <a:gd name="connsiteX3" fmla="*/ 3796526 w 4114654"/>
                  <a:gd name="connsiteY3" fmla="*/ 1241201 h 1465735"/>
                  <a:gd name="connsiteX4" fmla="*/ 1875754 w 4114654"/>
                  <a:gd name="connsiteY4" fmla="*/ 154610 h 1465735"/>
                  <a:gd name="connsiteX5" fmla="*/ 1643100 w 4114654"/>
                  <a:gd name="connsiteY5" fmla="*/ 52343 h 1465735"/>
                  <a:gd name="connsiteX6" fmla="*/ 1431576 w 4114654"/>
                  <a:gd name="connsiteY6" fmla="*/ 18254 h 1465735"/>
                  <a:gd name="connsiteX7" fmla="*/ 609245 w 4114654"/>
                  <a:gd name="connsiteY7" fmla="*/ 26776 h 1465735"/>
                  <a:gd name="connsiteX8" fmla="*/ 321130 w 4114654"/>
                  <a:gd name="connsiteY8" fmla="*/ 150349 h 1465735"/>
                  <a:gd name="connsiteX9" fmla="*/ 0 w 4114654"/>
                  <a:gd name="connsiteY9" fmla="*/ 1460650 h 1465735"/>
                  <a:gd name="connsiteX0" fmla="*/ 0 w 4114654"/>
                  <a:gd name="connsiteY0" fmla="*/ 1445708 h 1450793"/>
                  <a:gd name="connsiteX1" fmla="*/ 3796526 w 4114654"/>
                  <a:gd name="connsiteY1" fmla="*/ 1447838 h 1450793"/>
                  <a:gd name="connsiteX2" fmla="*/ 4114654 w 4114654"/>
                  <a:gd name="connsiteY2" fmla="*/ 1413216 h 1450793"/>
                  <a:gd name="connsiteX3" fmla="*/ 3796526 w 4114654"/>
                  <a:gd name="connsiteY3" fmla="*/ 1226259 h 1450793"/>
                  <a:gd name="connsiteX4" fmla="*/ 1875754 w 4114654"/>
                  <a:gd name="connsiteY4" fmla="*/ 139668 h 1450793"/>
                  <a:gd name="connsiteX5" fmla="*/ 1643100 w 4114654"/>
                  <a:gd name="connsiteY5" fmla="*/ 37401 h 1450793"/>
                  <a:gd name="connsiteX6" fmla="*/ 1431576 w 4114654"/>
                  <a:gd name="connsiteY6" fmla="*/ 3312 h 1450793"/>
                  <a:gd name="connsiteX7" fmla="*/ 609245 w 4114654"/>
                  <a:gd name="connsiteY7" fmla="*/ 11834 h 1450793"/>
                  <a:gd name="connsiteX8" fmla="*/ 321130 w 4114654"/>
                  <a:gd name="connsiteY8" fmla="*/ 135407 h 1450793"/>
                  <a:gd name="connsiteX9" fmla="*/ 0 w 4114654"/>
                  <a:gd name="connsiteY9" fmla="*/ 1445708 h 1450793"/>
                  <a:gd name="connsiteX0" fmla="*/ 0 w 4114654"/>
                  <a:gd name="connsiteY0" fmla="*/ 1461224 h 1466309"/>
                  <a:gd name="connsiteX1" fmla="*/ 3796526 w 4114654"/>
                  <a:gd name="connsiteY1" fmla="*/ 1463354 h 1466309"/>
                  <a:gd name="connsiteX2" fmla="*/ 4114654 w 4114654"/>
                  <a:gd name="connsiteY2" fmla="*/ 1428732 h 1466309"/>
                  <a:gd name="connsiteX3" fmla="*/ 3796526 w 4114654"/>
                  <a:gd name="connsiteY3" fmla="*/ 1241775 h 1466309"/>
                  <a:gd name="connsiteX4" fmla="*/ 1875754 w 4114654"/>
                  <a:gd name="connsiteY4" fmla="*/ 155184 h 1466309"/>
                  <a:gd name="connsiteX5" fmla="*/ 1643100 w 4114654"/>
                  <a:gd name="connsiteY5" fmla="*/ 52917 h 1466309"/>
                  <a:gd name="connsiteX6" fmla="*/ 1431576 w 4114654"/>
                  <a:gd name="connsiteY6" fmla="*/ 18828 h 1466309"/>
                  <a:gd name="connsiteX7" fmla="*/ 609245 w 4114654"/>
                  <a:gd name="connsiteY7" fmla="*/ 27350 h 1466309"/>
                  <a:gd name="connsiteX8" fmla="*/ 466061 w 4114654"/>
                  <a:gd name="connsiteY8" fmla="*/ 14567 h 1466309"/>
                  <a:gd name="connsiteX9" fmla="*/ 321130 w 4114654"/>
                  <a:gd name="connsiteY9" fmla="*/ 150923 h 1466309"/>
                  <a:gd name="connsiteX10" fmla="*/ 0 w 4114654"/>
                  <a:gd name="connsiteY10" fmla="*/ 1461224 h 1466309"/>
                  <a:gd name="connsiteX0" fmla="*/ 0 w 4114654"/>
                  <a:gd name="connsiteY0" fmla="*/ 1444949 h 1450034"/>
                  <a:gd name="connsiteX1" fmla="*/ 3796526 w 4114654"/>
                  <a:gd name="connsiteY1" fmla="*/ 1447079 h 1450034"/>
                  <a:gd name="connsiteX2" fmla="*/ 4114654 w 4114654"/>
                  <a:gd name="connsiteY2" fmla="*/ 1412457 h 1450034"/>
                  <a:gd name="connsiteX3" fmla="*/ 3796526 w 4114654"/>
                  <a:gd name="connsiteY3" fmla="*/ 1225500 h 1450034"/>
                  <a:gd name="connsiteX4" fmla="*/ 1875754 w 4114654"/>
                  <a:gd name="connsiteY4" fmla="*/ 138909 h 1450034"/>
                  <a:gd name="connsiteX5" fmla="*/ 1643100 w 4114654"/>
                  <a:gd name="connsiteY5" fmla="*/ 36642 h 1450034"/>
                  <a:gd name="connsiteX6" fmla="*/ 1431576 w 4114654"/>
                  <a:gd name="connsiteY6" fmla="*/ 2553 h 1450034"/>
                  <a:gd name="connsiteX7" fmla="*/ 609245 w 4114654"/>
                  <a:gd name="connsiteY7" fmla="*/ 11075 h 1450034"/>
                  <a:gd name="connsiteX8" fmla="*/ 414290 w 4114654"/>
                  <a:gd name="connsiteY8" fmla="*/ 33446 h 1450034"/>
                  <a:gd name="connsiteX9" fmla="*/ 321130 w 4114654"/>
                  <a:gd name="connsiteY9" fmla="*/ 134648 h 1450034"/>
                  <a:gd name="connsiteX10" fmla="*/ 0 w 4114654"/>
                  <a:gd name="connsiteY10" fmla="*/ 1444949 h 1450034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414290 w 4114654"/>
                  <a:gd name="connsiteY8" fmla="*/ 30893 h 1447481"/>
                  <a:gd name="connsiteX9" fmla="*/ 321130 w 4114654"/>
                  <a:gd name="connsiteY9" fmla="*/ 132095 h 1447481"/>
                  <a:gd name="connsiteX10" fmla="*/ 0 w 4114654"/>
                  <a:gd name="connsiteY10" fmla="*/ 1442396 h 1447481"/>
                  <a:gd name="connsiteX0" fmla="*/ 0 w 4114654"/>
                  <a:gd name="connsiteY0" fmla="*/ 1453529 h 1458614"/>
                  <a:gd name="connsiteX1" fmla="*/ 3796526 w 4114654"/>
                  <a:gd name="connsiteY1" fmla="*/ 1455659 h 1458614"/>
                  <a:gd name="connsiteX2" fmla="*/ 4114654 w 4114654"/>
                  <a:gd name="connsiteY2" fmla="*/ 1421037 h 1458614"/>
                  <a:gd name="connsiteX3" fmla="*/ 3796526 w 4114654"/>
                  <a:gd name="connsiteY3" fmla="*/ 1234080 h 1458614"/>
                  <a:gd name="connsiteX4" fmla="*/ 1875754 w 4114654"/>
                  <a:gd name="connsiteY4" fmla="*/ 147489 h 1458614"/>
                  <a:gd name="connsiteX5" fmla="*/ 1643100 w 4114654"/>
                  <a:gd name="connsiteY5" fmla="*/ 45222 h 1458614"/>
                  <a:gd name="connsiteX6" fmla="*/ 1431576 w 4114654"/>
                  <a:gd name="connsiteY6" fmla="*/ 11133 h 1458614"/>
                  <a:gd name="connsiteX7" fmla="*/ 609245 w 4114654"/>
                  <a:gd name="connsiteY7" fmla="*/ 19655 h 1458614"/>
                  <a:gd name="connsiteX8" fmla="*/ 321130 w 4114654"/>
                  <a:gd name="connsiteY8" fmla="*/ 143228 h 1458614"/>
                  <a:gd name="connsiteX9" fmla="*/ 0 w 4114654"/>
                  <a:gd name="connsiteY9" fmla="*/ 1453529 h 1458614"/>
                  <a:gd name="connsiteX0" fmla="*/ 0 w 4114654"/>
                  <a:gd name="connsiteY0" fmla="*/ 1463093 h 1468178"/>
                  <a:gd name="connsiteX1" fmla="*/ 3796526 w 4114654"/>
                  <a:gd name="connsiteY1" fmla="*/ 1465223 h 1468178"/>
                  <a:gd name="connsiteX2" fmla="*/ 4114654 w 4114654"/>
                  <a:gd name="connsiteY2" fmla="*/ 1430601 h 1468178"/>
                  <a:gd name="connsiteX3" fmla="*/ 3796526 w 4114654"/>
                  <a:gd name="connsiteY3" fmla="*/ 1243644 h 1468178"/>
                  <a:gd name="connsiteX4" fmla="*/ 1875754 w 4114654"/>
                  <a:gd name="connsiteY4" fmla="*/ 157053 h 1468178"/>
                  <a:gd name="connsiteX5" fmla="*/ 1643100 w 4114654"/>
                  <a:gd name="connsiteY5" fmla="*/ 54786 h 1468178"/>
                  <a:gd name="connsiteX6" fmla="*/ 1431576 w 4114654"/>
                  <a:gd name="connsiteY6" fmla="*/ 20697 h 1468178"/>
                  <a:gd name="connsiteX7" fmla="*/ 609245 w 4114654"/>
                  <a:gd name="connsiteY7" fmla="*/ 29219 h 1468178"/>
                  <a:gd name="connsiteX8" fmla="*/ 445802 w 4114654"/>
                  <a:gd name="connsiteY8" fmla="*/ 13240 h 1468178"/>
                  <a:gd name="connsiteX9" fmla="*/ 321130 w 4114654"/>
                  <a:gd name="connsiteY9" fmla="*/ 152792 h 1468178"/>
                  <a:gd name="connsiteX10" fmla="*/ 0 w 4114654"/>
                  <a:gd name="connsiteY10" fmla="*/ 1463093 h 1468178"/>
                  <a:gd name="connsiteX0" fmla="*/ 0 w 4114654"/>
                  <a:gd name="connsiteY0" fmla="*/ 1463093 h 1468178"/>
                  <a:gd name="connsiteX1" fmla="*/ 3796526 w 4114654"/>
                  <a:gd name="connsiteY1" fmla="*/ 1465223 h 1468178"/>
                  <a:gd name="connsiteX2" fmla="*/ 4114654 w 4114654"/>
                  <a:gd name="connsiteY2" fmla="*/ 1430601 h 1468178"/>
                  <a:gd name="connsiteX3" fmla="*/ 3796526 w 4114654"/>
                  <a:gd name="connsiteY3" fmla="*/ 1243644 h 1468178"/>
                  <a:gd name="connsiteX4" fmla="*/ 1875754 w 4114654"/>
                  <a:gd name="connsiteY4" fmla="*/ 157053 h 1468178"/>
                  <a:gd name="connsiteX5" fmla="*/ 1643100 w 4114654"/>
                  <a:gd name="connsiteY5" fmla="*/ 54786 h 1468178"/>
                  <a:gd name="connsiteX6" fmla="*/ 1431576 w 4114654"/>
                  <a:gd name="connsiteY6" fmla="*/ 20697 h 1468178"/>
                  <a:gd name="connsiteX7" fmla="*/ 609245 w 4114654"/>
                  <a:gd name="connsiteY7" fmla="*/ 29219 h 1468178"/>
                  <a:gd name="connsiteX8" fmla="*/ 445802 w 4114654"/>
                  <a:gd name="connsiteY8" fmla="*/ 13240 h 1468178"/>
                  <a:gd name="connsiteX9" fmla="*/ 321130 w 4114654"/>
                  <a:gd name="connsiteY9" fmla="*/ 152792 h 1468178"/>
                  <a:gd name="connsiteX10" fmla="*/ 0 w 4114654"/>
                  <a:gd name="connsiteY10" fmla="*/ 1463093 h 1468178"/>
                  <a:gd name="connsiteX0" fmla="*/ 0 w 4114654"/>
                  <a:gd name="connsiteY0" fmla="*/ 1470050 h 1475135"/>
                  <a:gd name="connsiteX1" fmla="*/ 3796526 w 4114654"/>
                  <a:gd name="connsiteY1" fmla="*/ 1472180 h 1475135"/>
                  <a:gd name="connsiteX2" fmla="*/ 4114654 w 4114654"/>
                  <a:gd name="connsiteY2" fmla="*/ 1437558 h 1475135"/>
                  <a:gd name="connsiteX3" fmla="*/ 3796526 w 4114654"/>
                  <a:gd name="connsiteY3" fmla="*/ 1250601 h 1475135"/>
                  <a:gd name="connsiteX4" fmla="*/ 1875754 w 4114654"/>
                  <a:gd name="connsiteY4" fmla="*/ 164010 h 1475135"/>
                  <a:gd name="connsiteX5" fmla="*/ 1643100 w 4114654"/>
                  <a:gd name="connsiteY5" fmla="*/ 61743 h 1475135"/>
                  <a:gd name="connsiteX6" fmla="*/ 1431576 w 4114654"/>
                  <a:gd name="connsiteY6" fmla="*/ 27654 h 1475135"/>
                  <a:gd name="connsiteX7" fmla="*/ 609245 w 4114654"/>
                  <a:gd name="connsiteY7" fmla="*/ 36176 h 1475135"/>
                  <a:gd name="connsiteX8" fmla="*/ 445802 w 4114654"/>
                  <a:gd name="connsiteY8" fmla="*/ 20197 h 1475135"/>
                  <a:gd name="connsiteX9" fmla="*/ 321130 w 4114654"/>
                  <a:gd name="connsiteY9" fmla="*/ 159749 h 1475135"/>
                  <a:gd name="connsiteX10" fmla="*/ 0 w 4114654"/>
                  <a:gd name="connsiteY10" fmla="*/ 1470050 h 1475135"/>
                  <a:gd name="connsiteX0" fmla="*/ 0 w 4114654"/>
                  <a:gd name="connsiteY0" fmla="*/ 1456885 h 1461970"/>
                  <a:gd name="connsiteX1" fmla="*/ 3796526 w 4114654"/>
                  <a:gd name="connsiteY1" fmla="*/ 1459015 h 1461970"/>
                  <a:gd name="connsiteX2" fmla="*/ 4114654 w 4114654"/>
                  <a:gd name="connsiteY2" fmla="*/ 1424393 h 1461970"/>
                  <a:gd name="connsiteX3" fmla="*/ 3796526 w 4114654"/>
                  <a:gd name="connsiteY3" fmla="*/ 1237436 h 1461970"/>
                  <a:gd name="connsiteX4" fmla="*/ 1875754 w 4114654"/>
                  <a:gd name="connsiteY4" fmla="*/ 150845 h 1461970"/>
                  <a:gd name="connsiteX5" fmla="*/ 1643100 w 4114654"/>
                  <a:gd name="connsiteY5" fmla="*/ 48578 h 1461970"/>
                  <a:gd name="connsiteX6" fmla="*/ 1431576 w 4114654"/>
                  <a:gd name="connsiteY6" fmla="*/ 14489 h 1461970"/>
                  <a:gd name="connsiteX7" fmla="*/ 609245 w 4114654"/>
                  <a:gd name="connsiteY7" fmla="*/ 23011 h 1461970"/>
                  <a:gd name="connsiteX8" fmla="*/ 423294 w 4114654"/>
                  <a:gd name="connsiteY8" fmla="*/ 32599 h 1461970"/>
                  <a:gd name="connsiteX9" fmla="*/ 321130 w 4114654"/>
                  <a:gd name="connsiteY9" fmla="*/ 146584 h 1461970"/>
                  <a:gd name="connsiteX10" fmla="*/ 0 w 4114654"/>
                  <a:gd name="connsiteY10" fmla="*/ 1456885 h 1461970"/>
                  <a:gd name="connsiteX0" fmla="*/ 0 w 4114654"/>
                  <a:gd name="connsiteY0" fmla="*/ 1456885 h 1461970"/>
                  <a:gd name="connsiteX1" fmla="*/ 3796526 w 4114654"/>
                  <a:gd name="connsiteY1" fmla="*/ 1459015 h 1461970"/>
                  <a:gd name="connsiteX2" fmla="*/ 4114654 w 4114654"/>
                  <a:gd name="connsiteY2" fmla="*/ 1424393 h 1461970"/>
                  <a:gd name="connsiteX3" fmla="*/ 3796526 w 4114654"/>
                  <a:gd name="connsiteY3" fmla="*/ 1237436 h 1461970"/>
                  <a:gd name="connsiteX4" fmla="*/ 1875754 w 4114654"/>
                  <a:gd name="connsiteY4" fmla="*/ 150845 h 1461970"/>
                  <a:gd name="connsiteX5" fmla="*/ 1643100 w 4114654"/>
                  <a:gd name="connsiteY5" fmla="*/ 48578 h 1461970"/>
                  <a:gd name="connsiteX6" fmla="*/ 1431576 w 4114654"/>
                  <a:gd name="connsiteY6" fmla="*/ 14489 h 1461970"/>
                  <a:gd name="connsiteX7" fmla="*/ 609245 w 4114654"/>
                  <a:gd name="connsiteY7" fmla="*/ 23011 h 1461970"/>
                  <a:gd name="connsiteX8" fmla="*/ 423294 w 4114654"/>
                  <a:gd name="connsiteY8" fmla="*/ 32599 h 1461970"/>
                  <a:gd name="connsiteX9" fmla="*/ 321130 w 4114654"/>
                  <a:gd name="connsiteY9" fmla="*/ 146584 h 1461970"/>
                  <a:gd name="connsiteX10" fmla="*/ 0 w 4114654"/>
                  <a:gd name="connsiteY10" fmla="*/ 1456885 h 1461970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423294 w 4114654"/>
                  <a:gd name="connsiteY8" fmla="*/ 18110 h 1447481"/>
                  <a:gd name="connsiteX9" fmla="*/ 321130 w 4114654"/>
                  <a:gd name="connsiteY9" fmla="*/ 132095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423294 w 4114654"/>
                  <a:gd name="connsiteY8" fmla="*/ 18110 h 1447481"/>
                  <a:gd name="connsiteX9" fmla="*/ 262607 w 4114654"/>
                  <a:gd name="connsiteY9" fmla="*/ 122507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423294 w 4114654"/>
                  <a:gd name="connsiteY8" fmla="*/ 18110 h 1447481"/>
                  <a:gd name="connsiteX9" fmla="*/ 262607 w 4114654"/>
                  <a:gd name="connsiteY9" fmla="*/ 122507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423294 w 4114654"/>
                  <a:gd name="connsiteY8" fmla="*/ 18110 h 1447481"/>
                  <a:gd name="connsiteX9" fmla="*/ 262607 w 4114654"/>
                  <a:gd name="connsiteY9" fmla="*/ 122507 h 1447481"/>
                  <a:gd name="connsiteX10" fmla="*/ 0 w 4114654"/>
                  <a:gd name="connsiteY10" fmla="*/ 1442396 h 1447481"/>
                  <a:gd name="connsiteX0" fmla="*/ 0 w 4114654"/>
                  <a:gd name="connsiteY0" fmla="*/ 1454877 h 1459962"/>
                  <a:gd name="connsiteX1" fmla="*/ 3796526 w 4114654"/>
                  <a:gd name="connsiteY1" fmla="*/ 1457007 h 1459962"/>
                  <a:gd name="connsiteX2" fmla="*/ 4114654 w 4114654"/>
                  <a:gd name="connsiteY2" fmla="*/ 1422385 h 1459962"/>
                  <a:gd name="connsiteX3" fmla="*/ 3796526 w 4114654"/>
                  <a:gd name="connsiteY3" fmla="*/ 1235428 h 1459962"/>
                  <a:gd name="connsiteX4" fmla="*/ 1875754 w 4114654"/>
                  <a:gd name="connsiteY4" fmla="*/ 148837 h 1459962"/>
                  <a:gd name="connsiteX5" fmla="*/ 1643100 w 4114654"/>
                  <a:gd name="connsiteY5" fmla="*/ 46570 h 1459962"/>
                  <a:gd name="connsiteX6" fmla="*/ 1431576 w 4114654"/>
                  <a:gd name="connsiteY6" fmla="*/ 12481 h 1459962"/>
                  <a:gd name="connsiteX7" fmla="*/ 609245 w 4114654"/>
                  <a:gd name="connsiteY7" fmla="*/ 21003 h 1459962"/>
                  <a:gd name="connsiteX8" fmla="*/ 423294 w 4114654"/>
                  <a:gd name="connsiteY8" fmla="*/ 30591 h 1459962"/>
                  <a:gd name="connsiteX9" fmla="*/ 262607 w 4114654"/>
                  <a:gd name="connsiteY9" fmla="*/ 134988 h 1459962"/>
                  <a:gd name="connsiteX10" fmla="*/ 0 w 4114654"/>
                  <a:gd name="connsiteY10" fmla="*/ 1454877 h 1459962"/>
                  <a:gd name="connsiteX0" fmla="*/ 0 w 4114654"/>
                  <a:gd name="connsiteY0" fmla="*/ 1462834 h 1467919"/>
                  <a:gd name="connsiteX1" fmla="*/ 3796526 w 4114654"/>
                  <a:gd name="connsiteY1" fmla="*/ 1464964 h 1467919"/>
                  <a:gd name="connsiteX2" fmla="*/ 4114654 w 4114654"/>
                  <a:gd name="connsiteY2" fmla="*/ 1430342 h 1467919"/>
                  <a:gd name="connsiteX3" fmla="*/ 3796526 w 4114654"/>
                  <a:gd name="connsiteY3" fmla="*/ 1243385 h 1467919"/>
                  <a:gd name="connsiteX4" fmla="*/ 1875754 w 4114654"/>
                  <a:gd name="connsiteY4" fmla="*/ 156794 h 1467919"/>
                  <a:gd name="connsiteX5" fmla="*/ 1643100 w 4114654"/>
                  <a:gd name="connsiteY5" fmla="*/ 54527 h 1467919"/>
                  <a:gd name="connsiteX6" fmla="*/ 1431576 w 4114654"/>
                  <a:gd name="connsiteY6" fmla="*/ 20438 h 1467919"/>
                  <a:gd name="connsiteX7" fmla="*/ 609245 w 4114654"/>
                  <a:gd name="connsiteY7" fmla="*/ 28960 h 1467919"/>
                  <a:gd name="connsiteX8" fmla="*/ 454807 w 4114654"/>
                  <a:gd name="connsiteY8" fmla="*/ 20971 h 1467919"/>
                  <a:gd name="connsiteX9" fmla="*/ 262607 w 4114654"/>
                  <a:gd name="connsiteY9" fmla="*/ 142945 h 1467919"/>
                  <a:gd name="connsiteX10" fmla="*/ 0 w 4114654"/>
                  <a:gd name="connsiteY10" fmla="*/ 1462834 h 1467919"/>
                  <a:gd name="connsiteX0" fmla="*/ 0 w 4114654"/>
                  <a:gd name="connsiteY0" fmla="*/ 1454370 h 1459455"/>
                  <a:gd name="connsiteX1" fmla="*/ 3796526 w 4114654"/>
                  <a:gd name="connsiteY1" fmla="*/ 1456500 h 1459455"/>
                  <a:gd name="connsiteX2" fmla="*/ 4114654 w 4114654"/>
                  <a:gd name="connsiteY2" fmla="*/ 1421878 h 1459455"/>
                  <a:gd name="connsiteX3" fmla="*/ 3796526 w 4114654"/>
                  <a:gd name="connsiteY3" fmla="*/ 1234921 h 1459455"/>
                  <a:gd name="connsiteX4" fmla="*/ 1875754 w 4114654"/>
                  <a:gd name="connsiteY4" fmla="*/ 148330 h 1459455"/>
                  <a:gd name="connsiteX5" fmla="*/ 1643100 w 4114654"/>
                  <a:gd name="connsiteY5" fmla="*/ 46063 h 1459455"/>
                  <a:gd name="connsiteX6" fmla="*/ 1431576 w 4114654"/>
                  <a:gd name="connsiteY6" fmla="*/ 11974 h 1459455"/>
                  <a:gd name="connsiteX7" fmla="*/ 609245 w 4114654"/>
                  <a:gd name="connsiteY7" fmla="*/ 20496 h 1459455"/>
                  <a:gd name="connsiteX8" fmla="*/ 454807 w 4114654"/>
                  <a:gd name="connsiteY8" fmla="*/ 12507 h 1459455"/>
                  <a:gd name="connsiteX9" fmla="*/ 262607 w 4114654"/>
                  <a:gd name="connsiteY9" fmla="*/ 134481 h 1459455"/>
                  <a:gd name="connsiteX10" fmla="*/ 0 w 4114654"/>
                  <a:gd name="connsiteY10" fmla="*/ 1454370 h 1459455"/>
                  <a:gd name="connsiteX0" fmla="*/ 0 w 4114654"/>
                  <a:gd name="connsiteY0" fmla="*/ 1454370 h 1459455"/>
                  <a:gd name="connsiteX1" fmla="*/ 3796526 w 4114654"/>
                  <a:gd name="connsiteY1" fmla="*/ 1456500 h 1459455"/>
                  <a:gd name="connsiteX2" fmla="*/ 4114654 w 4114654"/>
                  <a:gd name="connsiteY2" fmla="*/ 1421878 h 1459455"/>
                  <a:gd name="connsiteX3" fmla="*/ 3796526 w 4114654"/>
                  <a:gd name="connsiteY3" fmla="*/ 1234921 h 1459455"/>
                  <a:gd name="connsiteX4" fmla="*/ 1875754 w 4114654"/>
                  <a:gd name="connsiteY4" fmla="*/ 148330 h 1459455"/>
                  <a:gd name="connsiteX5" fmla="*/ 1643100 w 4114654"/>
                  <a:gd name="connsiteY5" fmla="*/ 46063 h 1459455"/>
                  <a:gd name="connsiteX6" fmla="*/ 1431576 w 4114654"/>
                  <a:gd name="connsiteY6" fmla="*/ 11974 h 1459455"/>
                  <a:gd name="connsiteX7" fmla="*/ 609245 w 4114654"/>
                  <a:gd name="connsiteY7" fmla="*/ 20496 h 1459455"/>
                  <a:gd name="connsiteX8" fmla="*/ 454807 w 4114654"/>
                  <a:gd name="connsiteY8" fmla="*/ 12507 h 1459455"/>
                  <a:gd name="connsiteX9" fmla="*/ 262607 w 4114654"/>
                  <a:gd name="connsiteY9" fmla="*/ 134481 h 1459455"/>
                  <a:gd name="connsiteX10" fmla="*/ 0 w 4114654"/>
                  <a:gd name="connsiteY10" fmla="*/ 1454370 h 1459455"/>
                  <a:gd name="connsiteX0" fmla="*/ 0 w 4114654"/>
                  <a:gd name="connsiteY0" fmla="*/ 1450306 h 1455391"/>
                  <a:gd name="connsiteX1" fmla="*/ 3796526 w 4114654"/>
                  <a:gd name="connsiteY1" fmla="*/ 1452436 h 1455391"/>
                  <a:gd name="connsiteX2" fmla="*/ 4114654 w 4114654"/>
                  <a:gd name="connsiteY2" fmla="*/ 1417814 h 1455391"/>
                  <a:gd name="connsiteX3" fmla="*/ 3796526 w 4114654"/>
                  <a:gd name="connsiteY3" fmla="*/ 1230857 h 1455391"/>
                  <a:gd name="connsiteX4" fmla="*/ 1875754 w 4114654"/>
                  <a:gd name="connsiteY4" fmla="*/ 144266 h 1455391"/>
                  <a:gd name="connsiteX5" fmla="*/ 1643100 w 4114654"/>
                  <a:gd name="connsiteY5" fmla="*/ 41999 h 1455391"/>
                  <a:gd name="connsiteX6" fmla="*/ 1431576 w 4114654"/>
                  <a:gd name="connsiteY6" fmla="*/ 7910 h 1455391"/>
                  <a:gd name="connsiteX7" fmla="*/ 609245 w 4114654"/>
                  <a:gd name="connsiteY7" fmla="*/ 16432 h 1455391"/>
                  <a:gd name="connsiteX8" fmla="*/ 434549 w 4114654"/>
                  <a:gd name="connsiteY8" fmla="*/ 18030 h 1455391"/>
                  <a:gd name="connsiteX9" fmla="*/ 262607 w 4114654"/>
                  <a:gd name="connsiteY9" fmla="*/ 130417 h 1455391"/>
                  <a:gd name="connsiteX10" fmla="*/ 0 w 4114654"/>
                  <a:gd name="connsiteY10" fmla="*/ 1450306 h 1455391"/>
                  <a:gd name="connsiteX0" fmla="*/ 0 w 4114654"/>
                  <a:gd name="connsiteY0" fmla="*/ 1461195 h 1466280"/>
                  <a:gd name="connsiteX1" fmla="*/ 3796526 w 4114654"/>
                  <a:gd name="connsiteY1" fmla="*/ 1463325 h 1466280"/>
                  <a:gd name="connsiteX2" fmla="*/ 4114654 w 4114654"/>
                  <a:gd name="connsiteY2" fmla="*/ 1428703 h 1466280"/>
                  <a:gd name="connsiteX3" fmla="*/ 3796526 w 4114654"/>
                  <a:gd name="connsiteY3" fmla="*/ 1241746 h 1466280"/>
                  <a:gd name="connsiteX4" fmla="*/ 1875754 w 4114654"/>
                  <a:gd name="connsiteY4" fmla="*/ 155155 h 1466280"/>
                  <a:gd name="connsiteX5" fmla="*/ 1643100 w 4114654"/>
                  <a:gd name="connsiteY5" fmla="*/ 52888 h 1466280"/>
                  <a:gd name="connsiteX6" fmla="*/ 1431576 w 4114654"/>
                  <a:gd name="connsiteY6" fmla="*/ 18799 h 1466280"/>
                  <a:gd name="connsiteX7" fmla="*/ 609245 w 4114654"/>
                  <a:gd name="connsiteY7" fmla="*/ 27321 h 1466280"/>
                  <a:gd name="connsiteX8" fmla="*/ 434549 w 4114654"/>
                  <a:gd name="connsiteY8" fmla="*/ 28919 h 1466280"/>
                  <a:gd name="connsiteX9" fmla="*/ 262607 w 4114654"/>
                  <a:gd name="connsiteY9" fmla="*/ 141306 h 1466280"/>
                  <a:gd name="connsiteX10" fmla="*/ 0 w 4114654"/>
                  <a:gd name="connsiteY10" fmla="*/ 1461195 h 1466280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434549 w 4114654"/>
                  <a:gd name="connsiteY8" fmla="*/ 10120 h 1447481"/>
                  <a:gd name="connsiteX9" fmla="*/ 262607 w 4114654"/>
                  <a:gd name="connsiteY9" fmla="*/ 122507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434549 w 4114654"/>
                  <a:gd name="connsiteY8" fmla="*/ 10120 h 1447481"/>
                  <a:gd name="connsiteX9" fmla="*/ 262607 w 4114654"/>
                  <a:gd name="connsiteY9" fmla="*/ 122507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434549 w 4114654"/>
                  <a:gd name="connsiteY8" fmla="*/ 10120 h 1447481"/>
                  <a:gd name="connsiteX9" fmla="*/ 262607 w 4114654"/>
                  <a:gd name="connsiteY9" fmla="*/ 122507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434549 w 4114654"/>
                  <a:gd name="connsiteY8" fmla="*/ 10120 h 1447481"/>
                  <a:gd name="connsiteX9" fmla="*/ 262607 w 4114654"/>
                  <a:gd name="connsiteY9" fmla="*/ 122507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434549 w 4114654"/>
                  <a:gd name="connsiteY8" fmla="*/ 10120 h 1447481"/>
                  <a:gd name="connsiteX9" fmla="*/ 321130 w 4114654"/>
                  <a:gd name="connsiteY9" fmla="*/ 125702 h 1447481"/>
                  <a:gd name="connsiteX10" fmla="*/ 0 w 4114654"/>
                  <a:gd name="connsiteY10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321130 w 4114654"/>
                  <a:gd name="connsiteY8" fmla="*/ 125702 h 1447481"/>
                  <a:gd name="connsiteX9" fmla="*/ 0 w 4114654"/>
                  <a:gd name="connsiteY9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321130 w 4114654"/>
                  <a:gd name="connsiteY8" fmla="*/ 125702 h 1447481"/>
                  <a:gd name="connsiteX9" fmla="*/ 0 w 4114654"/>
                  <a:gd name="connsiteY9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321130 w 4114654"/>
                  <a:gd name="connsiteY8" fmla="*/ 125702 h 1447481"/>
                  <a:gd name="connsiteX9" fmla="*/ 0 w 4114654"/>
                  <a:gd name="connsiteY9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321130 w 4114654"/>
                  <a:gd name="connsiteY8" fmla="*/ 125702 h 1447481"/>
                  <a:gd name="connsiteX9" fmla="*/ 0 w 4114654"/>
                  <a:gd name="connsiteY9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332384 w 4114654"/>
                  <a:gd name="connsiteY8" fmla="*/ 125702 h 1447481"/>
                  <a:gd name="connsiteX9" fmla="*/ 0 w 4114654"/>
                  <a:gd name="connsiteY9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643100 w 4114654"/>
                  <a:gd name="connsiteY5" fmla="*/ 34089 h 1447481"/>
                  <a:gd name="connsiteX6" fmla="*/ 1431576 w 4114654"/>
                  <a:gd name="connsiteY6" fmla="*/ 0 h 1447481"/>
                  <a:gd name="connsiteX7" fmla="*/ 609245 w 4114654"/>
                  <a:gd name="connsiteY7" fmla="*/ 8522 h 1447481"/>
                  <a:gd name="connsiteX8" fmla="*/ 332384 w 4114654"/>
                  <a:gd name="connsiteY8" fmla="*/ 125702 h 1447481"/>
                  <a:gd name="connsiteX9" fmla="*/ 0 w 4114654"/>
                  <a:gd name="connsiteY9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431576 w 4114654"/>
                  <a:gd name="connsiteY5" fmla="*/ 0 h 1447481"/>
                  <a:gd name="connsiteX6" fmla="*/ 609245 w 4114654"/>
                  <a:gd name="connsiteY6" fmla="*/ 8522 h 1447481"/>
                  <a:gd name="connsiteX7" fmla="*/ 332384 w 4114654"/>
                  <a:gd name="connsiteY7" fmla="*/ 125702 h 1447481"/>
                  <a:gd name="connsiteX8" fmla="*/ 0 w 4114654"/>
                  <a:gd name="connsiteY8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431576 w 4114654"/>
                  <a:gd name="connsiteY5" fmla="*/ 0 h 1447481"/>
                  <a:gd name="connsiteX6" fmla="*/ 609245 w 4114654"/>
                  <a:gd name="connsiteY6" fmla="*/ 8522 h 1447481"/>
                  <a:gd name="connsiteX7" fmla="*/ 332384 w 4114654"/>
                  <a:gd name="connsiteY7" fmla="*/ 125702 h 1447481"/>
                  <a:gd name="connsiteX8" fmla="*/ 0 w 4114654"/>
                  <a:gd name="connsiteY8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431576 w 4114654"/>
                  <a:gd name="connsiteY5" fmla="*/ 0 h 1447481"/>
                  <a:gd name="connsiteX6" fmla="*/ 609245 w 4114654"/>
                  <a:gd name="connsiteY6" fmla="*/ 8522 h 1447481"/>
                  <a:gd name="connsiteX7" fmla="*/ 332384 w 4114654"/>
                  <a:gd name="connsiteY7" fmla="*/ 125702 h 1447481"/>
                  <a:gd name="connsiteX8" fmla="*/ 0 w 4114654"/>
                  <a:gd name="connsiteY8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431576 w 4114654"/>
                  <a:gd name="connsiteY5" fmla="*/ 0 h 1447481"/>
                  <a:gd name="connsiteX6" fmla="*/ 609245 w 4114654"/>
                  <a:gd name="connsiteY6" fmla="*/ 8522 h 1447481"/>
                  <a:gd name="connsiteX7" fmla="*/ 332384 w 4114654"/>
                  <a:gd name="connsiteY7" fmla="*/ 125702 h 1447481"/>
                  <a:gd name="connsiteX8" fmla="*/ 0 w 4114654"/>
                  <a:gd name="connsiteY8" fmla="*/ 1442396 h 1447481"/>
                  <a:gd name="connsiteX0" fmla="*/ 0 w 4114654"/>
                  <a:gd name="connsiteY0" fmla="*/ 1442396 h 1447481"/>
                  <a:gd name="connsiteX1" fmla="*/ 3796526 w 4114654"/>
                  <a:gd name="connsiteY1" fmla="*/ 1444526 h 1447481"/>
                  <a:gd name="connsiteX2" fmla="*/ 4114654 w 4114654"/>
                  <a:gd name="connsiteY2" fmla="*/ 1409904 h 1447481"/>
                  <a:gd name="connsiteX3" fmla="*/ 3796526 w 4114654"/>
                  <a:gd name="connsiteY3" fmla="*/ 1222947 h 1447481"/>
                  <a:gd name="connsiteX4" fmla="*/ 1875754 w 4114654"/>
                  <a:gd name="connsiteY4" fmla="*/ 136356 h 1447481"/>
                  <a:gd name="connsiteX5" fmla="*/ 1431576 w 4114654"/>
                  <a:gd name="connsiteY5" fmla="*/ 0 h 1447481"/>
                  <a:gd name="connsiteX6" fmla="*/ 609245 w 4114654"/>
                  <a:gd name="connsiteY6" fmla="*/ 8522 h 1447481"/>
                  <a:gd name="connsiteX7" fmla="*/ 332384 w 4114654"/>
                  <a:gd name="connsiteY7" fmla="*/ 125702 h 1447481"/>
                  <a:gd name="connsiteX8" fmla="*/ 0 w 4114654"/>
                  <a:gd name="connsiteY8" fmla="*/ 1442396 h 1447481"/>
                  <a:gd name="connsiteX0" fmla="*/ 0 w 4163009"/>
                  <a:gd name="connsiteY0" fmla="*/ 1442396 h 1444526"/>
                  <a:gd name="connsiteX1" fmla="*/ 3796526 w 4163009"/>
                  <a:gd name="connsiteY1" fmla="*/ 1444526 h 1444526"/>
                  <a:gd name="connsiteX2" fmla="*/ 3796526 w 4163009"/>
                  <a:gd name="connsiteY2" fmla="*/ 1222947 h 1444526"/>
                  <a:gd name="connsiteX3" fmla="*/ 1875754 w 4163009"/>
                  <a:gd name="connsiteY3" fmla="*/ 136356 h 1444526"/>
                  <a:gd name="connsiteX4" fmla="*/ 1431576 w 4163009"/>
                  <a:gd name="connsiteY4" fmla="*/ 0 h 1444526"/>
                  <a:gd name="connsiteX5" fmla="*/ 609245 w 4163009"/>
                  <a:gd name="connsiteY5" fmla="*/ 8522 h 1444526"/>
                  <a:gd name="connsiteX6" fmla="*/ 332384 w 4163009"/>
                  <a:gd name="connsiteY6" fmla="*/ 125702 h 1444526"/>
                  <a:gd name="connsiteX7" fmla="*/ 0 w 4163009"/>
                  <a:gd name="connsiteY7" fmla="*/ 1442396 h 1444526"/>
                  <a:gd name="connsiteX0" fmla="*/ 0 w 4178209"/>
                  <a:gd name="connsiteY0" fmla="*/ 1442396 h 1444526"/>
                  <a:gd name="connsiteX1" fmla="*/ 3796526 w 4178209"/>
                  <a:gd name="connsiteY1" fmla="*/ 1444526 h 1444526"/>
                  <a:gd name="connsiteX2" fmla="*/ 3796526 w 4178209"/>
                  <a:gd name="connsiteY2" fmla="*/ 1222947 h 1444526"/>
                  <a:gd name="connsiteX3" fmla="*/ 1875754 w 4178209"/>
                  <a:gd name="connsiteY3" fmla="*/ 136356 h 1444526"/>
                  <a:gd name="connsiteX4" fmla="*/ 1431576 w 4178209"/>
                  <a:gd name="connsiteY4" fmla="*/ 0 h 1444526"/>
                  <a:gd name="connsiteX5" fmla="*/ 609245 w 4178209"/>
                  <a:gd name="connsiteY5" fmla="*/ 8522 h 1444526"/>
                  <a:gd name="connsiteX6" fmla="*/ 332384 w 4178209"/>
                  <a:gd name="connsiteY6" fmla="*/ 125702 h 1444526"/>
                  <a:gd name="connsiteX7" fmla="*/ 0 w 4178209"/>
                  <a:gd name="connsiteY7" fmla="*/ 1442396 h 1444526"/>
                  <a:gd name="connsiteX0" fmla="*/ 0 w 4093434"/>
                  <a:gd name="connsiteY0" fmla="*/ 1442396 h 1444786"/>
                  <a:gd name="connsiteX1" fmla="*/ 3796526 w 4093434"/>
                  <a:gd name="connsiteY1" fmla="*/ 1444526 h 1444786"/>
                  <a:gd name="connsiteX2" fmla="*/ 3796526 w 4093434"/>
                  <a:gd name="connsiteY2" fmla="*/ 1222947 h 1444786"/>
                  <a:gd name="connsiteX3" fmla="*/ 1875754 w 4093434"/>
                  <a:gd name="connsiteY3" fmla="*/ 136356 h 1444786"/>
                  <a:gd name="connsiteX4" fmla="*/ 1431576 w 4093434"/>
                  <a:gd name="connsiteY4" fmla="*/ 0 h 1444786"/>
                  <a:gd name="connsiteX5" fmla="*/ 609245 w 4093434"/>
                  <a:gd name="connsiteY5" fmla="*/ 8522 h 1444786"/>
                  <a:gd name="connsiteX6" fmla="*/ 332384 w 4093434"/>
                  <a:gd name="connsiteY6" fmla="*/ 125702 h 1444786"/>
                  <a:gd name="connsiteX7" fmla="*/ 0 w 4093434"/>
                  <a:gd name="connsiteY7" fmla="*/ 1442396 h 1444786"/>
                  <a:gd name="connsiteX0" fmla="*/ 0 w 4093434"/>
                  <a:gd name="connsiteY0" fmla="*/ 1442396 h 1444786"/>
                  <a:gd name="connsiteX1" fmla="*/ 3796526 w 4093434"/>
                  <a:gd name="connsiteY1" fmla="*/ 1444526 h 1444786"/>
                  <a:gd name="connsiteX2" fmla="*/ 3796526 w 4093434"/>
                  <a:gd name="connsiteY2" fmla="*/ 1222947 h 1444786"/>
                  <a:gd name="connsiteX3" fmla="*/ 1875754 w 4093434"/>
                  <a:gd name="connsiteY3" fmla="*/ 136356 h 1444786"/>
                  <a:gd name="connsiteX4" fmla="*/ 1431576 w 4093434"/>
                  <a:gd name="connsiteY4" fmla="*/ 0 h 1444786"/>
                  <a:gd name="connsiteX5" fmla="*/ 609245 w 4093434"/>
                  <a:gd name="connsiteY5" fmla="*/ 8522 h 1444786"/>
                  <a:gd name="connsiteX6" fmla="*/ 332384 w 4093434"/>
                  <a:gd name="connsiteY6" fmla="*/ 125702 h 1444786"/>
                  <a:gd name="connsiteX7" fmla="*/ 0 w 4093434"/>
                  <a:gd name="connsiteY7" fmla="*/ 1442396 h 1444786"/>
                  <a:gd name="connsiteX0" fmla="*/ 0 w 4093434"/>
                  <a:gd name="connsiteY0" fmla="*/ 1445385 h 1447775"/>
                  <a:gd name="connsiteX1" fmla="*/ 3796526 w 4093434"/>
                  <a:gd name="connsiteY1" fmla="*/ 1447515 h 1447775"/>
                  <a:gd name="connsiteX2" fmla="*/ 3796526 w 4093434"/>
                  <a:gd name="connsiteY2" fmla="*/ 1225936 h 1447775"/>
                  <a:gd name="connsiteX3" fmla="*/ 1875754 w 4093434"/>
                  <a:gd name="connsiteY3" fmla="*/ 139345 h 1447775"/>
                  <a:gd name="connsiteX4" fmla="*/ 1431576 w 4093434"/>
                  <a:gd name="connsiteY4" fmla="*/ 2989 h 1447775"/>
                  <a:gd name="connsiteX5" fmla="*/ 609245 w 4093434"/>
                  <a:gd name="connsiteY5" fmla="*/ 1285 h 1447775"/>
                  <a:gd name="connsiteX6" fmla="*/ 332384 w 4093434"/>
                  <a:gd name="connsiteY6" fmla="*/ 128691 h 1447775"/>
                  <a:gd name="connsiteX7" fmla="*/ 0 w 4093434"/>
                  <a:gd name="connsiteY7" fmla="*/ 1445385 h 1447775"/>
                  <a:gd name="connsiteX0" fmla="*/ 0 w 4093434"/>
                  <a:gd name="connsiteY0" fmla="*/ 1445385 h 1447775"/>
                  <a:gd name="connsiteX1" fmla="*/ 3796526 w 4093434"/>
                  <a:gd name="connsiteY1" fmla="*/ 1447515 h 1447775"/>
                  <a:gd name="connsiteX2" fmla="*/ 3796526 w 4093434"/>
                  <a:gd name="connsiteY2" fmla="*/ 1225936 h 1447775"/>
                  <a:gd name="connsiteX3" fmla="*/ 2388960 w 4093434"/>
                  <a:gd name="connsiteY3" fmla="*/ 158520 h 1447775"/>
                  <a:gd name="connsiteX4" fmla="*/ 1431576 w 4093434"/>
                  <a:gd name="connsiteY4" fmla="*/ 2989 h 1447775"/>
                  <a:gd name="connsiteX5" fmla="*/ 609245 w 4093434"/>
                  <a:gd name="connsiteY5" fmla="*/ 1285 h 1447775"/>
                  <a:gd name="connsiteX6" fmla="*/ 332384 w 4093434"/>
                  <a:gd name="connsiteY6" fmla="*/ 128691 h 1447775"/>
                  <a:gd name="connsiteX7" fmla="*/ 0 w 4093434"/>
                  <a:gd name="connsiteY7" fmla="*/ 1445385 h 1447775"/>
                  <a:gd name="connsiteX0" fmla="*/ 0 w 4093434"/>
                  <a:gd name="connsiteY0" fmla="*/ 1445385 h 1447775"/>
                  <a:gd name="connsiteX1" fmla="*/ 3796526 w 4093434"/>
                  <a:gd name="connsiteY1" fmla="*/ 1447515 h 1447775"/>
                  <a:gd name="connsiteX2" fmla="*/ 3796526 w 4093434"/>
                  <a:gd name="connsiteY2" fmla="*/ 1225936 h 1447775"/>
                  <a:gd name="connsiteX3" fmla="*/ 2388960 w 4093434"/>
                  <a:gd name="connsiteY3" fmla="*/ 158520 h 1447775"/>
                  <a:gd name="connsiteX4" fmla="*/ 1917771 w 4093434"/>
                  <a:gd name="connsiteY4" fmla="*/ 15772 h 1447775"/>
                  <a:gd name="connsiteX5" fmla="*/ 609245 w 4093434"/>
                  <a:gd name="connsiteY5" fmla="*/ 1285 h 1447775"/>
                  <a:gd name="connsiteX6" fmla="*/ 332384 w 4093434"/>
                  <a:gd name="connsiteY6" fmla="*/ 128691 h 1447775"/>
                  <a:gd name="connsiteX7" fmla="*/ 0 w 4093434"/>
                  <a:gd name="connsiteY7" fmla="*/ 1445385 h 1447775"/>
                  <a:gd name="connsiteX0" fmla="*/ 0 w 4093434"/>
                  <a:gd name="connsiteY0" fmla="*/ 1445385 h 1447775"/>
                  <a:gd name="connsiteX1" fmla="*/ 3796526 w 4093434"/>
                  <a:gd name="connsiteY1" fmla="*/ 1447515 h 1447775"/>
                  <a:gd name="connsiteX2" fmla="*/ 3796526 w 4093434"/>
                  <a:gd name="connsiteY2" fmla="*/ 1225936 h 1447775"/>
                  <a:gd name="connsiteX3" fmla="*/ 2388960 w 4093434"/>
                  <a:gd name="connsiteY3" fmla="*/ 158520 h 1447775"/>
                  <a:gd name="connsiteX4" fmla="*/ 1908767 w 4093434"/>
                  <a:gd name="connsiteY4" fmla="*/ 15772 h 1447775"/>
                  <a:gd name="connsiteX5" fmla="*/ 609245 w 4093434"/>
                  <a:gd name="connsiteY5" fmla="*/ 1285 h 1447775"/>
                  <a:gd name="connsiteX6" fmla="*/ 332384 w 4093434"/>
                  <a:gd name="connsiteY6" fmla="*/ 128691 h 1447775"/>
                  <a:gd name="connsiteX7" fmla="*/ 0 w 4093434"/>
                  <a:gd name="connsiteY7" fmla="*/ 1445385 h 1447775"/>
                  <a:gd name="connsiteX0" fmla="*/ 0 w 4093434"/>
                  <a:gd name="connsiteY0" fmla="*/ 1445385 h 1447775"/>
                  <a:gd name="connsiteX1" fmla="*/ 3796526 w 4093434"/>
                  <a:gd name="connsiteY1" fmla="*/ 1447515 h 1447775"/>
                  <a:gd name="connsiteX2" fmla="*/ 3796526 w 4093434"/>
                  <a:gd name="connsiteY2" fmla="*/ 1225936 h 1447775"/>
                  <a:gd name="connsiteX3" fmla="*/ 2019657 w 4093434"/>
                  <a:gd name="connsiteY3" fmla="*/ 158520 h 1447775"/>
                  <a:gd name="connsiteX4" fmla="*/ 1908767 w 4093434"/>
                  <a:gd name="connsiteY4" fmla="*/ 15772 h 1447775"/>
                  <a:gd name="connsiteX5" fmla="*/ 609245 w 4093434"/>
                  <a:gd name="connsiteY5" fmla="*/ 1285 h 1447775"/>
                  <a:gd name="connsiteX6" fmla="*/ 332384 w 4093434"/>
                  <a:gd name="connsiteY6" fmla="*/ 128691 h 1447775"/>
                  <a:gd name="connsiteX7" fmla="*/ 0 w 4093434"/>
                  <a:gd name="connsiteY7" fmla="*/ 1445385 h 1447775"/>
                  <a:gd name="connsiteX0" fmla="*/ 0 w 4093434"/>
                  <a:gd name="connsiteY0" fmla="*/ 1445385 h 1447775"/>
                  <a:gd name="connsiteX1" fmla="*/ 3796526 w 4093434"/>
                  <a:gd name="connsiteY1" fmla="*/ 1447515 h 1447775"/>
                  <a:gd name="connsiteX2" fmla="*/ 3796526 w 4093434"/>
                  <a:gd name="connsiteY2" fmla="*/ 1225936 h 1447775"/>
                  <a:gd name="connsiteX3" fmla="*/ 2019657 w 4093434"/>
                  <a:gd name="connsiteY3" fmla="*/ 158520 h 1447775"/>
                  <a:gd name="connsiteX4" fmla="*/ 1568428 w 4093434"/>
                  <a:gd name="connsiteY4" fmla="*/ 15772 h 1447775"/>
                  <a:gd name="connsiteX5" fmla="*/ 609245 w 4093434"/>
                  <a:gd name="connsiteY5" fmla="*/ 1285 h 1447775"/>
                  <a:gd name="connsiteX6" fmla="*/ 332384 w 4093434"/>
                  <a:gd name="connsiteY6" fmla="*/ 128691 h 1447775"/>
                  <a:gd name="connsiteX7" fmla="*/ 0 w 4093434"/>
                  <a:gd name="connsiteY7" fmla="*/ 1445385 h 1447775"/>
                  <a:gd name="connsiteX0" fmla="*/ 0 w 4093434"/>
                  <a:gd name="connsiteY0" fmla="*/ 1445385 h 1450233"/>
                  <a:gd name="connsiteX1" fmla="*/ 3796526 w 4093434"/>
                  <a:gd name="connsiteY1" fmla="*/ 1447515 h 1450233"/>
                  <a:gd name="connsiteX2" fmla="*/ 3796526 w 4093434"/>
                  <a:gd name="connsiteY2" fmla="*/ 1260025 h 1450233"/>
                  <a:gd name="connsiteX3" fmla="*/ 2019657 w 4093434"/>
                  <a:gd name="connsiteY3" fmla="*/ 158520 h 1450233"/>
                  <a:gd name="connsiteX4" fmla="*/ 1568428 w 4093434"/>
                  <a:gd name="connsiteY4" fmla="*/ 15772 h 1450233"/>
                  <a:gd name="connsiteX5" fmla="*/ 609245 w 4093434"/>
                  <a:gd name="connsiteY5" fmla="*/ 1285 h 1450233"/>
                  <a:gd name="connsiteX6" fmla="*/ 332384 w 4093434"/>
                  <a:gd name="connsiteY6" fmla="*/ 128691 h 1450233"/>
                  <a:gd name="connsiteX7" fmla="*/ 0 w 4093434"/>
                  <a:gd name="connsiteY7" fmla="*/ 1445385 h 1450233"/>
                  <a:gd name="connsiteX0" fmla="*/ 0 w 4085642"/>
                  <a:gd name="connsiteY0" fmla="*/ 1445385 h 1447724"/>
                  <a:gd name="connsiteX1" fmla="*/ 3796526 w 4085642"/>
                  <a:gd name="connsiteY1" fmla="*/ 1447515 h 1447724"/>
                  <a:gd name="connsiteX2" fmla="*/ 3796526 w 4085642"/>
                  <a:gd name="connsiteY2" fmla="*/ 1260025 h 1447724"/>
                  <a:gd name="connsiteX3" fmla="*/ 2019657 w 4085642"/>
                  <a:gd name="connsiteY3" fmla="*/ 158520 h 1447724"/>
                  <a:gd name="connsiteX4" fmla="*/ 1568428 w 4085642"/>
                  <a:gd name="connsiteY4" fmla="*/ 15772 h 1447724"/>
                  <a:gd name="connsiteX5" fmla="*/ 609245 w 4085642"/>
                  <a:gd name="connsiteY5" fmla="*/ 1285 h 1447724"/>
                  <a:gd name="connsiteX6" fmla="*/ 332384 w 4085642"/>
                  <a:gd name="connsiteY6" fmla="*/ 128691 h 1447724"/>
                  <a:gd name="connsiteX7" fmla="*/ 0 w 4085642"/>
                  <a:gd name="connsiteY7" fmla="*/ 1445385 h 1447724"/>
                  <a:gd name="connsiteX0" fmla="*/ 0 w 4085642"/>
                  <a:gd name="connsiteY0" fmla="*/ 1445385 h 1447724"/>
                  <a:gd name="connsiteX1" fmla="*/ 3796526 w 4085642"/>
                  <a:gd name="connsiteY1" fmla="*/ 1447515 h 1447724"/>
                  <a:gd name="connsiteX2" fmla="*/ 3796526 w 4085642"/>
                  <a:gd name="connsiteY2" fmla="*/ 1260025 h 1447724"/>
                  <a:gd name="connsiteX3" fmla="*/ 2019657 w 4085642"/>
                  <a:gd name="connsiteY3" fmla="*/ 158520 h 1447724"/>
                  <a:gd name="connsiteX4" fmla="*/ 1568428 w 4085642"/>
                  <a:gd name="connsiteY4" fmla="*/ 15772 h 1447724"/>
                  <a:gd name="connsiteX5" fmla="*/ 609245 w 4085642"/>
                  <a:gd name="connsiteY5" fmla="*/ 1285 h 1447724"/>
                  <a:gd name="connsiteX6" fmla="*/ 332384 w 4085642"/>
                  <a:gd name="connsiteY6" fmla="*/ 128691 h 1447724"/>
                  <a:gd name="connsiteX7" fmla="*/ 0 w 4085642"/>
                  <a:gd name="connsiteY7" fmla="*/ 1445385 h 1447724"/>
                  <a:gd name="connsiteX0" fmla="*/ 0 w 4085642"/>
                  <a:gd name="connsiteY0" fmla="*/ 1445385 h 1447724"/>
                  <a:gd name="connsiteX1" fmla="*/ 3796526 w 4085642"/>
                  <a:gd name="connsiteY1" fmla="*/ 1447515 h 1447724"/>
                  <a:gd name="connsiteX2" fmla="*/ 3796526 w 4085642"/>
                  <a:gd name="connsiteY2" fmla="*/ 1260025 h 1447724"/>
                  <a:gd name="connsiteX3" fmla="*/ 2019657 w 4085642"/>
                  <a:gd name="connsiteY3" fmla="*/ 158520 h 1447724"/>
                  <a:gd name="connsiteX4" fmla="*/ 1568428 w 4085642"/>
                  <a:gd name="connsiteY4" fmla="*/ 15772 h 1447724"/>
                  <a:gd name="connsiteX5" fmla="*/ 609245 w 4085642"/>
                  <a:gd name="connsiteY5" fmla="*/ 1285 h 1447724"/>
                  <a:gd name="connsiteX6" fmla="*/ 332384 w 4085642"/>
                  <a:gd name="connsiteY6" fmla="*/ 128691 h 1447724"/>
                  <a:gd name="connsiteX7" fmla="*/ 0 w 4085642"/>
                  <a:gd name="connsiteY7" fmla="*/ 1445385 h 1447724"/>
                  <a:gd name="connsiteX0" fmla="*/ 0 w 4085642"/>
                  <a:gd name="connsiteY0" fmla="*/ 1445385 h 1447724"/>
                  <a:gd name="connsiteX1" fmla="*/ 3796526 w 4085642"/>
                  <a:gd name="connsiteY1" fmla="*/ 1447515 h 1447724"/>
                  <a:gd name="connsiteX2" fmla="*/ 3796526 w 4085642"/>
                  <a:gd name="connsiteY2" fmla="*/ 1260025 h 1447724"/>
                  <a:gd name="connsiteX3" fmla="*/ 2019657 w 4085642"/>
                  <a:gd name="connsiteY3" fmla="*/ 158520 h 1447724"/>
                  <a:gd name="connsiteX4" fmla="*/ 1568428 w 4085642"/>
                  <a:gd name="connsiteY4" fmla="*/ 15772 h 1447724"/>
                  <a:gd name="connsiteX5" fmla="*/ 609245 w 4085642"/>
                  <a:gd name="connsiteY5" fmla="*/ 1285 h 1447724"/>
                  <a:gd name="connsiteX6" fmla="*/ 332384 w 4085642"/>
                  <a:gd name="connsiteY6" fmla="*/ 128691 h 1447724"/>
                  <a:gd name="connsiteX7" fmla="*/ 0 w 4085642"/>
                  <a:gd name="connsiteY7" fmla="*/ 1445385 h 1447724"/>
                  <a:gd name="connsiteX0" fmla="*/ 0 w 4085642"/>
                  <a:gd name="connsiteY0" fmla="*/ 1445385 h 1447724"/>
                  <a:gd name="connsiteX1" fmla="*/ 3796526 w 4085642"/>
                  <a:gd name="connsiteY1" fmla="*/ 1447515 h 1447724"/>
                  <a:gd name="connsiteX2" fmla="*/ 3796526 w 4085642"/>
                  <a:gd name="connsiteY2" fmla="*/ 1260025 h 1447724"/>
                  <a:gd name="connsiteX3" fmla="*/ 2019657 w 4085642"/>
                  <a:gd name="connsiteY3" fmla="*/ 158520 h 1447724"/>
                  <a:gd name="connsiteX4" fmla="*/ 1568428 w 4085642"/>
                  <a:gd name="connsiteY4" fmla="*/ 15772 h 1447724"/>
                  <a:gd name="connsiteX5" fmla="*/ 609245 w 4085642"/>
                  <a:gd name="connsiteY5" fmla="*/ 1285 h 1447724"/>
                  <a:gd name="connsiteX6" fmla="*/ 332384 w 4085642"/>
                  <a:gd name="connsiteY6" fmla="*/ 128691 h 1447724"/>
                  <a:gd name="connsiteX7" fmla="*/ 0 w 4085642"/>
                  <a:gd name="connsiteY7" fmla="*/ 1445385 h 144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85642" h="1447724">
                    <a:moveTo>
                      <a:pt x="0" y="1445385"/>
                    </a:moveTo>
                    <a:lnTo>
                      <a:pt x="3796526" y="1447515"/>
                    </a:lnTo>
                    <a:cubicBezTo>
                      <a:pt x="4219196" y="1449291"/>
                      <a:pt x="4142952" y="1443964"/>
                      <a:pt x="3796526" y="1260025"/>
                    </a:cubicBezTo>
                    <a:cubicBezTo>
                      <a:pt x="3320095" y="951094"/>
                      <a:pt x="2575741" y="527109"/>
                      <a:pt x="2019657" y="158520"/>
                    </a:cubicBezTo>
                    <a:cubicBezTo>
                      <a:pt x="1812099" y="12398"/>
                      <a:pt x="1802022" y="16482"/>
                      <a:pt x="1568428" y="15772"/>
                    </a:cubicBezTo>
                    <a:lnTo>
                      <a:pt x="609245" y="1285"/>
                    </a:lnTo>
                    <a:cubicBezTo>
                      <a:pt x="343038" y="-5036"/>
                      <a:pt x="360895" y="8138"/>
                      <a:pt x="332384" y="128691"/>
                    </a:cubicBezTo>
                    <a:lnTo>
                      <a:pt x="0" y="144538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shade val="51000"/>
                      <a:satMod val="130000"/>
                      <a:alpha val="60000"/>
                    </a:schemeClr>
                  </a:gs>
                  <a:gs pos="80000">
                    <a:schemeClr val="accent4">
                      <a:shade val="93000"/>
                      <a:satMod val="130000"/>
                      <a:alpha val="60000"/>
                    </a:schemeClr>
                  </a:gs>
                  <a:gs pos="100000">
                    <a:schemeClr val="accent4">
                      <a:shade val="94000"/>
                      <a:satMod val="135000"/>
                      <a:alpha val="60000"/>
                    </a:schemeClr>
                  </a:gs>
                </a:gsLst>
              </a:gradFill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 sz="1600" dirty="0"/>
              </a:p>
            </p:txBody>
          </p:sp>
          <p:sp>
            <p:nvSpPr>
              <p:cNvPr id="89" name="テキスト ボックス 42"/>
              <p:cNvSpPr txBox="1">
                <a:spLocks noChangeArrowheads="1"/>
              </p:cNvSpPr>
              <p:nvPr/>
            </p:nvSpPr>
            <p:spPr bwMode="auto">
              <a:xfrm rot="2475647">
                <a:off x="3467100" y="3698875"/>
                <a:ext cx="1682750" cy="400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ja-JP" sz="1600" i="1" dirty="0"/>
                  <a:t>Micro Cell</a:t>
                </a:r>
                <a:endParaRPr lang="ja-JP" altLang="en-US" sz="1600" i="1" dirty="0"/>
              </a:p>
            </p:txBody>
          </p:sp>
        </p:grpSp>
        <p:grpSp>
          <p:nvGrpSpPr>
            <p:cNvPr id="90" name="グループ化 40"/>
            <p:cNvGrpSpPr>
              <a:grpSpLocks/>
            </p:cNvGrpSpPr>
            <p:nvPr/>
          </p:nvGrpSpPr>
          <p:grpSpPr bwMode="auto">
            <a:xfrm>
              <a:off x="1600895" y="3273003"/>
              <a:ext cx="3492500" cy="2141538"/>
              <a:chOff x="1849146" y="3084216"/>
              <a:chExt cx="3493563" cy="2141786"/>
            </a:xfrm>
          </p:grpSpPr>
          <p:sp>
            <p:nvSpPr>
              <p:cNvPr id="91" name="フリーフォーム 90"/>
              <p:cNvSpPr/>
              <p:nvPr/>
            </p:nvSpPr>
            <p:spPr>
              <a:xfrm>
                <a:off x="1849146" y="3084216"/>
                <a:ext cx="3493563" cy="2141786"/>
              </a:xfrm>
              <a:custGeom>
                <a:avLst/>
                <a:gdLst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1814286 w 3686629"/>
                  <a:gd name="connsiteY2" fmla="*/ 0 h 1436915"/>
                  <a:gd name="connsiteX3" fmla="*/ 348343 w 3686629"/>
                  <a:gd name="connsiteY3" fmla="*/ 0 h 1436915"/>
                  <a:gd name="connsiteX4" fmla="*/ 0 w 3686629"/>
                  <a:gd name="connsiteY4" fmla="*/ 1436915 h 1436915"/>
                  <a:gd name="connsiteX0" fmla="*/ 0 w 3686629"/>
                  <a:gd name="connsiteY0" fmla="*/ 1451429 h 1451429"/>
                  <a:gd name="connsiteX1" fmla="*/ 3686629 w 3686629"/>
                  <a:gd name="connsiteY1" fmla="*/ 1451429 h 1451429"/>
                  <a:gd name="connsiteX2" fmla="*/ 1814286 w 3686629"/>
                  <a:gd name="connsiteY2" fmla="*/ 14514 h 1451429"/>
                  <a:gd name="connsiteX3" fmla="*/ 275771 w 3686629"/>
                  <a:gd name="connsiteY3" fmla="*/ 0 h 1451429"/>
                  <a:gd name="connsiteX4" fmla="*/ 0 w 3686629"/>
                  <a:gd name="connsiteY4" fmla="*/ 1451429 h 1451429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1814286 w 3686629"/>
                  <a:gd name="connsiteY2" fmla="*/ 0 h 1436915"/>
                  <a:gd name="connsiteX3" fmla="*/ 275771 w 3686629"/>
                  <a:gd name="connsiteY3" fmla="*/ 14061 h 1436915"/>
                  <a:gd name="connsiteX4" fmla="*/ 0 w 3686629"/>
                  <a:gd name="connsiteY4" fmla="*/ 1436915 h 1436915"/>
                  <a:gd name="connsiteX0" fmla="*/ 0 w 3686629"/>
                  <a:gd name="connsiteY0" fmla="*/ 1441904 h 1441904"/>
                  <a:gd name="connsiteX1" fmla="*/ 3686629 w 3686629"/>
                  <a:gd name="connsiteY1" fmla="*/ 1441904 h 1441904"/>
                  <a:gd name="connsiteX2" fmla="*/ 1814286 w 3686629"/>
                  <a:gd name="connsiteY2" fmla="*/ 4989 h 1441904"/>
                  <a:gd name="connsiteX3" fmla="*/ 285296 w 3686629"/>
                  <a:gd name="connsiteY3" fmla="*/ 0 h 1441904"/>
                  <a:gd name="connsiteX4" fmla="*/ 0 w 3686629"/>
                  <a:gd name="connsiteY4" fmla="*/ 1441904 h 1441904"/>
                  <a:gd name="connsiteX0" fmla="*/ 0 w 3686629"/>
                  <a:gd name="connsiteY0" fmla="*/ 1441904 h 1441904"/>
                  <a:gd name="connsiteX1" fmla="*/ 3686629 w 3686629"/>
                  <a:gd name="connsiteY1" fmla="*/ 1441904 h 1441904"/>
                  <a:gd name="connsiteX2" fmla="*/ 1814286 w 3686629"/>
                  <a:gd name="connsiteY2" fmla="*/ 4989 h 1441904"/>
                  <a:gd name="connsiteX3" fmla="*/ 275771 w 3686629"/>
                  <a:gd name="connsiteY3" fmla="*/ 0 h 1441904"/>
                  <a:gd name="connsiteX4" fmla="*/ 0 w 3686629"/>
                  <a:gd name="connsiteY4" fmla="*/ 1441904 h 1441904"/>
                  <a:gd name="connsiteX0" fmla="*/ 0 w 3686629"/>
                  <a:gd name="connsiteY0" fmla="*/ 1441904 h 1441904"/>
                  <a:gd name="connsiteX1" fmla="*/ 3686629 w 3686629"/>
                  <a:gd name="connsiteY1" fmla="*/ 1441904 h 1441904"/>
                  <a:gd name="connsiteX2" fmla="*/ 1518072 w 3686629"/>
                  <a:gd name="connsiteY2" fmla="*/ 17868 h 1441904"/>
                  <a:gd name="connsiteX3" fmla="*/ 275771 w 3686629"/>
                  <a:gd name="connsiteY3" fmla="*/ 0 h 1441904"/>
                  <a:gd name="connsiteX4" fmla="*/ 0 w 3686629"/>
                  <a:gd name="connsiteY4" fmla="*/ 1441904 h 1441904"/>
                  <a:gd name="connsiteX0" fmla="*/ 0 w 3686629"/>
                  <a:gd name="connsiteY0" fmla="*/ 1449794 h 1449794"/>
                  <a:gd name="connsiteX1" fmla="*/ 3686629 w 3686629"/>
                  <a:gd name="connsiteY1" fmla="*/ 1449794 h 1449794"/>
                  <a:gd name="connsiteX2" fmla="*/ 1015796 w 3686629"/>
                  <a:gd name="connsiteY2" fmla="*/ 0 h 1449794"/>
                  <a:gd name="connsiteX3" fmla="*/ 275771 w 3686629"/>
                  <a:gd name="connsiteY3" fmla="*/ 7890 h 1449794"/>
                  <a:gd name="connsiteX4" fmla="*/ 0 w 3686629"/>
                  <a:gd name="connsiteY4" fmla="*/ 1449794 h 1449794"/>
                  <a:gd name="connsiteX0" fmla="*/ 0 w 3686629"/>
                  <a:gd name="connsiteY0" fmla="*/ 1449794 h 1449794"/>
                  <a:gd name="connsiteX1" fmla="*/ 3686629 w 3686629"/>
                  <a:gd name="connsiteY1" fmla="*/ 1449794 h 1449794"/>
                  <a:gd name="connsiteX2" fmla="*/ 1015796 w 3686629"/>
                  <a:gd name="connsiteY2" fmla="*/ 0 h 1449794"/>
                  <a:gd name="connsiteX3" fmla="*/ 275771 w 3686629"/>
                  <a:gd name="connsiteY3" fmla="*/ 7890 h 1449794"/>
                  <a:gd name="connsiteX4" fmla="*/ 253922 w 3686629"/>
                  <a:gd name="connsiteY4" fmla="*/ 158794 h 1449794"/>
                  <a:gd name="connsiteX5" fmla="*/ 0 w 3686629"/>
                  <a:gd name="connsiteY5" fmla="*/ 1449794 h 1449794"/>
                  <a:gd name="connsiteX0" fmla="*/ 0 w 3686629"/>
                  <a:gd name="connsiteY0" fmla="*/ 1449794 h 1449794"/>
                  <a:gd name="connsiteX1" fmla="*/ 3686629 w 3686629"/>
                  <a:gd name="connsiteY1" fmla="*/ 1449794 h 1449794"/>
                  <a:gd name="connsiteX2" fmla="*/ 1015796 w 3686629"/>
                  <a:gd name="connsiteY2" fmla="*/ 0 h 1449794"/>
                  <a:gd name="connsiteX3" fmla="*/ 418971 w 3686629"/>
                  <a:gd name="connsiteY3" fmla="*/ 6352 h 1449794"/>
                  <a:gd name="connsiteX4" fmla="*/ 275771 w 3686629"/>
                  <a:gd name="connsiteY4" fmla="*/ 7890 h 1449794"/>
                  <a:gd name="connsiteX5" fmla="*/ 253922 w 3686629"/>
                  <a:gd name="connsiteY5" fmla="*/ 158794 h 1449794"/>
                  <a:gd name="connsiteX6" fmla="*/ 0 w 3686629"/>
                  <a:gd name="connsiteY6" fmla="*/ 1449794 h 1449794"/>
                  <a:gd name="connsiteX0" fmla="*/ 0 w 3686629"/>
                  <a:gd name="connsiteY0" fmla="*/ 1449794 h 1449794"/>
                  <a:gd name="connsiteX1" fmla="*/ 3686629 w 3686629"/>
                  <a:gd name="connsiteY1" fmla="*/ 1449794 h 1449794"/>
                  <a:gd name="connsiteX2" fmla="*/ 1015796 w 3686629"/>
                  <a:gd name="connsiteY2" fmla="*/ 0 h 1449794"/>
                  <a:gd name="connsiteX3" fmla="*/ 837942 w 3686629"/>
                  <a:gd name="connsiteY3" fmla="*/ 6352 h 1449794"/>
                  <a:gd name="connsiteX4" fmla="*/ 418971 w 3686629"/>
                  <a:gd name="connsiteY4" fmla="*/ 6352 h 1449794"/>
                  <a:gd name="connsiteX5" fmla="*/ 275771 w 3686629"/>
                  <a:gd name="connsiteY5" fmla="*/ 7890 h 1449794"/>
                  <a:gd name="connsiteX6" fmla="*/ 253922 w 3686629"/>
                  <a:gd name="connsiteY6" fmla="*/ 158794 h 1449794"/>
                  <a:gd name="connsiteX7" fmla="*/ 0 w 3686629"/>
                  <a:gd name="connsiteY7" fmla="*/ 1449794 h 1449794"/>
                  <a:gd name="connsiteX0" fmla="*/ 0 w 3686629"/>
                  <a:gd name="connsiteY0" fmla="*/ 1449794 h 1449794"/>
                  <a:gd name="connsiteX1" fmla="*/ 3686629 w 3686629"/>
                  <a:gd name="connsiteY1" fmla="*/ 1449794 h 1449794"/>
                  <a:gd name="connsiteX2" fmla="*/ 1218825 w 3686629"/>
                  <a:gd name="connsiteY2" fmla="*/ 95277 h 1449794"/>
                  <a:gd name="connsiteX3" fmla="*/ 1015796 w 3686629"/>
                  <a:gd name="connsiteY3" fmla="*/ 0 h 1449794"/>
                  <a:gd name="connsiteX4" fmla="*/ 837942 w 3686629"/>
                  <a:gd name="connsiteY4" fmla="*/ 6352 h 1449794"/>
                  <a:gd name="connsiteX5" fmla="*/ 418971 w 3686629"/>
                  <a:gd name="connsiteY5" fmla="*/ 6352 h 1449794"/>
                  <a:gd name="connsiteX6" fmla="*/ 275771 w 3686629"/>
                  <a:gd name="connsiteY6" fmla="*/ 7890 h 1449794"/>
                  <a:gd name="connsiteX7" fmla="*/ 253922 w 3686629"/>
                  <a:gd name="connsiteY7" fmla="*/ 158794 h 1449794"/>
                  <a:gd name="connsiteX8" fmla="*/ 0 w 3686629"/>
                  <a:gd name="connsiteY8" fmla="*/ 1449794 h 1449794"/>
                  <a:gd name="connsiteX0" fmla="*/ 0 w 3686629"/>
                  <a:gd name="connsiteY0" fmla="*/ 1449794 h 1449794"/>
                  <a:gd name="connsiteX1" fmla="*/ 3686629 w 3686629"/>
                  <a:gd name="connsiteY1" fmla="*/ 1449794 h 1449794"/>
                  <a:gd name="connsiteX2" fmla="*/ 3389857 w 3686629"/>
                  <a:gd name="connsiteY2" fmla="*/ 1302115 h 1449794"/>
                  <a:gd name="connsiteX3" fmla="*/ 1218825 w 3686629"/>
                  <a:gd name="connsiteY3" fmla="*/ 95277 h 1449794"/>
                  <a:gd name="connsiteX4" fmla="*/ 1015796 w 3686629"/>
                  <a:gd name="connsiteY4" fmla="*/ 0 h 1449794"/>
                  <a:gd name="connsiteX5" fmla="*/ 837942 w 3686629"/>
                  <a:gd name="connsiteY5" fmla="*/ 6352 h 1449794"/>
                  <a:gd name="connsiteX6" fmla="*/ 418971 w 3686629"/>
                  <a:gd name="connsiteY6" fmla="*/ 6352 h 1449794"/>
                  <a:gd name="connsiteX7" fmla="*/ 275771 w 3686629"/>
                  <a:gd name="connsiteY7" fmla="*/ 7890 h 1449794"/>
                  <a:gd name="connsiteX8" fmla="*/ 253922 w 3686629"/>
                  <a:gd name="connsiteY8" fmla="*/ 158794 h 1449794"/>
                  <a:gd name="connsiteX9" fmla="*/ 0 w 3686629"/>
                  <a:gd name="connsiteY9" fmla="*/ 1449794 h 1449794"/>
                  <a:gd name="connsiteX0" fmla="*/ 0 w 3686629"/>
                  <a:gd name="connsiteY0" fmla="*/ 1449794 h 1454557"/>
                  <a:gd name="connsiteX1" fmla="*/ 3364465 w 3686629"/>
                  <a:gd name="connsiteY1" fmla="*/ 1454557 h 1454557"/>
                  <a:gd name="connsiteX2" fmla="*/ 3686629 w 3686629"/>
                  <a:gd name="connsiteY2" fmla="*/ 1449794 h 1454557"/>
                  <a:gd name="connsiteX3" fmla="*/ 3389857 w 3686629"/>
                  <a:gd name="connsiteY3" fmla="*/ 1302115 h 1454557"/>
                  <a:gd name="connsiteX4" fmla="*/ 1218825 w 3686629"/>
                  <a:gd name="connsiteY4" fmla="*/ 95277 h 1454557"/>
                  <a:gd name="connsiteX5" fmla="*/ 1015796 w 3686629"/>
                  <a:gd name="connsiteY5" fmla="*/ 0 h 1454557"/>
                  <a:gd name="connsiteX6" fmla="*/ 837942 w 3686629"/>
                  <a:gd name="connsiteY6" fmla="*/ 6352 h 1454557"/>
                  <a:gd name="connsiteX7" fmla="*/ 418971 w 3686629"/>
                  <a:gd name="connsiteY7" fmla="*/ 6352 h 1454557"/>
                  <a:gd name="connsiteX8" fmla="*/ 275771 w 3686629"/>
                  <a:gd name="connsiteY8" fmla="*/ 7890 h 1454557"/>
                  <a:gd name="connsiteX9" fmla="*/ 253922 w 3686629"/>
                  <a:gd name="connsiteY9" fmla="*/ 158794 h 1454557"/>
                  <a:gd name="connsiteX10" fmla="*/ 0 w 3686629"/>
                  <a:gd name="connsiteY10" fmla="*/ 1449794 h 1454557"/>
                  <a:gd name="connsiteX0" fmla="*/ 0 w 3686629"/>
                  <a:gd name="connsiteY0" fmla="*/ 1449794 h 1454557"/>
                  <a:gd name="connsiteX1" fmla="*/ 3364465 w 3686629"/>
                  <a:gd name="connsiteY1" fmla="*/ 1454557 h 1454557"/>
                  <a:gd name="connsiteX2" fmla="*/ 3686629 w 3686629"/>
                  <a:gd name="connsiteY2" fmla="*/ 1449794 h 1454557"/>
                  <a:gd name="connsiteX3" fmla="*/ 3389857 w 3686629"/>
                  <a:gd name="connsiteY3" fmla="*/ 1302115 h 1454557"/>
                  <a:gd name="connsiteX4" fmla="*/ 1218825 w 3686629"/>
                  <a:gd name="connsiteY4" fmla="*/ 95277 h 1454557"/>
                  <a:gd name="connsiteX5" fmla="*/ 1015796 w 3686629"/>
                  <a:gd name="connsiteY5" fmla="*/ 0 h 1454557"/>
                  <a:gd name="connsiteX6" fmla="*/ 837942 w 3686629"/>
                  <a:gd name="connsiteY6" fmla="*/ 6352 h 1454557"/>
                  <a:gd name="connsiteX7" fmla="*/ 418971 w 3686629"/>
                  <a:gd name="connsiteY7" fmla="*/ 6352 h 1454557"/>
                  <a:gd name="connsiteX8" fmla="*/ 294730 w 3686629"/>
                  <a:gd name="connsiteY8" fmla="*/ 33299 h 1454557"/>
                  <a:gd name="connsiteX9" fmla="*/ 253922 w 3686629"/>
                  <a:gd name="connsiteY9" fmla="*/ 158794 h 1454557"/>
                  <a:gd name="connsiteX10" fmla="*/ 0 w 3686629"/>
                  <a:gd name="connsiteY10" fmla="*/ 1449794 h 1454557"/>
                  <a:gd name="connsiteX0" fmla="*/ 0 w 3686629"/>
                  <a:gd name="connsiteY0" fmla="*/ 1443442 h 1448205"/>
                  <a:gd name="connsiteX1" fmla="*/ 3364465 w 3686629"/>
                  <a:gd name="connsiteY1" fmla="*/ 1448205 h 1448205"/>
                  <a:gd name="connsiteX2" fmla="*/ 3686629 w 3686629"/>
                  <a:gd name="connsiteY2" fmla="*/ 1443442 h 1448205"/>
                  <a:gd name="connsiteX3" fmla="*/ 3389857 w 3686629"/>
                  <a:gd name="connsiteY3" fmla="*/ 1295763 h 1448205"/>
                  <a:gd name="connsiteX4" fmla="*/ 1218825 w 3686629"/>
                  <a:gd name="connsiteY4" fmla="*/ 88925 h 1448205"/>
                  <a:gd name="connsiteX5" fmla="*/ 1028180 w 3686629"/>
                  <a:gd name="connsiteY5" fmla="*/ 19055 h 1448205"/>
                  <a:gd name="connsiteX6" fmla="*/ 837942 w 3686629"/>
                  <a:gd name="connsiteY6" fmla="*/ 0 h 1448205"/>
                  <a:gd name="connsiteX7" fmla="*/ 418971 w 3686629"/>
                  <a:gd name="connsiteY7" fmla="*/ 0 h 1448205"/>
                  <a:gd name="connsiteX8" fmla="*/ 294730 w 3686629"/>
                  <a:gd name="connsiteY8" fmla="*/ 26947 h 1448205"/>
                  <a:gd name="connsiteX9" fmla="*/ 253922 w 3686629"/>
                  <a:gd name="connsiteY9" fmla="*/ 152442 h 1448205"/>
                  <a:gd name="connsiteX10" fmla="*/ 0 w 3686629"/>
                  <a:gd name="connsiteY10" fmla="*/ 1443442 h 1448205"/>
                  <a:gd name="connsiteX0" fmla="*/ 0 w 3422051"/>
                  <a:gd name="connsiteY0" fmla="*/ 1443442 h 1448205"/>
                  <a:gd name="connsiteX1" fmla="*/ 3364465 w 3422051"/>
                  <a:gd name="connsiteY1" fmla="*/ 1448205 h 1448205"/>
                  <a:gd name="connsiteX2" fmla="*/ 3422051 w 3422051"/>
                  <a:gd name="connsiteY2" fmla="*/ 1380328 h 1448205"/>
                  <a:gd name="connsiteX3" fmla="*/ 3389857 w 3422051"/>
                  <a:gd name="connsiteY3" fmla="*/ 1295763 h 1448205"/>
                  <a:gd name="connsiteX4" fmla="*/ 1218825 w 3422051"/>
                  <a:gd name="connsiteY4" fmla="*/ 88925 h 1448205"/>
                  <a:gd name="connsiteX5" fmla="*/ 1028180 w 3422051"/>
                  <a:gd name="connsiteY5" fmla="*/ 19055 h 1448205"/>
                  <a:gd name="connsiteX6" fmla="*/ 837942 w 3422051"/>
                  <a:gd name="connsiteY6" fmla="*/ 0 h 1448205"/>
                  <a:gd name="connsiteX7" fmla="*/ 418971 w 3422051"/>
                  <a:gd name="connsiteY7" fmla="*/ 0 h 1448205"/>
                  <a:gd name="connsiteX8" fmla="*/ 294730 w 3422051"/>
                  <a:gd name="connsiteY8" fmla="*/ 26947 h 1448205"/>
                  <a:gd name="connsiteX9" fmla="*/ 253922 w 3422051"/>
                  <a:gd name="connsiteY9" fmla="*/ 152442 h 1448205"/>
                  <a:gd name="connsiteX10" fmla="*/ 0 w 3422051"/>
                  <a:gd name="connsiteY10" fmla="*/ 1443442 h 1448205"/>
                  <a:gd name="connsiteX0" fmla="*/ 0 w 3422051"/>
                  <a:gd name="connsiteY0" fmla="*/ 1443442 h 1448205"/>
                  <a:gd name="connsiteX1" fmla="*/ 3364465 w 3422051"/>
                  <a:gd name="connsiteY1" fmla="*/ 1448205 h 1448205"/>
                  <a:gd name="connsiteX2" fmla="*/ 3422051 w 3422051"/>
                  <a:gd name="connsiteY2" fmla="*/ 1380328 h 1448205"/>
                  <a:gd name="connsiteX3" fmla="*/ 3172981 w 3422051"/>
                  <a:gd name="connsiteY3" fmla="*/ 1178618 h 1448205"/>
                  <a:gd name="connsiteX4" fmla="*/ 1218825 w 3422051"/>
                  <a:gd name="connsiteY4" fmla="*/ 88925 h 1448205"/>
                  <a:gd name="connsiteX5" fmla="*/ 1028180 w 3422051"/>
                  <a:gd name="connsiteY5" fmla="*/ 19055 h 1448205"/>
                  <a:gd name="connsiteX6" fmla="*/ 837942 w 3422051"/>
                  <a:gd name="connsiteY6" fmla="*/ 0 h 1448205"/>
                  <a:gd name="connsiteX7" fmla="*/ 418971 w 3422051"/>
                  <a:gd name="connsiteY7" fmla="*/ 0 h 1448205"/>
                  <a:gd name="connsiteX8" fmla="*/ 294730 w 3422051"/>
                  <a:gd name="connsiteY8" fmla="*/ 26947 h 1448205"/>
                  <a:gd name="connsiteX9" fmla="*/ 253922 w 3422051"/>
                  <a:gd name="connsiteY9" fmla="*/ 152442 h 1448205"/>
                  <a:gd name="connsiteX10" fmla="*/ 0 w 3422051"/>
                  <a:gd name="connsiteY10" fmla="*/ 1443442 h 1448205"/>
                  <a:gd name="connsiteX0" fmla="*/ 0 w 3364465"/>
                  <a:gd name="connsiteY0" fmla="*/ 1443442 h 1448205"/>
                  <a:gd name="connsiteX1" fmla="*/ 3364465 w 3364465"/>
                  <a:gd name="connsiteY1" fmla="*/ 1448205 h 1448205"/>
                  <a:gd name="connsiteX2" fmla="*/ 3172981 w 3364465"/>
                  <a:gd name="connsiteY2" fmla="*/ 1178618 h 1448205"/>
                  <a:gd name="connsiteX3" fmla="*/ 1218825 w 3364465"/>
                  <a:gd name="connsiteY3" fmla="*/ 88925 h 1448205"/>
                  <a:gd name="connsiteX4" fmla="*/ 1028180 w 3364465"/>
                  <a:gd name="connsiteY4" fmla="*/ 19055 h 1448205"/>
                  <a:gd name="connsiteX5" fmla="*/ 837942 w 3364465"/>
                  <a:gd name="connsiteY5" fmla="*/ 0 h 1448205"/>
                  <a:gd name="connsiteX6" fmla="*/ 418971 w 3364465"/>
                  <a:gd name="connsiteY6" fmla="*/ 0 h 1448205"/>
                  <a:gd name="connsiteX7" fmla="*/ 294730 w 3364465"/>
                  <a:gd name="connsiteY7" fmla="*/ 26947 h 1448205"/>
                  <a:gd name="connsiteX8" fmla="*/ 253922 w 3364465"/>
                  <a:gd name="connsiteY8" fmla="*/ 152442 h 1448205"/>
                  <a:gd name="connsiteX9" fmla="*/ 0 w 3364465"/>
                  <a:gd name="connsiteY9" fmla="*/ 1443442 h 1448205"/>
                  <a:gd name="connsiteX0" fmla="*/ 0 w 3172981"/>
                  <a:gd name="connsiteY0" fmla="*/ 1443442 h 1443442"/>
                  <a:gd name="connsiteX1" fmla="*/ 3147597 w 3172981"/>
                  <a:gd name="connsiteY1" fmla="*/ 1426379 h 1443442"/>
                  <a:gd name="connsiteX2" fmla="*/ 3172981 w 3172981"/>
                  <a:gd name="connsiteY2" fmla="*/ 1178618 h 1443442"/>
                  <a:gd name="connsiteX3" fmla="*/ 1218825 w 3172981"/>
                  <a:gd name="connsiteY3" fmla="*/ 88925 h 1443442"/>
                  <a:gd name="connsiteX4" fmla="*/ 1028180 w 3172981"/>
                  <a:gd name="connsiteY4" fmla="*/ 19055 h 1443442"/>
                  <a:gd name="connsiteX5" fmla="*/ 837942 w 3172981"/>
                  <a:gd name="connsiteY5" fmla="*/ 0 h 1443442"/>
                  <a:gd name="connsiteX6" fmla="*/ 418971 w 3172981"/>
                  <a:gd name="connsiteY6" fmla="*/ 0 h 1443442"/>
                  <a:gd name="connsiteX7" fmla="*/ 294730 w 3172981"/>
                  <a:gd name="connsiteY7" fmla="*/ 26947 h 1443442"/>
                  <a:gd name="connsiteX8" fmla="*/ 253922 w 3172981"/>
                  <a:gd name="connsiteY8" fmla="*/ 152442 h 1443442"/>
                  <a:gd name="connsiteX9" fmla="*/ 0 w 3172981"/>
                  <a:gd name="connsiteY9" fmla="*/ 1443442 h 1443442"/>
                  <a:gd name="connsiteX0" fmla="*/ 0 w 3282779"/>
                  <a:gd name="connsiteY0" fmla="*/ 1443442 h 1443442"/>
                  <a:gd name="connsiteX1" fmla="*/ 3147597 w 3282779"/>
                  <a:gd name="connsiteY1" fmla="*/ 1426379 h 1443442"/>
                  <a:gd name="connsiteX2" fmla="*/ 3172981 w 3282779"/>
                  <a:gd name="connsiteY2" fmla="*/ 1178618 h 1443442"/>
                  <a:gd name="connsiteX3" fmla="*/ 1218825 w 3282779"/>
                  <a:gd name="connsiteY3" fmla="*/ 88925 h 1443442"/>
                  <a:gd name="connsiteX4" fmla="*/ 1028180 w 3282779"/>
                  <a:gd name="connsiteY4" fmla="*/ 19055 h 1443442"/>
                  <a:gd name="connsiteX5" fmla="*/ 837942 w 3282779"/>
                  <a:gd name="connsiteY5" fmla="*/ 0 h 1443442"/>
                  <a:gd name="connsiteX6" fmla="*/ 418971 w 3282779"/>
                  <a:gd name="connsiteY6" fmla="*/ 0 h 1443442"/>
                  <a:gd name="connsiteX7" fmla="*/ 294730 w 3282779"/>
                  <a:gd name="connsiteY7" fmla="*/ 26947 h 1443442"/>
                  <a:gd name="connsiteX8" fmla="*/ 253922 w 3282779"/>
                  <a:gd name="connsiteY8" fmla="*/ 152442 h 1443442"/>
                  <a:gd name="connsiteX9" fmla="*/ 0 w 3282779"/>
                  <a:gd name="connsiteY9" fmla="*/ 1443442 h 1443442"/>
                  <a:gd name="connsiteX0" fmla="*/ 0 w 3435326"/>
                  <a:gd name="connsiteY0" fmla="*/ 1443442 h 1443442"/>
                  <a:gd name="connsiteX1" fmla="*/ 3147597 w 3435326"/>
                  <a:gd name="connsiteY1" fmla="*/ 1426379 h 1443442"/>
                  <a:gd name="connsiteX2" fmla="*/ 3172981 w 3435326"/>
                  <a:gd name="connsiteY2" fmla="*/ 1178618 h 1443442"/>
                  <a:gd name="connsiteX3" fmla="*/ 1218825 w 3435326"/>
                  <a:gd name="connsiteY3" fmla="*/ 88925 h 1443442"/>
                  <a:gd name="connsiteX4" fmla="*/ 1028180 w 3435326"/>
                  <a:gd name="connsiteY4" fmla="*/ 19055 h 1443442"/>
                  <a:gd name="connsiteX5" fmla="*/ 837942 w 3435326"/>
                  <a:gd name="connsiteY5" fmla="*/ 0 h 1443442"/>
                  <a:gd name="connsiteX6" fmla="*/ 418971 w 3435326"/>
                  <a:gd name="connsiteY6" fmla="*/ 0 h 1443442"/>
                  <a:gd name="connsiteX7" fmla="*/ 294730 w 3435326"/>
                  <a:gd name="connsiteY7" fmla="*/ 26947 h 1443442"/>
                  <a:gd name="connsiteX8" fmla="*/ 253922 w 3435326"/>
                  <a:gd name="connsiteY8" fmla="*/ 152442 h 1443442"/>
                  <a:gd name="connsiteX9" fmla="*/ 0 w 3435326"/>
                  <a:gd name="connsiteY9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1028180 w 3492488"/>
                  <a:gd name="connsiteY4" fmla="*/ 19055 h 1443442"/>
                  <a:gd name="connsiteX5" fmla="*/ 837942 w 3492488"/>
                  <a:gd name="connsiteY5" fmla="*/ 0 h 1443442"/>
                  <a:gd name="connsiteX6" fmla="*/ 418971 w 3492488"/>
                  <a:gd name="connsiteY6" fmla="*/ 0 h 1443442"/>
                  <a:gd name="connsiteX7" fmla="*/ 294730 w 3492488"/>
                  <a:gd name="connsiteY7" fmla="*/ 26947 h 1443442"/>
                  <a:gd name="connsiteX8" fmla="*/ 253922 w 3492488"/>
                  <a:gd name="connsiteY8" fmla="*/ 152442 h 1443442"/>
                  <a:gd name="connsiteX9" fmla="*/ 0 w 3492488"/>
                  <a:gd name="connsiteY9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1028180 w 3492488"/>
                  <a:gd name="connsiteY4" fmla="*/ 19055 h 1443442"/>
                  <a:gd name="connsiteX5" fmla="*/ 837942 w 3492488"/>
                  <a:gd name="connsiteY5" fmla="*/ 0 h 1443442"/>
                  <a:gd name="connsiteX6" fmla="*/ 418971 w 3492488"/>
                  <a:gd name="connsiteY6" fmla="*/ 0 h 1443442"/>
                  <a:gd name="connsiteX7" fmla="*/ 253922 w 3492488"/>
                  <a:gd name="connsiteY7" fmla="*/ 152442 h 1443442"/>
                  <a:gd name="connsiteX8" fmla="*/ 0 w 3492488"/>
                  <a:gd name="connsiteY8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1028180 w 3492488"/>
                  <a:gd name="connsiteY4" fmla="*/ 19055 h 1443442"/>
                  <a:gd name="connsiteX5" fmla="*/ 837942 w 3492488"/>
                  <a:gd name="connsiteY5" fmla="*/ 0 h 1443442"/>
                  <a:gd name="connsiteX6" fmla="*/ 418971 w 3492488"/>
                  <a:gd name="connsiteY6" fmla="*/ 0 h 1443442"/>
                  <a:gd name="connsiteX7" fmla="*/ 263366 w 3492488"/>
                  <a:gd name="connsiteY7" fmla="*/ 174716 h 1443442"/>
                  <a:gd name="connsiteX8" fmla="*/ 0 w 3492488"/>
                  <a:gd name="connsiteY8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1028180 w 3492488"/>
                  <a:gd name="connsiteY4" fmla="*/ 19055 h 1443442"/>
                  <a:gd name="connsiteX5" fmla="*/ 837942 w 3492488"/>
                  <a:gd name="connsiteY5" fmla="*/ 0 h 1443442"/>
                  <a:gd name="connsiteX6" fmla="*/ 418971 w 3492488"/>
                  <a:gd name="connsiteY6" fmla="*/ 0 h 1443442"/>
                  <a:gd name="connsiteX7" fmla="*/ 263366 w 3492488"/>
                  <a:gd name="connsiteY7" fmla="*/ 174716 h 1443442"/>
                  <a:gd name="connsiteX8" fmla="*/ 0 w 3492488"/>
                  <a:gd name="connsiteY8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1028180 w 3492488"/>
                  <a:gd name="connsiteY4" fmla="*/ 19055 h 1443442"/>
                  <a:gd name="connsiteX5" fmla="*/ 837942 w 3492488"/>
                  <a:gd name="connsiteY5" fmla="*/ 0 h 1443442"/>
                  <a:gd name="connsiteX6" fmla="*/ 418971 w 3492488"/>
                  <a:gd name="connsiteY6" fmla="*/ 0 h 1443442"/>
                  <a:gd name="connsiteX7" fmla="*/ 263366 w 3492488"/>
                  <a:gd name="connsiteY7" fmla="*/ 174716 h 1443442"/>
                  <a:gd name="connsiteX8" fmla="*/ 0 w 3492488"/>
                  <a:gd name="connsiteY8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837942 w 3492488"/>
                  <a:gd name="connsiteY4" fmla="*/ 0 h 1443442"/>
                  <a:gd name="connsiteX5" fmla="*/ 418971 w 3492488"/>
                  <a:gd name="connsiteY5" fmla="*/ 0 h 1443442"/>
                  <a:gd name="connsiteX6" fmla="*/ 263366 w 3492488"/>
                  <a:gd name="connsiteY6" fmla="*/ 174716 h 1443442"/>
                  <a:gd name="connsiteX7" fmla="*/ 0 w 3492488"/>
                  <a:gd name="connsiteY7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837942 w 3492488"/>
                  <a:gd name="connsiteY4" fmla="*/ 0 h 1443442"/>
                  <a:gd name="connsiteX5" fmla="*/ 418971 w 3492488"/>
                  <a:gd name="connsiteY5" fmla="*/ 0 h 1443442"/>
                  <a:gd name="connsiteX6" fmla="*/ 263366 w 3492488"/>
                  <a:gd name="connsiteY6" fmla="*/ 174716 h 1443442"/>
                  <a:gd name="connsiteX7" fmla="*/ 0 w 3492488"/>
                  <a:gd name="connsiteY7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837942 w 3492488"/>
                  <a:gd name="connsiteY4" fmla="*/ 0 h 1443442"/>
                  <a:gd name="connsiteX5" fmla="*/ 418971 w 3492488"/>
                  <a:gd name="connsiteY5" fmla="*/ 0 h 1443442"/>
                  <a:gd name="connsiteX6" fmla="*/ 263366 w 3492488"/>
                  <a:gd name="connsiteY6" fmla="*/ 174716 h 1443442"/>
                  <a:gd name="connsiteX7" fmla="*/ 0 w 3492488"/>
                  <a:gd name="connsiteY7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837942 w 3492488"/>
                  <a:gd name="connsiteY4" fmla="*/ 0 h 1443442"/>
                  <a:gd name="connsiteX5" fmla="*/ 418971 w 3492488"/>
                  <a:gd name="connsiteY5" fmla="*/ 0 h 1443442"/>
                  <a:gd name="connsiteX6" fmla="*/ 387153 w 3492488"/>
                  <a:gd name="connsiteY6" fmla="*/ 200393 h 1443442"/>
                  <a:gd name="connsiteX7" fmla="*/ 0 w 3492488"/>
                  <a:gd name="connsiteY7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837942 w 3492488"/>
                  <a:gd name="connsiteY4" fmla="*/ 0 h 1443442"/>
                  <a:gd name="connsiteX5" fmla="*/ 733199 w 3492488"/>
                  <a:gd name="connsiteY5" fmla="*/ 0 h 1443442"/>
                  <a:gd name="connsiteX6" fmla="*/ 387153 w 3492488"/>
                  <a:gd name="connsiteY6" fmla="*/ 200393 h 1443442"/>
                  <a:gd name="connsiteX7" fmla="*/ 0 w 3492488"/>
                  <a:gd name="connsiteY7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837942 w 3492488"/>
                  <a:gd name="connsiteY4" fmla="*/ 0 h 1443442"/>
                  <a:gd name="connsiteX5" fmla="*/ 733199 w 3492488"/>
                  <a:gd name="connsiteY5" fmla="*/ 0 h 1443442"/>
                  <a:gd name="connsiteX6" fmla="*/ 387153 w 3492488"/>
                  <a:gd name="connsiteY6" fmla="*/ 200393 h 1443442"/>
                  <a:gd name="connsiteX7" fmla="*/ 0 w 3492488"/>
                  <a:gd name="connsiteY7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837942 w 3492488"/>
                  <a:gd name="connsiteY4" fmla="*/ 0 h 1443442"/>
                  <a:gd name="connsiteX5" fmla="*/ 733199 w 3492488"/>
                  <a:gd name="connsiteY5" fmla="*/ 0 h 1443442"/>
                  <a:gd name="connsiteX6" fmla="*/ 368109 w 3492488"/>
                  <a:gd name="connsiteY6" fmla="*/ 206812 h 1443442"/>
                  <a:gd name="connsiteX7" fmla="*/ 0 w 3492488"/>
                  <a:gd name="connsiteY7" fmla="*/ 1443442 h 1443442"/>
                  <a:gd name="connsiteX0" fmla="*/ 0 w 3492488"/>
                  <a:gd name="connsiteY0" fmla="*/ 1443442 h 1443442"/>
                  <a:gd name="connsiteX1" fmla="*/ 3147597 w 3492488"/>
                  <a:gd name="connsiteY1" fmla="*/ 1426379 h 1443442"/>
                  <a:gd name="connsiteX2" fmla="*/ 3172981 w 3492488"/>
                  <a:gd name="connsiteY2" fmla="*/ 1178618 h 1443442"/>
                  <a:gd name="connsiteX3" fmla="*/ 1218825 w 3492488"/>
                  <a:gd name="connsiteY3" fmla="*/ 88925 h 1443442"/>
                  <a:gd name="connsiteX4" fmla="*/ 837942 w 3492488"/>
                  <a:gd name="connsiteY4" fmla="*/ 0 h 1443442"/>
                  <a:gd name="connsiteX5" fmla="*/ 733199 w 3492488"/>
                  <a:gd name="connsiteY5" fmla="*/ 0 h 1443442"/>
                  <a:gd name="connsiteX6" fmla="*/ 377631 w 3492488"/>
                  <a:gd name="connsiteY6" fmla="*/ 149038 h 1443442"/>
                  <a:gd name="connsiteX7" fmla="*/ 0 w 3492488"/>
                  <a:gd name="connsiteY7" fmla="*/ 1443442 h 1443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92488" h="1443442">
                    <a:moveTo>
                      <a:pt x="0" y="1443442"/>
                    </a:moveTo>
                    <a:lnTo>
                      <a:pt x="3147597" y="1426379"/>
                    </a:lnTo>
                    <a:cubicBezTo>
                      <a:pt x="3604741" y="1430317"/>
                      <a:pt x="3601562" y="1429880"/>
                      <a:pt x="3172981" y="1178618"/>
                    </a:cubicBezTo>
                    <a:lnTo>
                      <a:pt x="1218825" y="88925"/>
                    </a:lnTo>
                    <a:cubicBezTo>
                      <a:pt x="1072484" y="-1042"/>
                      <a:pt x="1082045" y="4243"/>
                      <a:pt x="837942" y="0"/>
                    </a:cubicBezTo>
                    <a:lnTo>
                      <a:pt x="733199" y="0"/>
                    </a:lnTo>
                    <a:cubicBezTo>
                      <a:pt x="417774" y="7441"/>
                      <a:pt x="407184" y="-23500"/>
                      <a:pt x="377631" y="149038"/>
                    </a:cubicBezTo>
                    <a:lnTo>
                      <a:pt x="0" y="144344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shade val="51000"/>
                      <a:satMod val="130000"/>
                      <a:alpha val="70000"/>
                    </a:schemeClr>
                  </a:gs>
                  <a:gs pos="80000">
                    <a:schemeClr val="accent1">
                      <a:shade val="93000"/>
                      <a:satMod val="130000"/>
                      <a:alpha val="70000"/>
                    </a:schemeClr>
                  </a:gs>
                  <a:gs pos="100000">
                    <a:schemeClr val="accent1">
                      <a:shade val="94000"/>
                      <a:satMod val="135000"/>
                      <a:alpha val="70000"/>
                    </a:schemeClr>
                  </a:gs>
                </a:gsLst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 sz="1600" dirty="0"/>
              </a:p>
            </p:txBody>
          </p:sp>
          <p:sp>
            <p:nvSpPr>
              <p:cNvPr id="92" name="テキスト ボックス 41"/>
              <p:cNvSpPr txBox="1">
                <a:spLocks noChangeArrowheads="1"/>
              </p:cNvSpPr>
              <p:nvPr/>
            </p:nvSpPr>
            <p:spPr bwMode="auto">
              <a:xfrm>
                <a:off x="2201863" y="3748088"/>
                <a:ext cx="1682750" cy="400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ja-JP" sz="1600" i="1" dirty="0"/>
                  <a:t>Macro Cell</a:t>
                </a:r>
                <a:endParaRPr lang="ja-JP" altLang="en-US" sz="1600" i="1" dirty="0"/>
              </a:p>
            </p:txBody>
          </p:sp>
        </p:grpSp>
        <p:sp>
          <p:nvSpPr>
            <p:cNvPr id="93" name="テキスト ボックス 47"/>
            <p:cNvSpPr txBox="1">
              <a:spLocks noChangeArrowheads="1"/>
            </p:cNvSpPr>
            <p:nvPr/>
          </p:nvSpPr>
          <p:spPr bwMode="auto">
            <a:xfrm>
              <a:off x="2308920" y="4657303"/>
              <a:ext cx="1754837" cy="402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ja-JP" sz="1600" dirty="0">
                  <a:solidFill>
                    <a:srgbClr val="002060"/>
                  </a:solidFill>
                  <a:latin typeface="Arial Black" pitchFamily="34" charset="0"/>
                </a:rPr>
                <a:t>4G Diagram</a:t>
              </a:r>
              <a:endParaRPr lang="ja-JP" altLang="en-US" sz="1600" dirty="0">
                <a:solidFill>
                  <a:srgbClr val="002060"/>
                </a:solidFill>
                <a:latin typeface="Arial Black" pitchFamily="34" charset="0"/>
              </a:endParaRPr>
            </a:p>
          </p:txBody>
        </p:sp>
        <p:grpSp>
          <p:nvGrpSpPr>
            <p:cNvPr id="94" name="グループ化 44"/>
            <p:cNvGrpSpPr>
              <a:grpSpLocks/>
            </p:cNvGrpSpPr>
            <p:nvPr/>
          </p:nvGrpSpPr>
          <p:grpSpPr bwMode="auto">
            <a:xfrm>
              <a:off x="251520" y="1772816"/>
              <a:ext cx="7583488" cy="3649662"/>
              <a:chOff x="500063" y="1584325"/>
              <a:chExt cx="7583487" cy="3649614"/>
            </a:xfrm>
          </p:grpSpPr>
          <p:grpSp>
            <p:nvGrpSpPr>
              <p:cNvPr id="95" name="グループ化 6"/>
              <p:cNvGrpSpPr>
                <a:grpSpLocks/>
              </p:cNvGrpSpPr>
              <p:nvPr/>
            </p:nvGrpSpPr>
            <p:grpSpPr bwMode="auto">
              <a:xfrm>
                <a:off x="500063" y="1584325"/>
                <a:ext cx="7583487" cy="3584528"/>
                <a:chOff x="500063" y="1584325"/>
                <a:chExt cx="7583487" cy="3584480"/>
              </a:xfrm>
            </p:grpSpPr>
            <p:sp>
              <p:nvSpPr>
                <p:cNvPr id="97" name="上矢印 96"/>
                <p:cNvSpPr/>
                <p:nvPr/>
              </p:nvSpPr>
              <p:spPr>
                <a:xfrm>
                  <a:off x="868363" y="4386188"/>
                  <a:ext cx="650875" cy="782617"/>
                </a:xfrm>
                <a:prstGeom prst="upArrow">
                  <a:avLst/>
                </a:prstGeom>
                <a:solidFill>
                  <a:schemeClr val="accent6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右矢印 97"/>
                <p:cNvSpPr/>
                <p:nvPr/>
              </p:nvSpPr>
              <p:spPr>
                <a:xfrm>
                  <a:off x="6234112" y="4249666"/>
                  <a:ext cx="755650" cy="571485"/>
                </a:xfrm>
                <a:prstGeom prst="rightArrow">
                  <a:avLst/>
                </a:prstGeom>
                <a:solidFill>
                  <a:schemeClr val="accent6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テキスト ボックス 22"/>
                <p:cNvSpPr txBox="1">
                  <a:spLocks noChangeArrowheads="1"/>
                </p:cNvSpPr>
                <p:nvPr/>
              </p:nvSpPr>
              <p:spPr bwMode="auto">
                <a:xfrm>
                  <a:off x="3748088" y="2300288"/>
                  <a:ext cx="1741487" cy="5850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/>
                  <a:r>
                    <a:rPr lang="en-US" altLang="ja-JP" sz="1600" b="1" dirty="0">
                      <a:solidFill>
                        <a:srgbClr val="984807"/>
                      </a:solidFill>
                    </a:rPr>
                    <a:t>Higher </a:t>
                  </a:r>
                  <a:br>
                    <a:rPr lang="en-US" altLang="ja-JP" sz="1600" b="1" dirty="0">
                      <a:solidFill>
                        <a:srgbClr val="984807"/>
                      </a:solidFill>
                    </a:rPr>
                  </a:br>
                  <a:r>
                    <a:rPr lang="en-US" altLang="ja-JP" sz="1600" b="1" dirty="0">
                      <a:solidFill>
                        <a:srgbClr val="984807"/>
                      </a:solidFill>
                    </a:rPr>
                    <a:t>Throughput</a:t>
                  </a:r>
                  <a:endParaRPr lang="ja-JP" altLang="en-US" sz="1600" b="1" dirty="0">
                    <a:solidFill>
                      <a:srgbClr val="984807"/>
                    </a:solidFill>
                  </a:endParaRPr>
                </a:p>
              </p:txBody>
            </p:sp>
            <p:sp>
              <p:nvSpPr>
                <p:cNvPr id="100" name="テキスト ボックス 22"/>
                <p:cNvSpPr txBox="1">
                  <a:spLocks noChangeArrowheads="1"/>
                </p:cNvSpPr>
                <p:nvPr/>
              </p:nvSpPr>
              <p:spPr bwMode="auto">
                <a:xfrm>
                  <a:off x="5564187" y="3505200"/>
                  <a:ext cx="1370012" cy="5850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/>
                  <a:r>
                    <a:rPr lang="en-US" altLang="ja-JP" sz="1600" b="1" dirty="0">
                      <a:solidFill>
                        <a:srgbClr val="984807"/>
                      </a:solidFill>
                    </a:rPr>
                    <a:t>Increase </a:t>
                  </a:r>
                  <a:br>
                    <a:rPr lang="en-US" altLang="ja-JP" sz="1600" b="1" dirty="0">
                      <a:solidFill>
                        <a:srgbClr val="984807"/>
                      </a:solidFill>
                    </a:rPr>
                  </a:br>
                  <a:r>
                    <a:rPr lang="en-US" altLang="ja-JP" sz="1600" b="1" dirty="0">
                      <a:solidFill>
                        <a:srgbClr val="984807"/>
                      </a:solidFill>
                    </a:rPr>
                    <a:t>capacity</a:t>
                  </a:r>
                  <a:endParaRPr lang="ja-JP" altLang="en-US" sz="1600" b="1" dirty="0">
                    <a:solidFill>
                      <a:srgbClr val="984807"/>
                    </a:solidFill>
                  </a:endParaRPr>
                </a:p>
              </p:txBody>
            </p:sp>
            <p:sp>
              <p:nvSpPr>
                <p:cNvPr id="101" name="テキスト ボックス 47"/>
                <p:cNvSpPr txBox="1">
                  <a:spLocks noChangeArrowheads="1"/>
                </p:cNvSpPr>
                <p:nvPr/>
              </p:nvSpPr>
              <p:spPr bwMode="auto">
                <a:xfrm>
                  <a:off x="1935164" y="1584325"/>
                  <a:ext cx="6148386" cy="40219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endParaRPr lang="ja-JP" altLang="en-US" sz="1600" dirty="0">
                    <a:solidFill>
                      <a:srgbClr val="984807"/>
                    </a:solidFill>
                    <a:latin typeface="Arial Black" pitchFamily="34" charset="0"/>
                  </a:endParaRPr>
                </a:p>
              </p:txBody>
            </p:sp>
            <p:sp>
              <p:nvSpPr>
                <p:cNvPr id="102" name="上矢印 101"/>
                <p:cNvSpPr/>
                <p:nvPr/>
              </p:nvSpPr>
              <p:spPr>
                <a:xfrm>
                  <a:off x="3182938" y="2220895"/>
                  <a:ext cx="649288" cy="782617"/>
                </a:xfrm>
                <a:prstGeom prst="upArrow">
                  <a:avLst/>
                </a:prstGeom>
                <a:solidFill>
                  <a:schemeClr val="accent6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テキスト ボックス 22"/>
                <p:cNvSpPr txBox="1">
                  <a:spLocks noChangeArrowheads="1"/>
                </p:cNvSpPr>
                <p:nvPr/>
              </p:nvSpPr>
              <p:spPr bwMode="auto">
                <a:xfrm>
                  <a:off x="500063" y="3400377"/>
                  <a:ext cx="1627187" cy="5850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/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lr>
                      <a:srgbClr val="336699"/>
                    </a:buClr>
                    <a:buFont typeface="Wingdings" pitchFamily="2" charset="2"/>
                    <a:buChar char="n"/>
                    <a:defRPr kumimoji="1" sz="2800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rgbClr val="336699"/>
                    </a:buClr>
                    <a:buFont typeface="Wingdings" pitchFamily="2" charset="2"/>
                    <a:buChar char="p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rgbClr val="336699"/>
                    </a:buClr>
                    <a:buFont typeface="Wingdings" pitchFamily="2" charset="2"/>
                    <a:buChar char="n"/>
                    <a:defRPr kumimoji="1" sz="2000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336699"/>
                    </a:buClr>
                    <a:buFont typeface="Wingdings" pitchFamily="2" charset="2"/>
                    <a:buChar char="p"/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rgbClr val="336699"/>
                    </a:buClr>
                    <a:buFont typeface="Wingdings" pitchFamily="2" charset="2"/>
                    <a:buChar char="n"/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336699"/>
                    </a:buClr>
                    <a:buFont typeface="Wingdings" pitchFamily="2" charset="2"/>
                    <a:buChar char="n"/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336699"/>
                    </a:buClr>
                    <a:buFont typeface="Wingdings" pitchFamily="2" charset="2"/>
                    <a:buChar char="n"/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336699"/>
                    </a:buClr>
                    <a:buFont typeface="Wingdings" pitchFamily="2" charset="2"/>
                    <a:buChar char="n"/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336699"/>
                    </a:buClr>
                    <a:buFont typeface="Wingdings" pitchFamily="2" charset="2"/>
                    <a:buChar char="n"/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  <a:defRPr/>
                  </a:pPr>
                  <a:r>
                    <a:rPr lang="en-US" altLang="ja-JP" sz="1600" b="1" dirty="0" smtClean="0">
                      <a:solidFill>
                        <a:schemeClr val="accent6">
                          <a:lumMod val="50000"/>
                        </a:schemeClr>
                      </a:solidFill>
                    </a:rPr>
                    <a:t>Coverage</a:t>
                  </a:r>
                  <a:br>
                    <a:rPr lang="en-US" altLang="ja-JP" sz="1600" b="1" dirty="0" smtClean="0">
                      <a:solidFill>
                        <a:schemeClr val="accent6">
                          <a:lumMod val="50000"/>
                        </a:schemeClr>
                      </a:solidFill>
                    </a:rPr>
                  </a:br>
                  <a:r>
                    <a:rPr lang="en-US" altLang="ja-JP" sz="1600" b="1" dirty="0" smtClean="0">
                      <a:solidFill>
                        <a:schemeClr val="accent6">
                          <a:lumMod val="50000"/>
                        </a:schemeClr>
                      </a:solidFill>
                    </a:rPr>
                    <a:t>expansion</a:t>
                  </a:r>
                  <a:endParaRPr lang="ja-JP" altLang="en-US" sz="1600" b="1" dirty="0" smtClean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96" name="フリーフォーム 95"/>
              <p:cNvSpPr/>
              <p:nvPr/>
            </p:nvSpPr>
            <p:spPr>
              <a:xfrm>
                <a:off x="548640" y="2183398"/>
                <a:ext cx="7087870" cy="3050541"/>
              </a:xfrm>
              <a:custGeom>
                <a:avLst/>
                <a:gdLst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1814286 w 3686629"/>
                  <a:gd name="connsiteY2" fmla="*/ 0 h 1436915"/>
                  <a:gd name="connsiteX3" fmla="*/ 348343 w 3686629"/>
                  <a:gd name="connsiteY3" fmla="*/ 0 h 1436915"/>
                  <a:gd name="connsiteX4" fmla="*/ 0 w 3686629"/>
                  <a:gd name="connsiteY4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1987391 w 3686629"/>
                  <a:gd name="connsiteY2" fmla="*/ 0 h 1436915"/>
                  <a:gd name="connsiteX3" fmla="*/ 348343 w 3686629"/>
                  <a:gd name="connsiteY3" fmla="*/ 0 h 1436915"/>
                  <a:gd name="connsiteX4" fmla="*/ 0 w 3686629"/>
                  <a:gd name="connsiteY4" fmla="*/ 1436915 h 1436915"/>
                  <a:gd name="connsiteX0" fmla="*/ 0 w 3686629"/>
                  <a:gd name="connsiteY0" fmla="*/ 1436915 h 1436915"/>
                  <a:gd name="connsiteX1" fmla="*/ 3686629 w 3686629"/>
                  <a:gd name="connsiteY1" fmla="*/ 1436915 h 1436915"/>
                  <a:gd name="connsiteX2" fmla="*/ 1987391 w 3686629"/>
                  <a:gd name="connsiteY2" fmla="*/ 0 h 1436915"/>
                  <a:gd name="connsiteX3" fmla="*/ 308396 w 3686629"/>
                  <a:gd name="connsiteY3" fmla="*/ 0 h 1436915"/>
                  <a:gd name="connsiteX4" fmla="*/ 0 w 3686629"/>
                  <a:gd name="connsiteY4" fmla="*/ 1436915 h 1436915"/>
                  <a:gd name="connsiteX0" fmla="*/ 0 w 4276775"/>
                  <a:gd name="connsiteY0" fmla="*/ 1436915 h 1436915"/>
                  <a:gd name="connsiteX1" fmla="*/ 4276775 w 4276775"/>
                  <a:gd name="connsiteY1" fmla="*/ 1436915 h 1436915"/>
                  <a:gd name="connsiteX2" fmla="*/ 2577537 w 4276775"/>
                  <a:gd name="connsiteY2" fmla="*/ 0 h 1436915"/>
                  <a:gd name="connsiteX3" fmla="*/ 898542 w 4276775"/>
                  <a:gd name="connsiteY3" fmla="*/ 0 h 1436915"/>
                  <a:gd name="connsiteX4" fmla="*/ 0 w 4276775"/>
                  <a:gd name="connsiteY4" fmla="*/ 1436915 h 1436915"/>
                  <a:gd name="connsiteX0" fmla="*/ 0 w 4276775"/>
                  <a:gd name="connsiteY0" fmla="*/ 1436915 h 1436915"/>
                  <a:gd name="connsiteX1" fmla="*/ 4276775 w 4276775"/>
                  <a:gd name="connsiteY1" fmla="*/ 1436915 h 1436915"/>
                  <a:gd name="connsiteX2" fmla="*/ 2577537 w 4276775"/>
                  <a:gd name="connsiteY2" fmla="*/ 0 h 1436915"/>
                  <a:gd name="connsiteX3" fmla="*/ 898542 w 4276775"/>
                  <a:gd name="connsiteY3" fmla="*/ 0 h 1436915"/>
                  <a:gd name="connsiteX4" fmla="*/ 276542 w 4276775"/>
                  <a:gd name="connsiteY4" fmla="*/ 987552 h 1436915"/>
                  <a:gd name="connsiteX5" fmla="*/ 0 w 4276775"/>
                  <a:gd name="connsiteY5" fmla="*/ 1436915 h 1436915"/>
                  <a:gd name="connsiteX0" fmla="*/ 5702 w 4282477"/>
                  <a:gd name="connsiteY0" fmla="*/ 1436915 h 1436915"/>
                  <a:gd name="connsiteX1" fmla="*/ 4282477 w 4282477"/>
                  <a:gd name="connsiteY1" fmla="*/ 1436915 h 1436915"/>
                  <a:gd name="connsiteX2" fmla="*/ 2583239 w 4282477"/>
                  <a:gd name="connsiteY2" fmla="*/ 0 h 1436915"/>
                  <a:gd name="connsiteX3" fmla="*/ 904244 w 4282477"/>
                  <a:gd name="connsiteY3" fmla="*/ 0 h 1436915"/>
                  <a:gd name="connsiteX4" fmla="*/ 0 w 4282477"/>
                  <a:gd name="connsiteY4" fmla="*/ 1019799 h 1436915"/>
                  <a:gd name="connsiteX5" fmla="*/ 5702 w 4282477"/>
                  <a:gd name="connsiteY5" fmla="*/ 1436915 h 1436915"/>
                  <a:gd name="connsiteX0" fmla="*/ 5702 w 4282477"/>
                  <a:gd name="connsiteY0" fmla="*/ 1436915 h 1436915"/>
                  <a:gd name="connsiteX1" fmla="*/ 4282477 w 4282477"/>
                  <a:gd name="connsiteY1" fmla="*/ 1436915 h 1436915"/>
                  <a:gd name="connsiteX2" fmla="*/ 2583239 w 4282477"/>
                  <a:gd name="connsiteY2" fmla="*/ 0 h 1436915"/>
                  <a:gd name="connsiteX3" fmla="*/ 904244 w 4282477"/>
                  <a:gd name="connsiteY3" fmla="*/ 0 h 1436915"/>
                  <a:gd name="connsiteX4" fmla="*/ 423365 w 4282477"/>
                  <a:gd name="connsiteY4" fmla="*/ 525351 h 1436915"/>
                  <a:gd name="connsiteX5" fmla="*/ 0 w 4282477"/>
                  <a:gd name="connsiteY5" fmla="*/ 1019799 h 1436915"/>
                  <a:gd name="connsiteX6" fmla="*/ 5702 w 4282477"/>
                  <a:gd name="connsiteY6" fmla="*/ 1436915 h 1436915"/>
                  <a:gd name="connsiteX0" fmla="*/ 5702 w 4282477"/>
                  <a:gd name="connsiteY0" fmla="*/ 1436915 h 1436915"/>
                  <a:gd name="connsiteX1" fmla="*/ 4282477 w 4282477"/>
                  <a:gd name="connsiteY1" fmla="*/ 1436915 h 1436915"/>
                  <a:gd name="connsiteX2" fmla="*/ 2583239 w 4282477"/>
                  <a:gd name="connsiteY2" fmla="*/ 0 h 1436915"/>
                  <a:gd name="connsiteX3" fmla="*/ 904244 w 4282477"/>
                  <a:gd name="connsiteY3" fmla="*/ 0 h 1436915"/>
                  <a:gd name="connsiteX4" fmla="*/ 684226 w 4282477"/>
                  <a:gd name="connsiteY4" fmla="*/ 1016216 h 1436915"/>
                  <a:gd name="connsiteX5" fmla="*/ 0 w 4282477"/>
                  <a:gd name="connsiteY5" fmla="*/ 1019799 h 1436915"/>
                  <a:gd name="connsiteX6" fmla="*/ 5702 w 4282477"/>
                  <a:gd name="connsiteY6" fmla="*/ 1436915 h 1436915"/>
                  <a:gd name="connsiteX0" fmla="*/ 5702 w 4282477"/>
                  <a:gd name="connsiteY0" fmla="*/ 1440498 h 1440498"/>
                  <a:gd name="connsiteX1" fmla="*/ 4282477 w 4282477"/>
                  <a:gd name="connsiteY1" fmla="*/ 1440498 h 1440498"/>
                  <a:gd name="connsiteX2" fmla="*/ 2583239 w 4282477"/>
                  <a:gd name="connsiteY2" fmla="*/ 3583 h 1440498"/>
                  <a:gd name="connsiteX3" fmla="*/ 1028260 w 4282477"/>
                  <a:gd name="connsiteY3" fmla="*/ 0 h 1440498"/>
                  <a:gd name="connsiteX4" fmla="*/ 684226 w 4282477"/>
                  <a:gd name="connsiteY4" fmla="*/ 1019799 h 1440498"/>
                  <a:gd name="connsiteX5" fmla="*/ 0 w 4282477"/>
                  <a:gd name="connsiteY5" fmla="*/ 1023382 h 1440498"/>
                  <a:gd name="connsiteX6" fmla="*/ 5702 w 4282477"/>
                  <a:gd name="connsiteY6" fmla="*/ 1440498 h 1440498"/>
                  <a:gd name="connsiteX0" fmla="*/ 5702 w 4282477"/>
                  <a:gd name="connsiteY0" fmla="*/ 1440498 h 1440498"/>
                  <a:gd name="connsiteX1" fmla="*/ 4282477 w 4282477"/>
                  <a:gd name="connsiteY1" fmla="*/ 1440498 h 1440498"/>
                  <a:gd name="connsiteX2" fmla="*/ 2583239 w 4282477"/>
                  <a:gd name="connsiteY2" fmla="*/ 3583 h 1440498"/>
                  <a:gd name="connsiteX3" fmla="*/ 1028260 w 4282477"/>
                  <a:gd name="connsiteY3" fmla="*/ 0 h 1440498"/>
                  <a:gd name="connsiteX4" fmla="*/ 975023 w 4282477"/>
                  <a:gd name="connsiteY4" fmla="*/ 138392 h 1440498"/>
                  <a:gd name="connsiteX5" fmla="*/ 684226 w 4282477"/>
                  <a:gd name="connsiteY5" fmla="*/ 1019799 h 1440498"/>
                  <a:gd name="connsiteX6" fmla="*/ 0 w 4282477"/>
                  <a:gd name="connsiteY6" fmla="*/ 1023382 h 1440498"/>
                  <a:gd name="connsiteX7" fmla="*/ 5702 w 4282477"/>
                  <a:gd name="connsiteY7" fmla="*/ 1440498 h 1440498"/>
                  <a:gd name="connsiteX0" fmla="*/ 5702 w 4282477"/>
                  <a:gd name="connsiteY0" fmla="*/ 1440498 h 1440498"/>
                  <a:gd name="connsiteX1" fmla="*/ 4282477 w 4282477"/>
                  <a:gd name="connsiteY1" fmla="*/ 1440498 h 1440498"/>
                  <a:gd name="connsiteX2" fmla="*/ 2583239 w 4282477"/>
                  <a:gd name="connsiteY2" fmla="*/ 3583 h 1440498"/>
                  <a:gd name="connsiteX3" fmla="*/ 1028260 w 4282477"/>
                  <a:gd name="connsiteY3" fmla="*/ 0 h 1440498"/>
                  <a:gd name="connsiteX4" fmla="*/ 876665 w 4282477"/>
                  <a:gd name="connsiteY4" fmla="*/ 141975 h 1440498"/>
                  <a:gd name="connsiteX5" fmla="*/ 684226 w 4282477"/>
                  <a:gd name="connsiteY5" fmla="*/ 1019799 h 1440498"/>
                  <a:gd name="connsiteX6" fmla="*/ 0 w 4282477"/>
                  <a:gd name="connsiteY6" fmla="*/ 1023382 h 1440498"/>
                  <a:gd name="connsiteX7" fmla="*/ 5702 w 4282477"/>
                  <a:gd name="connsiteY7" fmla="*/ 1440498 h 1440498"/>
                  <a:gd name="connsiteX0" fmla="*/ 5702 w 4282477"/>
                  <a:gd name="connsiteY0" fmla="*/ 1440498 h 1440498"/>
                  <a:gd name="connsiteX1" fmla="*/ 4282477 w 4282477"/>
                  <a:gd name="connsiteY1" fmla="*/ 1440498 h 1440498"/>
                  <a:gd name="connsiteX2" fmla="*/ 2583239 w 4282477"/>
                  <a:gd name="connsiteY2" fmla="*/ 3583 h 1440498"/>
                  <a:gd name="connsiteX3" fmla="*/ 1028260 w 4282477"/>
                  <a:gd name="connsiteY3" fmla="*/ 0 h 1440498"/>
                  <a:gd name="connsiteX4" fmla="*/ 876665 w 4282477"/>
                  <a:gd name="connsiteY4" fmla="*/ 141975 h 1440498"/>
                  <a:gd name="connsiteX5" fmla="*/ 684226 w 4282477"/>
                  <a:gd name="connsiteY5" fmla="*/ 1019799 h 1440498"/>
                  <a:gd name="connsiteX6" fmla="*/ 0 w 4282477"/>
                  <a:gd name="connsiteY6" fmla="*/ 1023382 h 1440498"/>
                  <a:gd name="connsiteX7" fmla="*/ 5702 w 4282477"/>
                  <a:gd name="connsiteY7" fmla="*/ 1440498 h 1440498"/>
                  <a:gd name="connsiteX0" fmla="*/ 5702 w 4282477"/>
                  <a:gd name="connsiteY0" fmla="*/ 1440498 h 1440498"/>
                  <a:gd name="connsiteX1" fmla="*/ 4282477 w 4282477"/>
                  <a:gd name="connsiteY1" fmla="*/ 1440498 h 1440498"/>
                  <a:gd name="connsiteX2" fmla="*/ 2583239 w 4282477"/>
                  <a:gd name="connsiteY2" fmla="*/ 3583 h 1440498"/>
                  <a:gd name="connsiteX3" fmla="*/ 1028260 w 4282477"/>
                  <a:gd name="connsiteY3" fmla="*/ 0 h 1440498"/>
                  <a:gd name="connsiteX4" fmla="*/ 876665 w 4282477"/>
                  <a:gd name="connsiteY4" fmla="*/ 141975 h 1440498"/>
                  <a:gd name="connsiteX5" fmla="*/ 684226 w 4282477"/>
                  <a:gd name="connsiteY5" fmla="*/ 1019799 h 1440498"/>
                  <a:gd name="connsiteX6" fmla="*/ 0 w 4282477"/>
                  <a:gd name="connsiteY6" fmla="*/ 1023382 h 1440498"/>
                  <a:gd name="connsiteX7" fmla="*/ 5702 w 4282477"/>
                  <a:gd name="connsiteY7" fmla="*/ 1440498 h 1440498"/>
                  <a:gd name="connsiteX0" fmla="*/ 5702 w 4282477"/>
                  <a:gd name="connsiteY0" fmla="*/ 1441842 h 1441842"/>
                  <a:gd name="connsiteX1" fmla="*/ 4282477 w 4282477"/>
                  <a:gd name="connsiteY1" fmla="*/ 1441842 h 1441842"/>
                  <a:gd name="connsiteX2" fmla="*/ 2583239 w 4282477"/>
                  <a:gd name="connsiteY2" fmla="*/ 4927 h 1441842"/>
                  <a:gd name="connsiteX3" fmla="*/ 2416177 w 4282477"/>
                  <a:gd name="connsiteY3" fmla="*/ 0 h 1441842"/>
                  <a:gd name="connsiteX4" fmla="*/ 1028260 w 4282477"/>
                  <a:gd name="connsiteY4" fmla="*/ 1344 h 1441842"/>
                  <a:gd name="connsiteX5" fmla="*/ 876665 w 4282477"/>
                  <a:gd name="connsiteY5" fmla="*/ 143319 h 1441842"/>
                  <a:gd name="connsiteX6" fmla="*/ 684226 w 4282477"/>
                  <a:gd name="connsiteY6" fmla="*/ 1021143 h 1441842"/>
                  <a:gd name="connsiteX7" fmla="*/ 0 w 4282477"/>
                  <a:gd name="connsiteY7" fmla="*/ 1024726 h 1441842"/>
                  <a:gd name="connsiteX8" fmla="*/ 5702 w 4282477"/>
                  <a:gd name="connsiteY8" fmla="*/ 1441842 h 1441842"/>
                  <a:gd name="connsiteX0" fmla="*/ 5702 w 4282477"/>
                  <a:gd name="connsiteY0" fmla="*/ 1441842 h 1441842"/>
                  <a:gd name="connsiteX1" fmla="*/ 4282477 w 4282477"/>
                  <a:gd name="connsiteY1" fmla="*/ 1441842 h 1441842"/>
                  <a:gd name="connsiteX2" fmla="*/ 2690150 w 4282477"/>
                  <a:gd name="connsiteY2" fmla="*/ 101667 h 1441842"/>
                  <a:gd name="connsiteX3" fmla="*/ 2416177 w 4282477"/>
                  <a:gd name="connsiteY3" fmla="*/ 0 h 1441842"/>
                  <a:gd name="connsiteX4" fmla="*/ 1028260 w 4282477"/>
                  <a:gd name="connsiteY4" fmla="*/ 1344 h 1441842"/>
                  <a:gd name="connsiteX5" fmla="*/ 876665 w 4282477"/>
                  <a:gd name="connsiteY5" fmla="*/ 143319 h 1441842"/>
                  <a:gd name="connsiteX6" fmla="*/ 684226 w 4282477"/>
                  <a:gd name="connsiteY6" fmla="*/ 1021143 h 1441842"/>
                  <a:gd name="connsiteX7" fmla="*/ 0 w 4282477"/>
                  <a:gd name="connsiteY7" fmla="*/ 1024726 h 1441842"/>
                  <a:gd name="connsiteX8" fmla="*/ 5702 w 4282477"/>
                  <a:gd name="connsiteY8" fmla="*/ 1441842 h 1441842"/>
                  <a:gd name="connsiteX0" fmla="*/ 5702 w 4282477"/>
                  <a:gd name="connsiteY0" fmla="*/ 1441842 h 1441842"/>
                  <a:gd name="connsiteX1" fmla="*/ 4282477 w 4282477"/>
                  <a:gd name="connsiteY1" fmla="*/ 1441842 h 1441842"/>
                  <a:gd name="connsiteX2" fmla="*/ 2690150 w 4282477"/>
                  <a:gd name="connsiteY2" fmla="*/ 101667 h 1441842"/>
                  <a:gd name="connsiteX3" fmla="*/ 2416177 w 4282477"/>
                  <a:gd name="connsiteY3" fmla="*/ 0 h 1441842"/>
                  <a:gd name="connsiteX4" fmla="*/ 1028260 w 4282477"/>
                  <a:gd name="connsiteY4" fmla="*/ 1344 h 1441842"/>
                  <a:gd name="connsiteX5" fmla="*/ 876665 w 4282477"/>
                  <a:gd name="connsiteY5" fmla="*/ 143319 h 1441842"/>
                  <a:gd name="connsiteX6" fmla="*/ 684226 w 4282477"/>
                  <a:gd name="connsiteY6" fmla="*/ 1021143 h 1441842"/>
                  <a:gd name="connsiteX7" fmla="*/ 0 w 4282477"/>
                  <a:gd name="connsiteY7" fmla="*/ 1024726 h 1441842"/>
                  <a:gd name="connsiteX8" fmla="*/ 5702 w 4282477"/>
                  <a:gd name="connsiteY8" fmla="*/ 1441842 h 1441842"/>
                  <a:gd name="connsiteX0" fmla="*/ 5702 w 4282477"/>
                  <a:gd name="connsiteY0" fmla="*/ 1441842 h 1441842"/>
                  <a:gd name="connsiteX1" fmla="*/ 4282477 w 4282477"/>
                  <a:gd name="connsiteY1" fmla="*/ 1441842 h 1441842"/>
                  <a:gd name="connsiteX2" fmla="*/ 2690150 w 4282477"/>
                  <a:gd name="connsiteY2" fmla="*/ 101667 h 1441842"/>
                  <a:gd name="connsiteX3" fmla="*/ 2416177 w 4282477"/>
                  <a:gd name="connsiteY3" fmla="*/ 0 h 1441842"/>
                  <a:gd name="connsiteX4" fmla="*/ 1028260 w 4282477"/>
                  <a:gd name="connsiteY4" fmla="*/ 1344 h 1441842"/>
                  <a:gd name="connsiteX5" fmla="*/ 876665 w 4282477"/>
                  <a:gd name="connsiteY5" fmla="*/ 143319 h 1441842"/>
                  <a:gd name="connsiteX6" fmla="*/ 684226 w 4282477"/>
                  <a:gd name="connsiteY6" fmla="*/ 1021143 h 1441842"/>
                  <a:gd name="connsiteX7" fmla="*/ 0 w 4282477"/>
                  <a:gd name="connsiteY7" fmla="*/ 1024726 h 1441842"/>
                  <a:gd name="connsiteX8" fmla="*/ 5702 w 4282477"/>
                  <a:gd name="connsiteY8" fmla="*/ 1441842 h 1441842"/>
                  <a:gd name="connsiteX0" fmla="*/ 5702 w 4282477"/>
                  <a:gd name="connsiteY0" fmla="*/ 1442129 h 1442129"/>
                  <a:gd name="connsiteX1" fmla="*/ 4282477 w 4282477"/>
                  <a:gd name="connsiteY1" fmla="*/ 1442129 h 1442129"/>
                  <a:gd name="connsiteX2" fmla="*/ 2690150 w 4282477"/>
                  <a:gd name="connsiteY2" fmla="*/ 101954 h 1442129"/>
                  <a:gd name="connsiteX3" fmla="*/ 2416177 w 4282477"/>
                  <a:gd name="connsiteY3" fmla="*/ 287 h 1442129"/>
                  <a:gd name="connsiteX4" fmla="*/ 1028260 w 4282477"/>
                  <a:gd name="connsiteY4" fmla="*/ 1631 h 1442129"/>
                  <a:gd name="connsiteX5" fmla="*/ 876665 w 4282477"/>
                  <a:gd name="connsiteY5" fmla="*/ 143606 h 1442129"/>
                  <a:gd name="connsiteX6" fmla="*/ 684226 w 4282477"/>
                  <a:gd name="connsiteY6" fmla="*/ 1021430 h 1442129"/>
                  <a:gd name="connsiteX7" fmla="*/ 0 w 4282477"/>
                  <a:gd name="connsiteY7" fmla="*/ 1025013 h 1442129"/>
                  <a:gd name="connsiteX8" fmla="*/ 5702 w 4282477"/>
                  <a:gd name="connsiteY8" fmla="*/ 1442129 h 1442129"/>
                  <a:gd name="connsiteX0" fmla="*/ 5702 w 4282477"/>
                  <a:gd name="connsiteY0" fmla="*/ 1442223 h 1442223"/>
                  <a:gd name="connsiteX1" fmla="*/ 4282477 w 4282477"/>
                  <a:gd name="connsiteY1" fmla="*/ 1442223 h 1442223"/>
                  <a:gd name="connsiteX2" fmla="*/ 2690150 w 4282477"/>
                  <a:gd name="connsiteY2" fmla="*/ 102048 h 1442223"/>
                  <a:gd name="connsiteX3" fmla="*/ 2416177 w 4282477"/>
                  <a:gd name="connsiteY3" fmla="*/ 381 h 1442223"/>
                  <a:gd name="connsiteX4" fmla="*/ 1028260 w 4282477"/>
                  <a:gd name="connsiteY4" fmla="*/ 1725 h 1442223"/>
                  <a:gd name="connsiteX5" fmla="*/ 876665 w 4282477"/>
                  <a:gd name="connsiteY5" fmla="*/ 143700 h 1442223"/>
                  <a:gd name="connsiteX6" fmla="*/ 684226 w 4282477"/>
                  <a:gd name="connsiteY6" fmla="*/ 1021524 h 1442223"/>
                  <a:gd name="connsiteX7" fmla="*/ 0 w 4282477"/>
                  <a:gd name="connsiteY7" fmla="*/ 1025107 h 1442223"/>
                  <a:gd name="connsiteX8" fmla="*/ 5702 w 4282477"/>
                  <a:gd name="connsiteY8" fmla="*/ 1442223 h 1442223"/>
                  <a:gd name="connsiteX0" fmla="*/ 5702 w 4282477"/>
                  <a:gd name="connsiteY0" fmla="*/ 1442223 h 1442223"/>
                  <a:gd name="connsiteX1" fmla="*/ 4282477 w 4282477"/>
                  <a:gd name="connsiteY1" fmla="*/ 1442223 h 1442223"/>
                  <a:gd name="connsiteX2" fmla="*/ 2690150 w 4282477"/>
                  <a:gd name="connsiteY2" fmla="*/ 102048 h 1442223"/>
                  <a:gd name="connsiteX3" fmla="*/ 2416177 w 4282477"/>
                  <a:gd name="connsiteY3" fmla="*/ 381 h 1442223"/>
                  <a:gd name="connsiteX4" fmla="*/ 1028260 w 4282477"/>
                  <a:gd name="connsiteY4" fmla="*/ 1725 h 1442223"/>
                  <a:gd name="connsiteX5" fmla="*/ 876665 w 4282477"/>
                  <a:gd name="connsiteY5" fmla="*/ 143700 h 1442223"/>
                  <a:gd name="connsiteX6" fmla="*/ 684226 w 4282477"/>
                  <a:gd name="connsiteY6" fmla="*/ 1021524 h 1442223"/>
                  <a:gd name="connsiteX7" fmla="*/ 431918 w 4282477"/>
                  <a:gd name="connsiteY7" fmla="*/ 1017941 h 1442223"/>
                  <a:gd name="connsiteX8" fmla="*/ 0 w 4282477"/>
                  <a:gd name="connsiteY8" fmla="*/ 1025107 h 1442223"/>
                  <a:gd name="connsiteX9" fmla="*/ 5702 w 4282477"/>
                  <a:gd name="connsiteY9" fmla="*/ 1442223 h 1442223"/>
                  <a:gd name="connsiteX0" fmla="*/ 5702 w 4282477"/>
                  <a:gd name="connsiteY0" fmla="*/ 1442223 h 1442223"/>
                  <a:gd name="connsiteX1" fmla="*/ 4282477 w 4282477"/>
                  <a:gd name="connsiteY1" fmla="*/ 1442223 h 1442223"/>
                  <a:gd name="connsiteX2" fmla="*/ 2690150 w 4282477"/>
                  <a:gd name="connsiteY2" fmla="*/ 102048 h 1442223"/>
                  <a:gd name="connsiteX3" fmla="*/ 2416177 w 4282477"/>
                  <a:gd name="connsiteY3" fmla="*/ 381 h 1442223"/>
                  <a:gd name="connsiteX4" fmla="*/ 1028260 w 4282477"/>
                  <a:gd name="connsiteY4" fmla="*/ 1725 h 1442223"/>
                  <a:gd name="connsiteX5" fmla="*/ 876665 w 4282477"/>
                  <a:gd name="connsiteY5" fmla="*/ 143700 h 1442223"/>
                  <a:gd name="connsiteX6" fmla="*/ 726990 w 4282477"/>
                  <a:gd name="connsiteY6" fmla="*/ 795798 h 1442223"/>
                  <a:gd name="connsiteX7" fmla="*/ 431918 w 4282477"/>
                  <a:gd name="connsiteY7" fmla="*/ 1017941 h 1442223"/>
                  <a:gd name="connsiteX8" fmla="*/ 0 w 4282477"/>
                  <a:gd name="connsiteY8" fmla="*/ 1025107 h 1442223"/>
                  <a:gd name="connsiteX9" fmla="*/ 5702 w 4282477"/>
                  <a:gd name="connsiteY9" fmla="*/ 1442223 h 1442223"/>
                  <a:gd name="connsiteX0" fmla="*/ 5702 w 4282477"/>
                  <a:gd name="connsiteY0" fmla="*/ 1442223 h 1442223"/>
                  <a:gd name="connsiteX1" fmla="*/ 4282477 w 4282477"/>
                  <a:gd name="connsiteY1" fmla="*/ 1442223 h 1442223"/>
                  <a:gd name="connsiteX2" fmla="*/ 2690150 w 4282477"/>
                  <a:gd name="connsiteY2" fmla="*/ 102048 h 1442223"/>
                  <a:gd name="connsiteX3" fmla="*/ 2416177 w 4282477"/>
                  <a:gd name="connsiteY3" fmla="*/ 381 h 1442223"/>
                  <a:gd name="connsiteX4" fmla="*/ 1028260 w 4282477"/>
                  <a:gd name="connsiteY4" fmla="*/ 1725 h 1442223"/>
                  <a:gd name="connsiteX5" fmla="*/ 876665 w 4282477"/>
                  <a:gd name="connsiteY5" fmla="*/ 143700 h 1442223"/>
                  <a:gd name="connsiteX6" fmla="*/ 726990 w 4282477"/>
                  <a:gd name="connsiteY6" fmla="*/ 795798 h 1442223"/>
                  <a:gd name="connsiteX7" fmla="*/ 431918 w 4282477"/>
                  <a:gd name="connsiteY7" fmla="*/ 1017941 h 1442223"/>
                  <a:gd name="connsiteX8" fmla="*/ 0 w 4282477"/>
                  <a:gd name="connsiteY8" fmla="*/ 1025107 h 1442223"/>
                  <a:gd name="connsiteX9" fmla="*/ 5702 w 4282477"/>
                  <a:gd name="connsiteY9" fmla="*/ 1442223 h 1442223"/>
                  <a:gd name="connsiteX0" fmla="*/ 5702 w 4282477"/>
                  <a:gd name="connsiteY0" fmla="*/ 1442223 h 1442223"/>
                  <a:gd name="connsiteX1" fmla="*/ 4282477 w 4282477"/>
                  <a:gd name="connsiteY1" fmla="*/ 1442223 h 1442223"/>
                  <a:gd name="connsiteX2" fmla="*/ 2690150 w 4282477"/>
                  <a:gd name="connsiteY2" fmla="*/ 102048 h 1442223"/>
                  <a:gd name="connsiteX3" fmla="*/ 2416177 w 4282477"/>
                  <a:gd name="connsiteY3" fmla="*/ 381 h 1442223"/>
                  <a:gd name="connsiteX4" fmla="*/ 1028260 w 4282477"/>
                  <a:gd name="connsiteY4" fmla="*/ 1725 h 1442223"/>
                  <a:gd name="connsiteX5" fmla="*/ 876665 w 4282477"/>
                  <a:gd name="connsiteY5" fmla="*/ 143700 h 1442223"/>
                  <a:gd name="connsiteX6" fmla="*/ 726990 w 4282477"/>
                  <a:gd name="connsiteY6" fmla="*/ 795798 h 1442223"/>
                  <a:gd name="connsiteX7" fmla="*/ 431918 w 4282477"/>
                  <a:gd name="connsiteY7" fmla="*/ 1017941 h 1442223"/>
                  <a:gd name="connsiteX8" fmla="*/ 0 w 4282477"/>
                  <a:gd name="connsiteY8" fmla="*/ 1025107 h 1442223"/>
                  <a:gd name="connsiteX9" fmla="*/ 5702 w 4282477"/>
                  <a:gd name="connsiteY9" fmla="*/ 1442223 h 1442223"/>
                  <a:gd name="connsiteX0" fmla="*/ 5702 w 3977782"/>
                  <a:gd name="connsiteY0" fmla="*/ 1442223 h 1442223"/>
                  <a:gd name="connsiteX1" fmla="*/ 3977782 w 3977782"/>
                  <a:gd name="connsiteY1" fmla="*/ 1442223 h 1442223"/>
                  <a:gd name="connsiteX2" fmla="*/ 2690150 w 3977782"/>
                  <a:gd name="connsiteY2" fmla="*/ 102048 h 1442223"/>
                  <a:gd name="connsiteX3" fmla="*/ 2416177 w 3977782"/>
                  <a:gd name="connsiteY3" fmla="*/ 381 h 1442223"/>
                  <a:gd name="connsiteX4" fmla="*/ 1028260 w 3977782"/>
                  <a:gd name="connsiteY4" fmla="*/ 1725 h 1442223"/>
                  <a:gd name="connsiteX5" fmla="*/ 876665 w 3977782"/>
                  <a:gd name="connsiteY5" fmla="*/ 143700 h 1442223"/>
                  <a:gd name="connsiteX6" fmla="*/ 726990 w 3977782"/>
                  <a:gd name="connsiteY6" fmla="*/ 795798 h 1442223"/>
                  <a:gd name="connsiteX7" fmla="*/ 431918 w 3977782"/>
                  <a:gd name="connsiteY7" fmla="*/ 1017941 h 1442223"/>
                  <a:gd name="connsiteX8" fmla="*/ 0 w 3977782"/>
                  <a:gd name="connsiteY8" fmla="*/ 1025107 h 1442223"/>
                  <a:gd name="connsiteX9" fmla="*/ 5702 w 3977782"/>
                  <a:gd name="connsiteY9" fmla="*/ 1442223 h 1442223"/>
                  <a:gd name="connsiteX0" fmla="*/ 5702 w 3977782"/>
                  <a:gd name="connsiteY0" fmla="*/ 1442744 h 1442744"/>
                  <a:gd name="connsiteX1" fmla="*/ 3977782 w 3977782"/>
                  <a:gd name="connsiteY1" fmla="*/ 1442744 h 1442744"/>
                  <a:gd name="connsiteX2" fmla="*/ 3000190 w 3977782"/>
                  <a:gd name="connsiteY2" fmla="*/ 93612 h 1442744"/>
                  <a:gd name="connsiteX3" fmla="*/ 2416177 w 3977782"/>
                  <a:gd name="connsiteY3" fmla="*/ 902 h 1442744"/>
                  <a:gd name="connsiteX4" fmla="*/ 1028260 w 3977782"/>
                  <a:gd name="connsiteY4" fmla="*/ 2246 h 1442744"/>
                  <a:gd name="connsiteX5" fmla="*/ 876665 w 3977782"/>
                  <a:gd name="connsiteY5" fmla="*/ 144221 h 1442744"/>
                  <a:gd name="connsiteX6" fmla="*/ 726990 w 3977782"/>
                  <a:gd name="connsiteY6" fmla="*/ 796319 h 1442744"/>
                  <a:gd name="connsiteX7" fmla="*/ 431918 w 3977782"/>
                  <a:gd name="connsiteY7" fmla="*/ 1018462 h 1442744"/>
                  <a:gd name="connsiteX8" fmla="*/ 0 w 3977782"/>
                  <a:gd name="connsiteY8" fmla="*/ 1025628 h 1442744"/>
                  <a:gd name="connsiteX9" fmla="*/ 5702 w 3977782"/>
                  <a:gd name="connsiteY9" fmla="*/ 1442744 h 1442744"/>
                  <a:gd name="connsiteX0" fmla="*/ 5702 w 3977782"/>
                  <a:gd name="connsiteY0" fmla="*/ 1446899 h 1446899"/>
                  <a:gd name="connsiteX1" fmla="*/ 3977782 w 3977782"/>
                  <a:gd name="connsiteY1" fmla="*/ 1446899 h 1446899"/>
                  <a:gd name="connsiteX2" fmla="*/ 3000190 w 3977782"/>
                  <a:gd name="connsiteY2" fmla="*/ 97767 h 1446899"/>
                  <a:gd name="connsiteX3" fmla="*/ 2672762 w 3977782"/>
                  <a:gd name="connsiteY3" fmla="*/ 578 h 1446899"/>
                  <a:gd name="connsiteX4" fmla="*/ 1028260 w 3977782"/>
                  <a:gd name="connsiteY4" fmla="*/ 6401 h 1446899"/>
                  <a:gd name="connsiteX5" fmla="*/ 876665 w 3977782"/>
                  <a:gd name="connsiteY5" fmla="*/ 148376 h 1446899"/>
                  <a:gd name="connsiteX6" fmla="*/ 726990 w 3977782"/>
                  <a:gd name="connsiteY6" fmla="*/ 800474 h 1446899"/>
                  <a:gd name="connsiteX7" fmla="*/ 431918 w 3977782"/>
                  <a:gd name="connsiteY7" fmla="*/ 1022617 h 1446899"/>
                  <a:gd name="connsiteX8" fmla="*/ 0 w 3977782"/>
                  <a:gd name="connsiteY8" fmla="*/ 1029783 h 1446899"/>
                  <a:gd name="connsiteX9" fmla="*/ 5702 w 3977782"/>
                  <a:gd name="connsiteY9" fmla="*/ 1446899 h 1446899"/>
                  <a:gd name="connsiteX0" fmla="*/ 5702 w 3977782"/>
                  <a:gd name="connsiteY0" fmla="*/ 1446321 h 1446321"/>
                  <a:gd name="connsiteX1" fmla="*/ 3977782 w 3977782"/>
                  <a:gd name="connsiteY1" fmla="*/ 1446321 h 1446321"/>
                  <a:gd name="connsiteX2" fmla="*/ 3000190 w 3977782"/>
                  <a:gd name="connsiteY2" fmla="*/ 97189 h 1446321"/>
                  <a:gd name="connsiteX3" fmla="*/ 2672762 w 3977782"/>
                  <a:gd name="connsiteY3" fmla="*/ 0 h 1446321"/>
                  <a:gd name="connsiteX4" fmla="*/ 1028260 w 3977782"/>
                  <a:gd name="connsiteY4" fmla="*/ 5823 h 1446321"/>
                  <a:gd name="connsiteX5" fmla="*/ 876665 w 3977782"/>
                  <a:gd name="connsiteY5" fmla="*/ 147798 h 1446321"/>
                  <a:gd name="connsiteX6" fmla="*/ 726990 w 3977782"/>
                  <a:gd name="connsiteY6" fmla="*/ 799896 h 1446321"/>
                  <a:gd name="connsiteX7" fmla="*/ 431918 w 3977782"/>
                  <a:gd name="connsiteY7" fmla="*/ 1022039 h 1446321"/>
                  <a:gd name="connsiteX8" fmla="*/ 0 w 3977782"/>
                  <a:gd name="connsiteY8" fmla="*/ 1029205 h 1446321"/>
                  <a:gd name="connsiteX9" fmla="*/ 5702 w 3977782"/>
                  <a:gd name="connsiteY9" fmla="*/ 1446321 h 1446321"/>
                  <a:gd name="connsiteX0" fmla="*/ 5702 w 3977782"/>
                  <a:gd name="connsiteY0" fmla="*/ 1446321 h 1446321"/>
                  <a:gd name="connsiteX1" fmla="*/ 3977782 w 3977782"/>
                  <a:gd name="connsiteY1" fmla="*/ 1446321 h 1446321"/>
                  <a:gd name="connsiteX2" fmla="*/ 3000190 w 3977782"/>
                  <a:gd name="connsiteY2" fmla="*/ 97189 h 1446321"/>
                  <a:gd name="connsiteX3" fmla="*/ 2672762 w 3977782"/>
                  <a:gd name="connsiteY3" fmla="*/ 0 h 1446321"/>
                  <a:gd name="connsiteX4" fmla="*/ 1028260 w 3977782"/>
                  <a:gd name="connsiteY4" fmla="*/ 5823 h 1446321"/>
                  <a:gd name="connsiteX5" fmla="*/ 876665 w 3977782"/>
                  <a:gd name="connsiteY5" fmla="*/ 147798 h 1446321"/>
                  <a:gd name="connsiteX6" fmla="*/ 726990 w 3977782"/>
                  <a:gd name="connsiteY6" fmla="*/ 799896 h 1446321"/>
                  <a:gd name="connsiteX7" fmla="*/ 431918 w 3977782"/>
                  <a:gd name="connsiteY7" fmla="*/ 1022039 h 1446321"/>
                  <a:gd name="connsiteX8" fmla="*/ 0 w 3977782"/>
                  <a:gd name="connsiteY8" fmla="*/ 1029205 h 1446321"/>
                  <a:gd name="connsiteX9" fmla="*/ 5702 w 3977782"/>
                  <a:gd name="connsiteY9" fmla="*/ 1446321 h 1446321"/>
                  <a:gd name="connsiteX0" fmla="*/ 5702 w 3977782"/>
                  <a:gd name="connsiteY0" fmla="*/ 1446321 h 1446321"/>
                  <a:gd name="connsiteX1" fmla="*/ 3977782 w 3977782"/>
                  <a:gd name="connsiteY1" fmla="*/ 1446321 h 1446321"/>
                  <a:gd name="connsiteX2" fmla="*/ 3042954 w 3977782"/>
                  <a:gd name="connsiteY2" fmla="*/ 150933 h 1446321"/>
                  <a:gd name="connsiteX3" fmla="*/ 2672762 w 3977782"/>
                  <a:gd name="connsiteY3" fmla="*/ 0 h 1446321"/>
                  <a:gd name="connsiteX4" fmla="*/ 1028260 w 3977782"/>
                  <a:gd name="connsiteY4" fmla="*/ 5823 h 1446321"/>
                  <a:gd name="connsiteX5" fmla="*/ 876665 w 3977782"/>
                  <a:gd name="connsiteY5" fmla="*/ 147798 h 1446321"/>
                  <a:gd name="connsiteX6" fmla="*/ 726990 w 3977782"/>
                  <a:gd name="connsiteY6" fmla="*/ 799896 h 1446321"/>
                  <a:gd name="connsiteX7" fmla="*/ 431918 w 3977782"/>
                  <a:gd name="connsiteY7" fmla="*/ 1022039 h 1446321"/>
                  <a:gd name="connsiteX8" fmla="*/ 0 w 3977782"/>
                  <a:gd name="connsiteY8" fmla="*/ 1029205 h 1446321"/>
                  <a:gd name="connsiteX9" fmla="*/ 5702 w 3977782"/>
                  <a:gd name="connsiteY9" fmla="*/ 1446321 h 1446321"/>
                  <a:gd name="connsiteX0" fmla="*/ 5702 w 3977782"/>
                  <a:gd name="connsiteY0" fmla="*/ 1446321 h 1446321"/>
                  <a:gd name="connsiteX1" fmla="*/ 3977782 w 3977782"/>
                  <a:gd name="connsiteY1" fmla="*/ 1446321 h 1446321"/>
                  <a:gd name="connsiteX2" fmla="*/ 3042954 w 3977782"/>
                  <a:gd name="connsiteY2" fmla="*/ 150933 h 1446321"/>
                  <a:gd name="connsiteX3" fmla="*/ 2672762 w 3977782"/>
                  <a:gd name="connsiteY3" fmla="*/ 0 h 1446321"/>
                  <a:gd name="connsiteX4" fmla="*/ 1028260 w 3977782"/>
                  <a:gd name="connsiteY4" fmla="*/ 5823 h 1446321"/>
                  <a:gd name="connsiteX5" fmla="*/ 876665 w 3977782"/>
                  <a:gd name="connsiteY5" fmla="*/ 147798 h 1446321"/>
                  <a:gd name="connsiteX6" fmla="*/ 726990 w 3977782"/>
                  <a:gd name="connsiteY6" fmla="*/ 799896 h 1446321"/>
                  <a:gd name="connsiteX7" fmla="*/ 431918 w 3977782"/>
                  <a:gd name="connsiteY7" fmla="*/ 1022039 h 1446321"/>
                  <a:gd name="connsiteX8" fmla="*/ 0 w 3977782"/>
                  <a:gd name="connsiteY8" fmla="*/ 1029205 h 1446321"/>
                  <a:gd name="connsiteX9" fmla="*/ 5702 w 3977782"/>
                  <a:gd name="connsiteY9" fmla="*/ 1446321 h 1446321"/>
                  <a:gd name="connsiteX0" fmla="*/ 5702 w 3977782"/>
                  <a:gd name="connsiteY0" fmla="*/ 1446321 h 1446321"/>
                  <a:gd name="connsiteX1" fmla="*/ 3977782 w 3977782"/>
                  <a:gd name="connsiteY1" fmla="*/ 1446321 h 1446321"/>
                  <a:gd name="connsiteX2" fmla="*/ 3221138 w 3977782"/>
                  <a:gd name="connsiteY2" fmla="*/ 156904 h 1446321"/>
                  <a:gd name="connsiteX3" fmla="*/ 2672762 w 3977782"/>
                  <a:gd name="connsiteY3" fmla="*/ 0 h 1446321"/>
                  <a:gd name="connsiteX4" fmla="*/ 1028260 w 3977782"/>
                  <a:gd name="connsiteY4" fmla="*/ 5823 h 1446321"/>
                  <a:gd name="connsiteX5" fmla="*/ 876665 w 3977782"/>
                  <a:gd name="connsiteY5" fmla="*/ 147798 h 1446321"/>
                  <a:gd name="connsiteX6" fmla="*/ 726990 w 3977782"/>
                  <a:gd name="connsiteY6" fmla="*/ 799896 h 1446321"/>
                  <a:gd name="connsiteX7" fmla="*/ 431918 w 3977782"/>
                  <a:gd name="connsiteY7" fmla="*/ 1022039 h 1446321"/>
                  <a:gd name="connsiteX8" fmla="*/ 0 w 3977782"/>
                  <a:gd name="connsiteY8" fmla="*/ 1029205 h 1446321"/>
                  <a:gd name="connsiteX9" fmla="*/ 5702 w 3977782"/>
                  <a:gd name="connsiteY9" fmla="*/ 1446321 h 1446321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72328 w 3977782"/>
                  <a:gd name="connsiteY3" fmla="*/ 12092 h 1440498"/>
                  <a:gd name="connsiteX4" fmla="*/ 1028260 w 3977782"/>
                  <a:gd name="connsiteY4" fmla="*/ 0 h 1440498"/>
                  <a:gd name="connsiteX5" fmla="*/ 876665 w 3977782"/>
                  <a:gd name="connsiteY5" fmla="*/ 141975 h 1440498"/>
                  <a:gd name="connsiteX6" fmla="*/ 726990 w 3977782"/>
                  <a:gd name="connsiteY6" fmla="*/ 794073 h 1440498"/>
                  <a:gd name="connsiteX7" fmla="*/ 431918 w 3977782"/>
                  <a:gd name="connsiteY7" fmla="*/ 1016216 h 1440498"/>
                  <a:gd name="connsiteX8" fmla="*/ 0 w 3977782"/>
                  <a:gd name="connsiteY8" fmla="*/ 1023382 h 1440498"/>
                  <a:gd name="connsiteX9" fmla="*/ 5702 w 3977782"/>
                  <a:gd name="connsiteY9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028260 w 3977782"/>
                  <a:gd name="connsiteY4" fmla="*/ 0 h 1440498"/>
                  <a:gd name="connsiteX5" fmla="*/ 876665 w 3977782"/>
                  <a:gd name="connsiteY5" fmla="*/ 141975 h 1440498"/>
                  <a:gd name="connsiteX6" fmla="*/ 726990 w 3977782"/>
                  <a:gd name="connsiteY6" fmla="*/ 794073 h 1440498"/>
                  <a:gd name="connsiteX7" fmla="*/ 431918 w 3977782"/>
                  <a:gd name="connsiteY7" fmla="*/ 1016216 h 1440498"/>
                  <a:gd name="connsiteX8" fmla="*/ 0 w 3977782"/>
                  <a:gd name="connsiteY8" fmla="*/ 1023382 h 1440498"/>
                  <a:gd name="connsiteX9" fmla="*/ 5702 w 3977782"/>
                  <a:gd name="connsiteY9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028260 w 3977782"/>
                  <a:gd name="connsiteY4" fmla="*/ 0 h 1440498"/>
                  <a:gd name="connsiteX5" fmla="*/ 876665 w 3977782"/>
                  <a:gd name="connsiteY5" fmla="*/ 141975 h 1440498"/>
                  <a:gd name="connsiteX6" fmla="*/ 726990 w 3977782"/>
                  <a:gd name="connsiteY6" fmla="*/ 794073 h 1440498"/>
                  <a:gd name="connsiteX7" fmla="*/ 574466 w 3977782"/>
                  <a:gd name="connsiteY7" fmla="*/ 1022188 h 1440498"/>
                  <a:gd name="connsiteX8" fmla="*/ 0 w 3977782"/>
                  <a:gd name="connsiteY8" fmla="*/ 1023382 h 1440498"/>
                  <a:gd name="connsiteX9" fmla="*/ 5702 w 3977782"/>
                  <a:gd name="connsiteY9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028260 w 3977782"/>
                  <a:gd name="connsiteY4" fmla="*/ 0 h 1440498"/>
                  <a:gd name="connsiteX5" fmla="*/ 876665 w 3977782"/>
                  <a:gd name="connsiteY5" fmla="*/ 141975 h 1440498"/>
                  <a:gd name="connsiteX6" fmla="*/ 883792 w 3977782"/>
                  <a:gd name="connsiteY6" fmla="*/ 800045 h 1440498"/>
                  <a:gd name="connsiteX7" fmla="*/ 574466 w 3977782"/>
                  <a:gd name="connsiteY7" fmla="*/ 1022188 h 1440498"/>
                  <a:gd name="connsiteX8" fmla="*/ 0 w 3977782"/>
                  <a:gd name="connsiteY8" fmla="*/ 1023382 h 1440498"/>
                  <a:gd name="connsiteX9" fmla="*/ 5702 w 3977782"/>
                  <a:gd name="connsiteY9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028260 w 3977782"/>
                  <a:gd name="connsiteY4" fmla="*/ 0 h 1440498"/>
                  <a:gd name="connsiteX5" fmla="*/ 1004958 w 3977782"/>
                  <a:gd name="connsiteY5" fmla="*/ 153918 h 1440498"/>
                  <a:gd name="connsiteX6" fmla="*/ 883792 w 3977782"/>
                  <a:gd name="connsiteY6" fmla="*/ 800045 h 1440498"/>
                  <a:gd name="connsiteX7" fmla="*/ 574466 w 3977782"/>
                  <a:gd name="connsiteY7" fmla="*/ 1022188 h 1440498"/>
                  <a:gd name="connsiteX8" fmla="*/ 0 w 3977782"/>
                  <a:gd name="connsiteY8" fmla="*/ 1023382 h 1440498"/>
                  <a:gd name="connsiteX9" fmla="*/ 5702 w 3977782"/>
                  <a:gd name="connsiteY9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028260 w 3977782"/>
                  <a:gd name="connsiteY4" fmla="*/ 0 h 1440498"/>
                  <a:gd name="connsiteX5" fmla="*/ 1004958 w 3977782"/>
                  <a:gd name="connsiteY5" fmla="*/ 153918 h 1440498"/>
                  <a:gd name="connsiteX6" fmla="*/ 883792 w 3977782"/>
                  <a:gd name="connsiteY6" fmla="*/ 800045 h 1440498"/>
                  <a:gd name="connsiteX7" fmla="*/ 574466 w 3977782"/>
                  <a:gd name="connsiteY7" fmla="*/ 1022188 h 1440498"/>
                  <a:gd name="connsiteX8" fmla="*/ 0 w 3977782"/>
                  <a:gd name="connsiteY8" fmla="*/ 1023382 h 1440498"/>
                  <a:gd name="connsiteX9" fmla="*/ 5702 w 3977782"/>
                  <a:gd name="connsiteY9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883792 w 3977782"/>
                  <a:gd name="connsiteY6" fmla="*/ 800045 h 1440498"/>
                  <a:gd name="connsiteX7" fmla="*/ 574466 w 3977782"/>
                  <a:gd name="connsiteY7" fmla="*/ 1022188 h 1440498"/>
                  <a:gd name="connsiteX8" fmla="*/ 0 w 3977782"/>
                  <a:gd name="connsiteY8" fmla="*/ 1023382 h 1440498"/>
                  <a:gd name="connsiteX9" fmla="*/ 5702 w 3977782"/>
                  <a:gd name="connsiteY9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883792 w 3977782"/>
                  <a:gd name="connsiteY6" fmla="*/ 800045 h 1440498"/>
                  <a:gd name="connsiteX7" fmla="*/ 574466 w 3977782"/>
                  <a:gd name="connsiteY7" fmla="*/ 1022188 h 1440498"/>
                  <a:gd name="connsiteX8" fmla="*/ 0 w 3977782"/>
                  <a:gd name="connsiteY8" fmla="*/ 1023382 h 1440498"/>
                  <a:gd name="connsiteX9" fmla="*/ 5702 w 3977782"/>
                  <a:gd name="connsiteY9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883792 w 3977782"/>
                  <a:gd name="connsiteY6" fmla="*/ 800045 h 1440498"/>
                  <a:gd name="connsiteX7" fmla="*/ 574466 w 3977782"/>
                  <a:gd name="connsiteY7" fmla="*/ 1022188 h 1440498"/>
                  <a:gd name="connsiteX8" fmla="*/ 0 w 3977782"/>
                  <a:gd name="connsiteY8" fmla="*/ 1023382 h 1440498"/>
                  <a:gd name="connsiteX9" fmla="*/ 5702 w 3977782"/>
                  <a:gd name="connsiteY9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940278 w 3977782"/>
                  <a:gd name="connsiteY6" fmla="*/ 508952 h 1440498"/>
                  <a:gd name="connsiteX7" fmla="*/ 883792 w 3977782"/>
                  <a:gd name="connsiteY7" fmla="*/ 800045 h 1440498"/>
                  <a:gd name="connsiteX8" fmla="*/ 574466 w 3977782"/>
                  <a:gd name="connsiteY8" fmla="*/ 1022188 h 1440498"/>
                  <a:gd name="connsiteX9" fmla="*/ 0 w 3977782"/>
                  <a:gd name="connsiteY9" fmla="*/ 1023382 h 1440498"/>
                  <a:gd name="connsiteX10" fmla="*/ 5702 w 3977782"/>
                  <a:gd name="connsiteY10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940278 w 3977782"/>
                  <a:gd name="connsiteY6" fmla="*/ 508952 h 1440498"/>
                  <a:gd name="connsiteX7" fmla="*/ 883792 w 3977782"/>
                  <a:gd name="connsiteY7" fmla="*/ 800045 h 1440498"/>
                  <a:gd name="connsiteX8" fmla="*/ 574466 w 3977782"/>
                  <a:gd name="connsiteY8" fmla="*/ 1022188 h 1440498"/>
                  <a:gd name="connsiteX9" fmla="*/ 0 w 3977782"/>
                  <a:gd name="connsiteY9" fmla="*/ 1023382 h 1440498"/>
                  <a:gd name="connsiteX10" fmla="*/ 5702 w 3977782"/>
                  <a:gd name="connsiteY10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958987 w 3977782"/>
                  <a:gd name="connsiteY6" fmla="*/ 361155 h 1440498"/>
                  <a:gd name="connsiteX7" fmla="*/ 940278 w 3977782"/>
                  <a:gd name="connsiteY7" fmla="*/ 508952 h 1440498"/>
                  <a:gd name="connsiteX8" fmla="*/ 883792 w 3977782"/>
                  <a:gd name="connsiteY8" fmla="*/ 800045 h 1440498"/>
                  <a:gd name="connsiteX9" fmla="*/ 574466 w 3977782"/>
                  <a:gd name="connsiteY9" fmla="*/ 1022188 h 1440498"/>
                  <a:gd name="connsiteX10" fmla="*/ 0 w 3977782"/>
                  <a:gd name="connsiteY10" fmla="*/ 1023382 h 1440498"/>
                  <a:gd name="connsiteX11" fmla="*/ 5702 w 3977782"/>
                  <a:gd name="connsiteY11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071243 w 3977782"/>
                  <a:gd name="connsiteY6" fmla="*/ 428336 h 1440498"/>
                  <a:gd name="connsiteX7" fmla="*/ 940278 w 3977782"/>
                  <a:gd name="connsiteY7" fmla="*/ 508952 h 1440498"/>
                  <a:gd name="connsiteX8" fmla="*/ 883792 w 3977782"/>
                  <a:gd name="connsiteY8" fmla="*/ 800045 h 1440498"/>
                  <a:gd name="connsiteX9" fmla="*/ 574466 w 3977782"/>
                  <a:gd name="connsiteY9" fmla="*/ 1022188 h 1440498"/>
                  <a:gd name="connsiteX10" fmla="*/ 0 w 3977782"/>
                  <a:gd name="connsiteY10" fmla="*/ 1023382 h 1440498"/>
                  <a:gd name="connsiteX11" fmla="*/ 5702 w 3977782"/>
                  <a:gd name="connsiteY11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071243 w 3977782"/>
                  <a:gd name="connsiteY6" fmla="*/ 428336 h 1440498"/>
                  <a:gd name="connsiteX7" fmla="*/ 940278 w 3977782"/>
                  <a:gd name="connsiteY7" fmla="*/ 508952 h 1440498"/>
                  <a:gd name="connsiteX8" fmla="*/ 883792 w 3977782"/>
                  <a:gd name="connsiteY8" fmla="*/ 800045 h 1440498"/>
                  <a:gd name="connsiteX9" fmla="*/ 574466 w 3977782"/>
                  <a:gd name="connsiteY9" fmla="*/ 1022188 h 1440498"/>
                  <a:gd name="connsiteX10" fmla="*/ 0 w 3977782"/>
                  <a:gd name="connsiteY10" fmla="*/ 1023382 h 1440498"/>
                  <a:gd name="connsiteX11" fmla="*/ 5702 w 3977782"/>
                  <a:gd name="connsiteY11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071243 w 3977782"/>
                  <a:gd name="connsiteY6" fmla="*/ 428336 h 1440498"/>
                  <a:gd name="connsiteX7" fmla="*/ 940278 w 3977782"/>
                  <a:gd name="connsiteY7" fmla="*/ 508952 h 1440498"/>
                  <a:gd name="connsiteX8" fmla="*/ 883792 w 3977782"/>
                  <a:gd name="connsiteY8" fmla="*/ 800045 h 1440498"/>
                  <a:gd name="connsiteX9" fmla="*/ 574466 w 3977782"/>
                  <a:gd name="connsiteY9" fmla="*/ 1022188 h 1440498"/>
                  <a:gd name="connsiteX10" fmla="*/ 0 w 3977782"/>
                  <a:gd name="connsiteY10" fmla="*/ 1023382 h 1440498"/>
                  <a:gd name="connsiteX11" fmla="*/ 5702 w 3977782"/>
                  <a:gd name="connsiteY11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071243 w 3977782"/>
                  <a:gd name="connsiteY6" fmla="*/ 341001 h 1440498"/>
                  <a:gd name="connsiteX7" fmla="*/ 1071243 w 3977782"/>
                  <a:gd name="connsiteY7" fmla="*/ 428336 h 1440498"/>
                  <a:gd name="connsiteX8" fmla="*/ 940278 w 3977782"/>
                  <a:gd name="connsiteY8" fmla="*/ 508952 h 1440498"/>
                  <a:gd name="connsiteX9" fmla="*/ 883792 w 3977782"/>
                  <a:gd name="connsiteY9" fmla="*/ 800045 h 1440498"/>
                  <a:gd name="connsiteX10" fmla="*/ 574466 w 3977782"/>
                  <a:gd name="connsiteY10" fmla="*/ 1022188 h 1440498"/>
                  <a:gd name="connsiteX11" fmla="*/ 0 w 3977782"/>
                  <a:gd name="connsiteY11" fmla="*/ 1023382 h 1440498"/>
                  <a:gd name="connsiteX12" fmla="*/ 5702 w 3977782"/>
                  <a:gd name="connsiteY12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207553 w 3977782"/>
                  <a:gd name="connsiteY6" fmla="*/ 428336 h 1440498"/>
                  <a:gd name="connsiteX7" fmla="*/ 1071243 w 3977782"/>
                  <a:gd name="connsiteY7" fmla="*/ 428336 h 1440498"/>
                  <a:gd name="connsiteX8" fmla="*/ 940278 w 3977782"/>
                  <a:gd name="connsiteY8" fmla="*/ 508952 h 1440498"/>
                  <a:gd name="connsiteX9" fmla="*/ 883792 w 3977782"/>
                  <a:gd name="connsiteY9" fmla="*/ 800045 h 1440498"/>
                  <a:gd name="connsiteX10" fmla="*/ 574466 w 3977782"/>
                  <a:gd name="connsiteY10" fmla="*/ 1022188 h 1440498"/>
                  <a:gd name="connsiteX11" fmla="*/ 0 w 3977782"/>
                  <a:gd name="connsiteY11" fmla="*/ 1023382 h 1440498"/>
                  <a:gd name="connsiteX12" fmla="*/ 5702 w 3977782"/>
                  <a:gd name="connsiteY12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207553 w 3977782"/>
                  <a:gd name="connsiteY6" fmla="*/ 428336 h 1440498"/>
                  <a:gd name="connsiteX7" fmla="*/ 1071243 w 3977782"/>
                  <a:gd name="connsiteY7" fmla="*/ 428336 h 1440498"/>
                  <a:gd name="connsiteX8" fmla="*/ 940278 w 3977782"/>
                  <a:gd name="connsiteY8" fmla="*/ 508952 h 1440498"/>
                  <a:gd name="connsiteX9" fmla="*/ 883792 w 3977782"/>
                  <a:gd name="connsiteY9" fmla="*/ 800045 h 1440498"/>
                  <a:gd name="connsiteX10" fmla="*/ 574466 w 3977782"/>
                  <a:gd name="connsiteY10" fmla="*/ 1022188 h 1440498"/>
                  <a:gd name="connsiteX11" fmla="*/ 0 w 3977782"/>
                  <a:gd name="connsiteY11" fmla="*/ 1023382 h 1440498"/>
                  <a:gd name="connsiteX12" fmla="*/ 5702 w 3977782"/>
                  <a:gd name="connsiteY12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207553 w 3977782"/>
                  <a:gd name="connsiteY6" fmla="*/ 428336 h 1440498"/>
                  <a:gd name="connsiteX7" fmla="*/ 1071243 w 3977782"/>
                  <a:gd name="connsiteY7" fmla="*/ 428336 h 1440498"/>
                  <a:gd name="connsiteX8" fmla="*/ 940278 w 3977782"/>
                  <a:gd name="connsiteY8" fmla="*/ 508952 h 1440498"/>
                  <a:gd name="connsiteX9" fmla="*/ 883792 w 3977782"/>
                  <a:gd name="connsiteY9" fmla="*/ 800045 h 1440498"/>
                  <a:gd name="connsiteX10" fmla="*/ 574466 w 3977782"/>
                  <a:gd name="connsiteY10" fmla="*/ 1022188 h 1440498"/>
                  <a:gd name="connsiteX11" fmla="*/ 0 w 3977782"/>
                  <a:gd name="connsiteY11" fmla="*/ 1023382 h 1440498"/>
                  <a:gd name="connsiteX12" fmla="*/ 5702 w 3977782"/>
                  <a:gd name="connsiteY12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162117 w 3977782"/>
                  <a:gd name="connsiteY6" fmla="*/ 345479 h 1440498"/>
                  <a:gd name="connsiteX7" fmla="*/ 1207553 w 3977782"/>
                  <a:gd name="connsiteY7" fmla="*/ 428336 h 1440498"/>
                  <a:gd name="connsiteX8" fmla="*/ 1071243 w 3977782"/>
                  <a:gd name="connsiteY8" fmla="*/ 428336 h 1440498"/>
                  <a:gd name="connsiteX9" fmla="*/ 940278 w 3977782"/>
                  <a:gd name="connsiteY9" fmla="*/ 508952 h 1440498"/>
                  <a:gd name="connsiteX10" fmla="*/ 883792 w 3977782"/>
                  <a:gd name="connsiteY10" fmla="*/ 800045 h 1440498"/>
                  <a:gd name="connsiteX11" fmla="*/ 574466 w 3977782"/>
                  <a:gd name="connsiteY11" fmla="*/ 1022188 h 1440498"/>
                  <a:gd name="connsiteX12" fmla="*/ 0 w 3977782"/>
                  <a:gd name="connsiteY12" fmla="*/ 1023382 h 1440498"/>
                  <a:gd name="connsiteX13" fmla="*/ 5702 w 3977782"/>
                  <a:gd name="connsiteY13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266355 w 3977782"/>
                  <a:gd name="connsiteY6" fmla="*/ 385787 h 1440498"/>
                  <a:gd name="connsiteX7" fmla="*/ 1207553 w 3977782"/>
                  <a:gd name="connsiteY7" fmla="*/ 428336 h 1440498"/>
                  <a:gd name="connsiteX8" fmla="*/ 1071243 w 3977782"/>
                  <a:gd name="connsiteY8" fmla="*/ 428336 h 1440498"/>
                  <a:gd name="connsiteX9" fmla="*/ 940278 w 3977782"/>
                  <a:gd name="connsiteY9" fmla="*/ 508952 h 1440498"/>
                  <a:gd name="connsiteX10" fmla="*/ 883792 w 3977782"/>
                  <a:gd name="connsiteY10" fmla="*/ 800045 h 1440498"/>
                  <a:gd name="connsiteX11" fmla="*/ 574466 w 3977782"/>
                  <a:gd name="connsiteY11" fmla="*/ 1022188 h 1440498"/>
                  <a:gd name="connsiteX12" fmla="*/ 0 w 3977782"/>
                  <a:gd name="connsiteY12" fmla="*/ 1023382 h 1440498"/>
                  <a:gd name="connsiteX13" fmla="*/ 5702 w 3977782"/>
                  <a:gd name="connsiteY13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266355 w 3977782"/>
                  <a:gd name="connsiteY6" fmla="*/ 385787 h 1440498"/>
                  <a:gd name="connsiteX7" fmla="*/ 1207553 w 3977782"/>
                  <a:gd name="connsiteY7" fmla="*/ 428336 h 1440498"/>
                  <a:gd name="connsiteX8" fmla="*/ 1071243 w 3977782"/>
                  <a:gd name="connsiteY8" fmla="*/ 428336 h 1440498"/>
                  <a:gd name="connsiteX9" fmla="*/ 940278 w 3977782"/>
                  <a:gd name="connsiteY9" fmla="*/ 508952 h 1440498"/>
                  <a:gd name="connsiteX10" fmla="*/ 883792 w 3977782"/>
                  <a:gd name="connsiteY10" fmla="*/ 800045 h 1440498"/>
                  <a:gd name="connsiteX11" fmla="*/ 574466 w 3977782"/>
                  <a:gd name="connsiteY11" fmla="*/ 1022188 h 1440498"/>
                  <a:gd name="connsiteX12" fmla="*/ 0 w 3977782"/>
                  <a:gd name="connsiteY12" fmla="*/ 1023382 h 1440498"/>
                  <a:gd name="connsiteX13" fmla="*/ 5702 w 3977782"/>
                  <a:gd name="connsiteY13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266355 w 3977782"/>
                  <a:gd name="connsiteY6" fmla="*/ 403702 h 1440498"/>
                  <a:gd name="connsiteX7" fmla="*/ 1207553 w 3977782"/>
                  <a:gd name="connsiteY7" fmla="*/ 428336 h 1440498"/>
                  <a:gd name="connsiteX8" fmla="*/ 1071243 w 3977782"/>
                  <a:gd name="connsiteY8" fmla="*/ 428336 h 1440498"/>
                  <a:gd name="connsiteX9" fmla="*/ 940278 w 3977782"/>
                  <a:gd name="connsiteY9" fmla="*/ 508952 h 1440498"/>
                  <a:gd name="connsiteX10" fmla="*/ 883792 w 3977782"/>
                  <a:gd name="connsiteY10" fmla="*/ 800045 h 1440498"/>
                  <a:gd name="connsiteX11" fmla="*/ 574466 w 3977782"/>
                  <a:gd name="connsiteY11" fmla="*/ 1022188 h 1440498"/>
                  <a:gd name="connsiteX12" fmla="*/ 0 w 3977782"/>
                  <a:gd name="connsiteY12" fmla="*/ 1023382 h 1440498"/>
                  <a:gd name="connsiteX13" fmla="*/ 5702 w 3977782"/>
                  <a:gd name="connsiteY13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266355 w 3977782"/>
                  <a:gd name="connsiteY6" fmla="*/ 403702 h 1440498"/>
                  <a:gd name="connsiteX7" fmla="*/ 1226262 w 3977782"/>
                  <a:gd name="connsiteY7" fmla="*/ 428336 h 1440498"/>
                  <a:gd name="connsiteX8" fmla="*/ 1071243 w 3977782"/>
                  <a:gd name="connsiteY8" fmla="*/ 428336 h 1440498"/>
                  <a:gd name="connsiteX9" fmla="*/ 940278 w 3977782"/>
                  <a:gd name="connsiteY9" fmla="*/ 508952 h 1440498"/>
                  <a:gd name="connsiteX10" fmla="*/ 883792 w 3977782"/>
                  <a:gd name="connsiteY10" fmla="*/ 800045 h 1440498"/>
                  <a:gd name="connsiteX11" fmla="*/ 574466 w 3977782"/>
                  <a:gd name="connsiteY11" fmla="*/ 1022188 h 1440498"/>
                  <a:gd name="connsiteX12" fmla="*/ 0 w 3977782"/>
                  <a:gd name="connsiteY12" fmla="*/ 1023382 h 1440498"/>
                  <a:gd name="connsiteX13" fmla="*/ 5702 w 3977782"/>
                  <a:gd name="connsiteY13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266355 w 3977782"/>
                  <a:gd name="connsiteY6" fmla="*/ 403702 h 1440498"/>
                  <a:gd name="connsiteX7" fmla="*/ 1226262 w 3977782"/>
                  <a:gd name="connsiteY7" fmla="*/ 428336 h 1440498"/>
                  <a:gd name="connsiteX8" fmla="*/ 1071243 w 3977782"/>
                  <a:gd name="connsiteY8" fmla="*/ 428336 h 1440498"/>
                  <a:gd name="connsiteX9" fmla="*/ 940278 w 3977782"/>
                  <a:gd name="connsiteY9" fmla="*/ 508952 h 1440498"/>
                  <a:gd name="connsiteX10" fmla="*/ 883792 w 3977782"/>
                  <a:gd name="connsiteY10" fmla="*/ 800045 h 1440498"/>
                  <a:gd name="connsiteX11" fmla="*/ 574466 w 3977782"/>
                  <a:gd name="connsiteY11" fmla="*/ 1022188 h 1440498"/>
                  <a:gd name="connsiteX12" fmla="*/ 0 w 3977782"/>
                  <a:gd name="connsiteY12" fmla="*/ 1023382 h 1440498"/>
                  <a:gd name="connsiteX13" fmla="*/ 5702 w 3977782"/>
                  <a:gd name="connsiteY13" fmla="*/ 1440498 h 1440498"/>
                  <a:gd name="connsiteX0" fmla="*/ 5702 w 3977782"/>
                  <a:gd name="connsiteY0" fmla="*/ 1440498 h 1440498"/>
                  <a:gd name="connsiteX1" fmla="*/ 3977782 w 3977782"/>
                  <a:gd name="connsiteY1" fmla="*/ 1440498 h 1440498"/>
                  <a:gd name="connsiteX2" fmla="*/ 3221138 w 3977782"/>
                  <a:gd name="connsiteY2" fmla="*/ 151081 h 1440498"/>
                  <a:gd name="connsiteX3" fmla="*/ 2865201 w 3977782"/>
                  <a:gd name="connsiteY3" fmla="*/ 6120 h 1440498"/>
                  <a:gd name="connsiteX4" fmla="*/ 1163680 w 3977782"/>
                  <a:gd name="connsiteY4" fmla="*/ 0 h 1440498"/>
                  <a:gd name="connsiteX5" fmla="*/ 1004958 w 3977782"/>
                  <a:gd name="connsiteY5" fmla="*/ 153918 h 1440498"/>
                  <a:gd name="connsiteX6" fmla="*/ 1266355 w 3977782"/>
                  <a:gd name="connsiteY6" fmla="*/ 403702 h 1440498"/>
                  <a:gd name="connsiteX7" fmla="*/ 1226262 w 3977782"/>
                  <a:gd name="connsiteY7" fmla="*/ 428336 h 1440498"/>
                  <a:gd name="connsiteX8" fmla="*/ 1071243 w 3977782"/>
                  <a:gd name="connsiteY8" fmla="*/ 428336 h 1440498"/>
                  <a:gd name="connsiteX9" fmla="*/ 940278 w 3977782"/>
                  <a:gd name="connsiteY9" fmla="*/ 508952 h 1440498"/>
                  <a:gd name="connsiteX10" fmla="*/ 883792 w 3977782"/>
                  <a:gd name="connsiteY10" fmla="*/ 800045 h 1440498"/>
                  <a:gd name="connsiteX11" fmla="*/ 574466 w 3977782"/>
                  <a:gd name="connsiteY11" fmla="*/ 1022188 h 1440498"/>
                  <a:gd name="connsiteX12" fmla="*/ 0 w 3977782"/>
                  <a:gd name="connsiteY12" fmla="*/ 1023382 h 1440498"/>
                  <a:gd name="connsiteX13" fmla="*/ 5702 w 3977782"/>
                  <a:gd name="connsiteY13" fmla="*/ 1440498 h 1440498"/>
                  <a:gd name="connsiteX0" fmla="*/ 5702 w 3977782"/>
                  <a:gd name="connsiteY0" fmla="*/ 1441682 h 1441682"/>
                  <a:gd name="connsiteX1" fmla="*/ 3977782 w 3977782"/>
                  <a:gd name="connsiteY1" fmla="*/ 1441682 h 1441682"/>
                  <a:gd name="connsiteX2" fmla="*/ 3221138 w 3977782"/>
                  <a:gd name="connsiteY2" fmla="*/ 152265 h 1441682"/>
                  <a:gd name="connsiteX3" fmla="*/ 2865201 w 3977782"/>
                  <a:gd name="connsiteY3" fmla="*/ 7304 h 1441682"/>
                  <a:gd name="connsiteX4" fmla="*/ 1163680 w 3977782"/>
                  <a:gd name="connsiteY4" fmla="*/ 1184 h 1441682"/>
                  <a:gd name="connsiteX5" fmla="*/ 1347071 w 3977782"/>
                  <a:gd name="connsiteY5" fmla="*/ 114794 h 1441682"/>
                  <a:gd name="connsiteX6" fmla="*/ 1266355 w 3977782"/>
                  <a:gd name="connsiteY6" fmla="*/ 404886 h 1441682"/>
                  <a:gd name="connsiteX7" fmla="*/ 1226262 w 3977782"/>
                  <a:gd name="connsiteY7" fmla="*/ 429520 h 1441682"/>
                  <a:gd name="connsiteX8" fmla="*/ 1071243 w 3977782"/>
                  <a:gd name="connsiteY8" fmla="*/ 429520 h 1441682"/>
                  <a:gd name="connsiteX9" fmla="*/ 940278 w 3977782"/>
                  <a:gd name="connsiteY9" fmla="*/ 510136 h 1441682"/>
                  <a:gd name="connsiteX10" fmla="*/ 883792 w 3977782"/>
                  <a:gd name="connsiteY10" fmla="*/ 801229 h 1441682"/>
                  <a:gd name="connsiteX11" fmla="*/ 574466 w 3977782"/>
                  <a:gd name="connsiteY11" fmla="*/ 1023372 h 1441682"/>
                  <a:gd name="connsiteX12" fmla="*/ 0 w 3977782"/>
                  <a:gd name="connsiteY12" fmla="*/ 1024566 h 1441682"/>
                  <a:gd name="connsiteX13" fmla="*/ 5702 w 3977782"/>
                  <a:gd name="connsiteY13" fmla="*/ 1441682 h 1441682"/>
                  <a:gd name="connsiteX0" fmla="*/ 5702 w 3977782"/>
                  <a:gd name="connsiteY0" fmla="*/ 1441682 h 1441682"/>
                  <a:gd name="connsiteX1" fmla="*/ 3977782 w 3977782"/>
                  <a:gd name="connsiteY1" fmla="*/ 1441682 h 1441682"/>
                  <a:gd name="connsiteX2" fmla="*/ 3221138 w 3977782"/>
                  <a:gd name="connsiteY2" fmla="*/ 152265 h 1441682"/>
                  <a:gd name="connsiteX3" fmla="*/ 2865201 w 3977782"/>
                  <a:gd name="connsiteY3" fmla="*/ 7304 h 1441682"/>
                  <a:gd name="connsiteX4" fmla="*/ 1163680 w 3977782"/>
                  <a:gd name="connsiteY4" fmla="*/ 1184 h 1441682"/>
                  <a:gd name="connsiteX5" fmla="*/ 1347071 w 3977782"/>
                  <a:gd name="connsiteY5" fmla="*/ 114794 h 1441682"/>
                  <a:gd name="connsiteX6" fmla="*/ 1266355 w 3977782"/>
                  <a:gd name="connsiteY6" fmla="*/ 404886 h 1441682"/>
                  <a:gd name="connsiteX7" fmla="*/ 1226262 w 3977782"/>
                  <a:gd name="connsiteY7" fmla="*/ 429520 h 1441682"/>
                  <a:gd name="connsiteX8" fmla="*/ 1071243 w 3977782"/>
                  <a:gd name="connsiteY8" fmla="*/ 429520 h 1441682"/>
                  <a:gd name="connsiteX9" fmla="*/ 940278 w 3977782"/>
                  <a:gd name="connsiteY9" fmla="*/ 510136 h 1441682"/>
                  <a:gd name="connsiteX10" fmla="*/ 883792 w 3977782"/>
                  <a:gd name="connsiteY10" fmla="*/ 801229 h 1441682"/>
                  <a:gd name="connsiteX11" fmla="*/ 574466 w 3977782"/>
                  <a:gd name="connsiteY11" fmla="*/ 1023372 h 1441682"/>
                  <a:gd name="connsiteX12" fmla="*/ 0 w 3977782"/>
                  <a:gd name="connsiteY12" fmla="*/ 1024566 h 1441682"/>
                  <a:gd name="connsiteX13" fmla="*/ 5702 w 3977782"/>
                  <a:gd name="connsiteY13" fmla="*/ 1441682 h 1441682"/>
                  <a:gd name="connsiteX0" fmla="*/ 5702 w 3977782"/>
                  <a:gd name="connsiteY0" fmla="*/ 1436238 h 1436238"/>
                  <a:gd name="connsiteX1" fmla="*/ 3977782 w 3977782"/>
                  <a:gd name="connsiteY1" fmla="*/ 1436238 h 1436238"/>
                  <a:gd name="connsiteX2" fmla="*/ 3221138 w 3977782"/>
                  <a:gd name="connsiteY2" fmla="*/ 146821 h 1436238"/>
                  <a:gd name="connsiteX3" fmla="*/ 2865201 w 3977782"/>
                  <a:gd name="connsiteY3" fmla="*/ 1860 h 1436238"/>
                  <a:gd name="connsiteX4" fmla="*/ 1503121 w 3977782"/>
                  <a:gd name="connsiteY4" fmla="*/ 2458 h 1436238"/>
                  <a:gd name="connsiteX5" fmla="*/ 1347071 w 3977782"/>
                  <a:gd name="connsiteY5" fmla="*/ 109350 h 1436238"/>
                  <a:gd name="connsiteX6" fmla="*/ 1266355 w 3977782"/>
                  <a:gd name="connsiteY6" fmla="*/ 399442 h 1436238"/>
                  <a:gd name="connsiteX7" fmla="*/ 1226262 w 3977782"/>
                  <a:gd name="connsiteY7" fmla="*/ 424076 h 1436238"/>
                  <a:gd name="connsiteX8" fmla="*/ 1071243 w 3977782"/>
                  <a:gd name="connsiteY8" fmla="*/ 424076 h 1436238"/>
                  <a:gd name="connsiteX9" fmla="*/ 940278 w 3977782"/>
                  <a:gd name="connsiteY9" fmla="*/ 504692 h 1436238"/>
                  <a:gd name="connsiteX10" fmla="*/ 883792 w 3977782"/>
                  <a:gd name="connsiteY10" fmla="*/ 795785 h 1436238"/>
                  <a:gd name="connsiteX11" fmla="*/ 574466 w 3977782"/>
                  <a:gd name="connsiteY11" fmla="*/ 1017928 h 1436238"/>
                  <a:gd name="connsiteX12" fmla="*/ 0 w 3977782"/>
                  <a:gd name="connsiteY12" fmla="*/ 1019122 h 1436238"/>
                  <a:gd name="connsiteX13" fmla="*/ 5702 w 3977782"/>
                  <a:gd name="connsiteY13" fmla="*/ 1436238 h 1436238"/>
                  <a:gd name="connsiteX0" fmla="*/ 5702 w 3977782"/>
                  <a:gd name="connsiteY0" fmla="*/ 1434378 h 1434378"/>
                  <a:gd name="connsiteX1" fmla="*/ 3977782 w 3977782"/>
                  <a:gd name="connsiteY1" fmla="*/ 1434378 h 1434378"/>
                  <a:gd name="connsiteX2" fmla="*/ 3221138 w 3977782"/>
                  <a:gd name="connsiteY2" fmla="*/ 144961 h 1434378"/>
                  <a:gd name="connsiteX3" fmla="*/ 2865201 w 3977782"/>
                  <a:gd name="connsiteY3" fmla="*/ 0 h 1434378"/>
                  <a:gd name="connsiteX4" fmla="*/ 1503121 w 3977782"/>
                  <a:gd name="connsiteY4" fmla="*/ 598 h 1434378"/>
                  <a:gd name="connsiteX5" fmla="*/ 1347071 w 3977782"/>
                  <a:gd name="connsiteY5" fmla="*/ 107490 h 1434378"/>
                  <a:gd name="connsiteX6" fmla="*/ 1266355 w 3977782"/>
                  <a:gd name="connsiteY6" fmla="*/ 397582 h 1434378"/>
                  <a:gd name="connsiteX7" fmla="*/ 1226262 w 3977782"/>
                  <a:gd name="connsiteY7" fmla="*/ 422216 h 1434378"/>
                  <a:gd name="connsiteX8" fmla="*/ 1071243 w 3977782"/>
                  <a:gd name="connsiteY8" fmla="*/ 422216 h 1434378"/>
                  <a:gd name="connsiteX9" fmla="*/ 940278 w 3977782"/>
                  <a:gd name="connsiteY9" fmla="*/ 502832 h 1434378"/>
                  <a:gd name="connsiteX10" fmla="*/ 883792 w 3977782"/>
                  <a:gd name="connsiteY10" fmla="*/ 793925 h 1434378"/>
                  <a:gd name="connsiteX11" fmla="*/ 574466 w 3977782"/>
                  <a:gd name="connsiteY11" fmla="*/ 1016068 h 1434378"/>
                  <a:gd name="connsiteX12" fmla="*/ 0 w 3977782"/>
                  <a:gd name="connsiteY12" fmla="*/ 1017262 h 1434378"/>
                  <a:gd name="connsiteX13" fmla="*/ 5702 w 3977782"/>
                  <a:gd name="connsiteY13" fmla="*/ 1434378 h 1434378"/>
                  <a:gd name="connsiteX0" fmla="*/ 5702 w 3977782"/>
                  <a:gd name="connsiteY0" fmla="*/ 1434378 h 1434378"/>
                  <a:gd name="connsiteX1" fmla="*/ 3977782 w 3977782"/>
                  <a:gd name="connsiteY1" fmla="*/ 1434378 h 1434378"/>
                  <a:gd name="connsiteX2" fmla="*/ 3221138 w 3977782"/>
                  <a:gd name="connsiteY2" fmla="*/ 144961 h 1434378"/>
                  <a:gd name="connsiteX3" fmla="*/ 2865201 w 3977782"/>
                  <a:gd name="connsiteY3" fmla="*/ 0 h 1434378"/>
                  <a:gd name="connsiteX4" fmla="*/ 1503121 w 3977782"/>
                  <a:gd name="connsiteY4" fmla="*/ 598 h 1434378"/>
                  <a:gd name="connsiteX5" fmla="*/ 1347071 w 3977782"/>
                  <a:gd name="connsiteY5" fmla="*/ 107490 h 1434378"/>
                  <a:gd name="connsiteX6" fmla="*/ 1266355 w 3977782"/>
                  <a:gd name="connsiteY6" fmla="*/ 397582 h 1434378"/>
                  <a:gd name="connsiteX7" fmla="*/ 1226262 w 3977782"/>
                  <a:gd name="connsiteY7" fmla="*/ 422216 h 1434378"/>
                  <a:gd name="connsiteX8" fmla="*/ 1071243 w 3977782"/>
                  <a:gd name="connsiteY8" fmla="*/ 422216 h 1434378"/>
                  <a:gd name="connsiteX9" fmla="*/ 940278 w 3977782"/>
                  <a:gd name="connsiteY9" fmla="*/ 502832 h 1434378"/>
                  <a:gd name="connsiteX10" fmla="*/ 883792 w 3977782"/>
                  <a:gd name="connsiteY10" fmla="*/ 793925 h 1434378"/>
                  <a:gd name="connsiteX11" fmla="*/ 574466 w 3977782"/>
                  <a:gd name="connsiteY11" fmla="*/ 1016068 h 1434378"/>
                  <a:gd name="connsiteX12" fmla="*/ 0 w 3977782"/>
                  <a:gd name="connsiteY12" fmla="*/ 1017262 h 1434378"/>
                  <a:gd name="connsiteX13" fmla="*/ 5702 w 3977782"/>
                  <a:gd name="connsiteY13" fmla="*/ 1434378 h 1434378"/>
                  <a:gd name="connsiteX0" fmla="*/ 5702 w 3977782"/>
                  <a:gd name="connsiteY0" fmla="*/ 1434378 h 1434378"/>
                  <a:gd name="connsiteX1" fmla="*/ 3977782 w 3977782"/>
                  <a:gd name="connsiteY1" fmla="*/ 1434378 h 1434378"/>
                  <a:gd name="connsiteX2" fmla="*/ 3221138 w 3977782"/>
                  <a:gd name="connsiteY2" fmla="*/ 144961 h 1434378"/>
                  <a:gd name="connsiteX3" fmla="*/ 2865201 w 3977782"/>
                  <a:gd name="connsiteY3" fmla="*/ 0 h 1434378"/>
                  <a:gd name="connsiteX4" fmla="*/ 1503121 w 3977782"/>
                  <a:gd name="connsiteY4" fmla="*/ 598 h 1434378"/>
                  <a:gd name="connsiteX5" fmla="*/ 1347071 w 3977782"/>
                  <a:gd name="connsiteY5" fmla="*/ 107490 h 1434378"/>
                  <a:gd name="connsiteX6" fmla="*/ 1277046 w 3977782"/>
                  <a:gd name="connsiteY6" fmla="*/ 393103 h 1434378"/>
                  <a:gd name="connsiteX7" fmla="*/ 1226262 w 3977782"/>
                  <a:gd name="connsiteY7" fmla="*/ 422216 h 1434378"/>
                  <a:gd name="connsiteX8" fmla="*/ 1071243 w 3977782"/>
                  <a:gd name="connsiteY8" fmla="*/ 422216 h 1434378"/>
                  <a:gd name="connsiteX9" fmla="*/ 940278 w 3977782"/>
                  <a:gd name="connsiteY9" fmla="*/ 502832 h 1434378"/>
                  <a:gd name="connsiteX10" fmla="*/ 883792 w 3977782"/>
                  <a:gd name="connsiteY10" fmla="*/ 793925 h 1434378"/>
                  <a:gd name="connsiteX11" fmla="*/ 574466 w 3977782"/>
                  <a:gd name="connsiteY11" fmla="*/ 1016068 h 1434378"/>
                  <a:gd name="connsiteX12" fmla="*/ 0 w 3977782"/>
                  <a:gd name="connsiteY12" fmla="*/ 1017262 h 1434378"/>
                  <a:gd name="connsiteX13" fmla="*/ 5702 w 3977782"/>
                  <a:gd name="connsiteY13" fmla="*/ 1434378 h 1434378"/>
                  <a:gd name="connsiteX0" fmla="*/ 5702 w 3977782"/>
                  <a:gd name="connsiteY0" fmla="*/ 1434378 h 1434378"/>
                  <a:gd name="connsiteX1" fmla="*/ 3977782 w 3977782"/>
                  <a:gd name="connsiteY1" fmla="*/ 1434378 h 1434378"/>
                  <a:gd name="connsiteX2" fmla="*/ 3221138 w 3977782"/>
                  <a:gd name="connsiteY2" fmla="*/ 144961 h 1434378"/>
                  <a:gd name="connsiteX3" fmla="*/ 2865201 w 3977782"/>
                  <a:gd name="connsiteY3" fmla="*/ 0 h 1434378"/>
                  <a:gd name="connsiteX4" fmla="*/ 1503121 w 3977782"/>
                  <a:gd name="connsiteY4" fmla="*/ 598 h 1434378"/>
                  <a:gd name="connsiteX5" fmla="*/ 1347071 w 3977782"/>
                  <a:gd name="connsiteY5" fmla="*/ 107490 h 1434378"/>
                  <a:gd name="connsiteX6" fmla="*/ 1277046 w 3977782"/>
                  <a:gd name="connsiteY6" fmla="*/ 393103 h 1434378"/>
                  <a:gd name="connsiteX7" fmla="*/ 1226262 w 3977782"/>
                  <a:gd name="connsiteY7" fmla="*/ 422216 h 1434378"/>
                  <a:gd name="connsiteX8" fmla="*/ 1071243 w 3977782"/>
                  <a:gd name="connsiteY8" fmla="*/ 422216 h 1434378"/>
                  <a:gd name="connsiteX9" fmla="*/ 940278 w 3977782"/>
                  <a:gd name="connsiteY9" fmla="*/ 502832 h 1434378"/>
                  <a:gd name="connsiteX10" fmla="*/ 883792 w 3977782"/>
                  <a:gd name="connsiteY10" fmla="*/ 793925 h 1434378"/>
                  <a:gd name="connsiteX11" fmla="*/ 574466 w 3977782"/>
                  <a:gd name="connsiteY11" fmla="*/ 1016068 h 1434378"/>
                  <a:gd name="connsiteX12" fmla="*/ 0 w 3977782"/>
                  <a:gd name="connsiteY12" fmla="*/ 1017262 h 1434378"/>
                  <a:gd name="connsiteX13" fmla="*/ 5702 w 3977782"/>
                  <a:gd name="connsiteY13" fmla="*/ 1434378 h 1434378"/>
                  <a:gd name="connsiteX0" fmla="*/ 5702 w 3977782"/>
                  <a:gd name="connsiteY0" fmla="*/ 1434378 h 1434378"/>
                  <a:gd name="connsiteX1" fmla="*/ 3977782 w 3977782"/>
                  <a:gd name="connsiteY1" fmla="*/ 1434378 h 1434378"/>
                  <a:gd name="connsiteX2" fmla="*/ 3221138 w 3977782"/>
                  <a:gd name="connsiteY2" fmla="*/ 144961 h 1434378"/>
                  <a:gd name="connsiteX3" fmla="*/ 2865201 w 3977782"/>
                  <a:gd name="connsiteY3" fmla="*/ 0 h 1434378"/>
                  <a:gd name="connsiteX4" fmla="*/ 1503121 w 3977782"/>
                  <a:gd name="connsiteY4" fmla="*/ 598 h 1434378"/>
                  <a:gd name="connsiteX5" fmla="*/ 1347071 w 3977782"/>
                  <a:gd name="connsiteY5" fmla="*/ 107490 h 1434378"/>
                  <a:gd name="connsiteX6" fmla="*/ 1277046 w 3977782"/>
                  <a:gd name="connsiteY6" fmla="*/ 393103 h 1434378"/>
                  <a:gd name="connsiteX7" fmla="*/ 1226262 w 3977782"/>
                  <a:gd name="connsiteY7" fmla="*/ 422216 h 1434378"/>
                  <a:gd name="connsiteX8" fmla="*/ 1071243 w 3977782"/>
                  <a:gd name="connsiteY8" fmla="*/ 422216 h 1434378"/>
                  <a:gd name="connsiteX9" fmla="*/ 940278 w 3977782"/>
                  <a:gd name="connsiteY9" fmla="*/ 502832 h 1434378"/>
                  <a:gd name="connsiteX10" fmla="*/ 883792 w 3977782"/>
                  <a:gd name="connsiteY10" fmla="*/ 793925 h 1434378"/>
                  <a:gd name="connsiteX11" fmla="*/ 574466 w 3977782"/>
                  <a:gd name="connsiteY11" fmla="*/ 1016068 h 1434378"/>
                  <a:gd name="connsiteX12" fmla="*/ 0 w 3977782"/>
                  <a:gd name="connsiteY12" fmla="*/ 1017262 h 1434378"/>
                  <a:gd name="connsiteX13" fmla="*/ 5702 w 3977782"/>
                  <a:gd name="connsiteY13" fmla="*/ 1434378 h 1434378"/>
                  <a:gd name="connsiteX0" fmla="*/ 5702 w 3977782"/>
                  <a:gd name="connsiteY0" fmla="*/ 1434378 h 1434378"/>
                  <a:gd name="connsiteX1" fmla="*/ 3977782 w 3977782"/>
                  <a:gd name="connsiteY1" fmla="*/ 1434378 h 1434378"/>
                  <a:gd name="connsiteX2" fmla="*/ 3221138 w 3977782"/>
                  <a:gd name="connsiteY2" fmla="*/ 144961 h 1434378"/>
                  <a:gd name="connsiteX3" fmla="*/ 2865201 w 3977782"/>
                  <a:gd name="connsiteY3" fmla="*/ 0 h 1434378"/>
                  <a:gd name="connsiteX4" fmla="*/ 1503121 w 3977782"/>
                  <a:gd name="connsiteY4" fmla="*/ 598 h 1434378"/>
                  <a:gd name="connsiteX5" fmla="*/ 1347071 w 3977782"/>
                  <a:gd name="connsiteY5" fmla="*/ 107490 h 1434378"/>
                  <a:gd name="connsiteX6" fmla="*/ 1277046 w 3977782"/>
                  <a:gd name="connsiteY6" fmla="*/ 393103 h 1434378"/>
                  <a:gd name="connsiteX7" fmla="*/ 1226262 w 3977782"/>
                  <a:gd name="connsiteY7" fmla="*/ 422216 h 1434378"/>
                  <a:gd name="connsiteX8" fmla="*/ 1071243 w 3977782"/>
                  <a:gd name="connsiteY8" fmla="*/ 422216 h 1434378"/>
                  <a:gd name="connsiteX9" fmla="*/ 940278 w 3977782"/>
                  <a:gd name="connsiteY9" fmla="*/ 502832 h 1434378"/>
                  <a:gd name="connsiteX10" fmla="*/ 883792 w 3977782"/>
                  <a:gd name="connsiteY10" fmla="*/ 793925 h 1434378"/>
                  <a:gd name="connsiteX11" fmla="*/ 574466 w 3977782"/>
                  <a:gd name="connsiteY11" fmla="*/ 1016068 h 1434378"/>
                  <a:gd name="connsiteX12" fmla="*/ 0 w 3977782"/>
                  <a:gd name="connsiteY12" fmla="*/ 1017262 h 1434378"/>
                  <a:gd name="connsiteX13" fmla="*/ 5702 w 3977782"/>
                  <a:gd name="connsiteY13" fmla="*/ 1434378 h 1434378"/>
                  <a:gd name="connsiteX0" fmla="*/ 5702 w 3977782"/>
                  <a:gd name="connsiteY0" fmla="*/ 1434378 h 1434378"/>
                  <a:gd name="connsiteX1" fmla="*/ 3977782 w 3977782"/>
                  <a:gd name="connsiteY1" fmla="*/ 1434378 h 1434378"/>
                  <a:gd name="connsiteX2" fmla="*/ 3221138 w 3977782"/>
                  <a:gd name="connsiteY2" fmla="*/ 144961 h 1434378"/>
                  <a:gd name="connsiteX3" fmla="*/ 2865201 w 3977782"/>
                  <a:gd name="connsiteY3" fmla="*/ 0 h 1434378"/>
                  <a:gd name="connsiteX4" fmla="*/ 1503121 w 3977782"/>
                  <a:gd name="connsiteY4" fmla="*/ 598 h 1434378"/>
                  <a:gd name="connsiteX5" fmla="*/ 1347071 w 3977782"/>
                  <a:gd name="connsiteY5" fmla="*/ 107490 h 1434378"/>
                  <a:gd name="connsiteX6" fmla="*/ 1277046 w 3977782"/>
                  <a:gd name="connsiteY6" fmla="*/ 393103 h 1434378"/>
                  <a:gd name="connsiteX7" fmla="*/ 1226262 w 3977782"/>
                  <a:gd name="connsiteY7" fmla="*/ 422216 h 1434378"/>
                  <a:gd name="connsiteX8" fmla="*/ 1071243 w 3977782"/>
                  <a:gd name="connsiteY8" fmla="*/ 422216 h 1434378"/>
                  <a:gd name="connsiteX9" fmla="*/ 940278 w 3977782"/>
                  <a:gd name="connsiteY9" fmla="*/ 502832 h 1434378"/>
                  <a:gd name="connsiteX10" fmla="*/ 883792 w 3977782"/>
                  <a:gd name="connsiteY10" fmla="*/ 793925 h 1434378"/>
                  <a:gd name="connsiteX11" fmla="*/ 574466 w 3977782"/>
                  <a:gd name="connsiteY11" fmla="*/ 1016068 h 1434378"/>
                  <a:gd name="connsiteX12" fmla="*/ 0 w 3977782"/>
                  <a:gd name="connsiteY12" fmla="*/ 1017262 h 1434378"/>
                  <a:gd name="connsiteX13" fmla="*/ 5702 w 3977782"/>
                  <a:gd name="connsiteY13" fmla="*/ 1434378 h 1434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77782" h="1434378">
                    <a:moveTo>
                      <a:pt x="5702" y="1434378"/>
                    </a:moveTo>
                    <a:lnTo>
                      <a:pt x="3977782" y="1434378"/>
                    </a:lnTo>
                    <a:lnTo>
                      <a:pt x="3221138" y="144961"/>
                    </a:lnTo>
                    <a:cubicBezTo>
                      <a:pt x="3119124" y="-10748"/>
                      <a:pt x="3130789" y="2538"/>
                      <a:pt x="2865201" y="0"/>
                    </a:cubicBezTo>
                    <a:lnTo>
                      <a:pt x="1503121" y="598"/>
                    </a:lnTo>
                    <a:cubicBezTo>
                      <a:pt x="1362784" y="1345"/>
                      <a:pt x="1363927" y="4181"/>
                      <a:pt x="1347071" y="107490"/>
                    </a:cubicBezTo>
                    <a:cubicBezTo>
                      <a:pt x="1298702" y="312867"/>
                      <a:pt x="1310099" y="251075"/>
                      <a:pt x="1277046" y="393103"/>
                    </a:cubicBezTo>
                    <a:cubicBezTo>
                      <a:pt x="1268048" y="425404"/>
                      <a:pt x="1294863" y="424082"/>
                      <a:pt x="1226262" y="422216"/>
                    </a:cubicBezTo>
                    <a:cubicBezTo>
                      <a:pt x="1146435" y="423165"/>
                      <a:pt x="1165235" y="421096"/>
                      <a:pt x="1071243" y="422216"/>
                    </a:cubicBezTo>
                    <a:cubicBezTo>
                      <a:pt x="945535" y="423165"/>
                      <a:pt x="955483" y="422966"/>
                      <a:pt x="940278" y="502832"/>
                    </a:cubicBezTo>
                    <a:cubicBezTo>
                      <a:pt x="920084" y="610520"/>
                      <a:pt x="910015" y="672556"/>
                      <a:pt x="883792" y="793925"/>
                    </a:cubicBezTo>
                    <a:cubicBezTo>
                      <a:pt x="828199" y="1018457"/>
                      <a:pt x="818221" y="1013679"/>
                      <a:pt x="574466" y="1016068"/>
                    </a:cubicBezTo>
                    <a:cubicBezTo>
                      <a:pt x="430493" y="1018457"/>
                      <a:pt x="143973" y="1014873"/>
                      <a:pt x="0" y="1017262"/>
                    </a:cubicBezTo>
                    <a:cubicBezTo>
                      <a:pt x="1901" y="1156301"/>
                      <a:pt x="3801" y="1295339"/>
                      <a:pt x="5702" y="1434378"/>
                    </a:cubicBezTo>
                    <a:close/>
                  </a:path>
                </a:pathLst>
              </a:cu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 sz="1600" dirty="0"/>
              </a:p>
            </p:txBody>
          </p:sp>
        </p:grpSp>
      </p:grpSp>
      <p:sp>
        <p:nvSpPr>
          <p:cNvPr id="105" name="円/楕円 104"/>
          <p:cNvSpPr/>
          <p:nvPr/>
        </p:nvSpPr>
        <p:spPr>
          <a:xfrm>
            <a:off x="1038497" y="3536181"/>
            <a:ext cx="2052650" cy="1656184"/>
          </a:xfrm>
          <a:prstGeom prst="ellipse">
            <a:avLst/>
          </a:prstGeom>
          <a:noFill/>
          <a:ln w="412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6" name="円/楕円 105"/>
          <p:cNvSpPr/>
          <p:nvPr/>
        </p:nvSpPr>
        <p:spPr>
          <a:xfrm>
            <a:off x="2982713" y="2384053"/>
            <a:ext cx="2592288" cy="1368152"/>
          </a:xfrm>
          <a:prstGeom prst="ellipse">
            <a:avLst/>
          </a:prstGeom>
          <a:noFill/>
          <a:ln w="412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7" name="円/楕円 106"/>
          <p:cNvSpPr/>
          <p:nvPr/>
        </p:nvSpPr>
        <p:spPr>
          <a:xfrm>
            <a:off x="5214961" y="3608189"/>
            <a:ext cx="1944216" cy="1656184"/>
          </a:xfrm>
          <a:prstGeom prst="ellipse">
            <a:avLst/>
          </a:prstGeom>
          <a:noFill/>
          <a:ln w="412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462715" y="2901157"/>
            <a:ext cx="246651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ja-JP" sz="2800" b="1" dirty="0" smtClean="0"/>
              <a:t>Massive MIMO</a:t>
            </a:r>
            <a:endParaRPr kumimoji="1" lang="ja-JP" altLang="en-US" sz="2800" b="1" dirty="0"/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301512" y="1052736"/>
            <a:ext cx="3838440" cy="1068754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altLang="ja-JP" sz="2800" b="1" dirty="0"/>
              <a:t>Enhanced OFDM-based waveforms with new numerology</a:t>
            </a:r>
            <a:endParaRPr lang="ja-JP" altLang="en-US" sz="2800" b="1" dirty="0"/>
          </a:p>
        </p:txBody>
      </p:sp>
      <p:sp>
        <p:nvSpPr>
          <p:cNvPr id="56" name="右矢印 55"/>
          <p:cNvSpPr/>
          <p:nvPr/>
        </p:nvSpPr>
        <p:spPr>
          <a:xfrm rot="16200000">
            <a:off x="121092" y="2854857"/>
            <a:ext cx="1875349" cy="432048"/>
          </a:xfrm>
          <a:prstGeom prst="right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1" name="右矢印 50"/>
          <p:cNvSpPr/>
          <p:nvPr/>
        </p:nvSpPr>
        <p:spPr>
          <a:xfrm rot="12570876">
            <a:off x="2293002" y="2249530"/>
            <a:ext cx="1172136" cy="432048"/>
          </a:xfrm>
          <a:prstGeom prst="right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2" name="右矢印 51"/>
          <p:cNvSpPr/>
          <p:nvPr/>
        </p:nvSpPr>
        <p:spPr>
          <a:xfrm rot="1098628">
            <a:off x="5252661" y="2741155"/>
            <a:ext cx="1191650" cy="432048"/>
          </a:xfrm>
          <a:prstGeom prst="right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3" name="右矢印 52"/>
          <p:cNvSpPr/>
          <p:nvPr/>
        </p:nvSpPr>
        <p:spPr>
          <a:xfrm rot="18887142">
            <a:off x="5928045" y="3289202"/>
            <a:ext cx="597615" cy="432048"/>
          </a:xfrm>
          <a:prstGeom prst="right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4" name="スライド番号プレースホルダ 1"/>
          <p:cNvSpPr>
            <a:spLocks noGrp="1"/>
          </p:cNvSpPr>
          <p:nvPr>
            <p:ph type="sldNum" sz="quarter" idx="12"/>
          </p:nvPr>
        </p:nvSpPr>
        <p:spPr>
          <a:xfrm>
            <a:off x="7020272" y="6356350"/>
            <a:ext cx="2133600" cy="365125"/>
          </a:xfr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3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3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 animBg="1"/>
      <p:bldP spid="107" grpId="0" animBg="1"/>
      <p:bldP spid="3" grpId="0" animBg="1"/>
      <p:bldP spid="57" grpId="0" animBg="1"/>
      <p:bldP spid="56" grpId="0" animBg="1"/>
      <p:bldP spid="51" grpId="0" animBg="1"/>
      <p:bldP spid="52" grpId="0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/>
          <p:cNvSpPr txBox="1"/>
          <p:nvPr/>
        </p:nvSpPr>
        <p:spPr>
          <a:xfrm>
            <a:off x="467544" y="1071602"/>
            <a:ext cx="8496944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2000" b="1" dirty="0" smtClean="0"/>
              <a:t>[Objective]</a:t>
            </a:r>
            <a:endParaRPr lang="en-US" altLang="ja-JP" sz="2000" b="1" i="1" dirty="0" smtClean="0"/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sz="2000" b="1" dirty="0" smtClean="0"/>
              <a:t>Achieve higher throughput e.g., 20 </a:t>
            </a:r>
            <a:r>
              <a:rPr lang="en-US" altLang="ja-JP" sz="2000" b="1" dirty="0" err="1" smtClean="0"/>
              <a:t>Gbps</a:t>
            </a:r>
            <a:r>
              <a:rPr lang="en-US" altLang="ja-JP" sz="2000" b="1" dirty="0" smtClean="0"/>
              <a:t> </a:t>
            </a:r>
            <a:r>
              <a:rPr lang="en-US" altLang="ja-JP" sz="2000" b="1" baseline="30000" dirty="0" smtClean="0"/>
              <a:t>[1]</a:t>
            </a:r>
          </a:p>
          <a:p>
            <a:endParaRPr lang="en-US" altLang="ja-JP" sz="2000" b="1" dirty="0" smtClean="0"/>
          </a:p>
          <a:p>
            <a:r>
              <a:rPr lang="en-US" altLang="ja-JP" sz="2000" b="1" dirty="0" smtClean="0"/>
              <a:t>[Proposal]</a:t>
            </a:r>
            <a:endParaRPr lang="en-US" altLang="ja-JP" sz="2000" b="1" u="sng" dirty="0" smtClean="0"/>
          </a:p>
          <a:p>
            <a:pPr marL="269875" indent="-269875">
              <a:buFont typeface="Arial" pitchFamily="34" charset="0"/>
              <a:buChar char="•"/>
            </a:pPr>
            <a:r>
              <a:rPr lang="en-US" altLang="ja-JP" sz="2000" b="1" dirty="0" smtClean="0"/>
              <a:t>Enhance the current MIMO design and increase the number </a:t>
            </a:r>
            <a:r>
              <a:rPr lang="en-US" altLang="ja-JP" sz="2000" b="1" dirty="0"/>
              <a:t>of multiplexed layers higher than </a:t>
            </a:r>
            <a:r>
              <a:rPr lang="en-US" altLang="ja-JP" sz="2000" b="1" dirty="0" smtClean="0"/>
              <a:t>8</a:t>
            </a:r>
          </a:p>
          <a:p>
            <a:endParaRPr lang="en-US" altLang="ja-JP" sz="2000" b="1" dirty="0" smtClean="0"/>
          </a:p>
          <a:p>
            <a:pPr>
              <a:spcBef>
                <a:spcPts val="600"/>
              </a:spcBef>
            </a:pPr>
            <a:r>
              <a:rPr lang="en-US" altLang="ja-JP" sz="2000" b="1" dirty="0" smtClean="0"/>
              <a:t>[Possible topics for discussion to realize Massive MIMO for 5G]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sz="2000" b="1" dirty="0" smtClean="0"/>
              <a:t>CSI </a:t>
            </a:r>
            <a:r>
              <a:rPr lang="en-US" altLang="ja-JP" sz="2000" b="1" dirty="0"/>
              <a:t>reporting with higher resolution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sz="2000" b="1" dirty="0" smtClean="0"/>
              <a:t>Investigation on impact of realistic assumptions on channel reciprocity ( i.e., </a:t>
            </a:r>
            <a:r>
              <a:rPr lang="en-US" altLang="ja-JP" sz="2000" b="1" smtClean="0"/>
              <a:t>mismatches in </a:t>
            </a:r>
            <a:r>
              <a:rPr lang="en-US" altLang="ja-JP" sz="2000" b="1" dirty="0"/>
              <a:t>RF circuit characteristics between </a:t>
            </a:r>
            <a:r>
              <a:rPr lang="en-US" altLang="ja-JP" sz="2000" b="1" dirty="0" smtClean="0"/>
              <a:t>TX and RX)</a:t>
            </a:r>
            <a:endParaRPr lang="en-US" altLang="ja-JP" sz="2000" b="1" dirty="0"/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sz="2000" b="1" dirty="0" smtClean="0"/>
              <a:t>User interference </a:t>
            </a:r>
            <a:r>
              <a:rPr lang="en-US" altLang="ja-JP" sz="2000" b="1" dirty="0"/>
              <a:t>cancellation at transmitter: </a:t>
            </a:r>
            <a:r>
              <a:rPr lang="en-US" altLang="ja-JP" sz="2000" b="1" dirty="0" smtClean="0"/>
              <a:t>precoding/</a:t>
            </a:r>
            <a:r>
              <a:rPr lang="en-US" altLang="ja-JP" sz="2000" b="1" dirty="0" err="1" smtClean="0"/>
              <a:t>postcoding</a:t>
            </a:r>
            <a:r>
              <a:rPr lang="en-US" altLang="ja-JP" sz="2000" b="1" dirty="0" smtClean="0"/>
              <a:t> </a:t>
            </a:r>
            <a:r>
              <a:rPr lang="en-US" altLang="ja-JP" sz="2000" b="1" dirty="0"/>
              <a:t>design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sz="2000" b="1" dirty="0" smtClean="0"/>
              <a:t>RS </a:t>
            </a:r>
            <a:r>
              <a:rPr lang="en-US" altLang="ja-JP" sz="2000" b="1" dirty="0"/>
              <a:t>design to reduce pilot contamination 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sz="2000" b="1" dirty="0" smtClean="0"/>
              <a:t>Discovery </a:t>
            </a:r>
            <a:r>
              <a:rPr lang="en-US" altLang="ja-JP" sz="2000" b="1" dirty="0"/>
              <a:t>of a terminal, discovery of </a:t>
            </a:r>
            <a:r>
              <a:rPr lang="en-US" altLang="ja-JP" sz="2000" b="1" dirty="0" err="1" smtClean="0"/>
              <a:t>eNB</a:t>
            </a:r>
            <a:r>
              <a:rPr lang="en-US" altLang="ja-JP" sz="2000" b="1" dirty="0" smtClean="0"/>
              <a:t>/beam</a:t>
            </a:r>
            <a:endParaRPr lang="en-US" altLang="ja-JP" sz="2000" b="1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1187624" y="116632"/>
            <a:ext cx="7560840" cy="6480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b="1" dirty="0" smtClean="0"/>
              <a:t>Massive MIMO</a:t>
            </a:r>
            <a:endParaRPr lang="en-US" altLang="ja-JP" sz="3600" b="1" dirty="0" smtClean="0">
              <a:solidFill>
                <a:prstClr val="black"/>
              </a:solidFill>
            </a:endParaRPr>
          </a:p>
        </p:txBody>
      </p:sp>
      <p:sp>
        <p:nvSpPr>
          <p:cNvPr id="5" name="スライド番号プレースホルダ 1"/>
          <p:cNvSpPr>
            <a:spLocks noGrp="1"/>
          </p:cNvSpPr>
          <p:nvPr>
            <p:ph type="sldNum" sz="quarter" idx="12"/>
          </p:nvPr>
        </p:nvSpPr>
        <p:spPr>
          <a:xfrm>
            <a:off x="7020272" y="6356350"/>
            <a:ext cx="2133600" cy="365125"/>
          </a:xfr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251520" y="6442303"/>
            <a:ext cx="29545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 smtClean="0"/>
              <a:t>[1] Recommendation </a:t>
            </a:r>
            <a:r>
              <a:rPr lang="en-US" altLang="ja-JP" sz="1200" b="1" dirty="0"/>
              <a:t>ITU-R M.[IMT.VISION</a:t>
            </a:r>
            <a:r>
              <a:rPr lang="en-US" altLang="ja-JP" sz="1200" b="1" dirty="0" smtClean="0"/>
              <a:t>]</a:t>
            </a:r>
            <a:endParaRPr lang="ja-JP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/>
          <p:cNvSpPr txBox="1">
            <a:spLocks/>
          </p:cNvSpPr>
          <p:nvPr/>
        </p:nvSpPr>
        <p:spPr>
          <a:xfrm>
            <a:off x="1403648" y="188640"/>
            <a:ext cx="7560840" cy="6480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400" b="1" dirty="0" smtClean="0"/>
              <a:t>An example of feasibility study for Massive MIMO</a:t>
            </a:r>
            <a:endParaRPr lang="en-US" altLang="ja-JP" sz="2400" b="1" dirty="0" smtClean="0">
              <a:solidFill>
                <a:prstClr val="black"/>
              </a:solidFill>
            </a:endParaRPr>
          </a:p>
        </p:txBody>
      </p:sp>
      <p:sp>
        <p:nvSpPr>
          <p:cNvPr id="364" name="タイトル 1"/>
          <p:cNvSpPr txBox="1">
            <a:spLocks/>
          </p:cNvSpPr>
          <p:nvPr/>
        </p:nvSpPr>
        <p:spPr>
          <a:xfrm>
            <a:off x="971600" y="836712"/>
            <a:ext cx="6984776" cy="360040"/>
          </a:xfrm>
          <a:prstGeom prst="rect">
            <a:avLst/>
          </a:prstGeom>
          <a:solidFill>
            <a:srgbClr val="FF000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1800" b="1" dirty="0" smtClean="0">
                <a:solidFill>
                  <a:schemeClr val="bg1"/>
                </a:solidFill>
              </a:rPr>
              <a:t>Achieved throughput over 20Gbps by using 16-stream multiplexing </a:t>
            </a:r>
            <a:r>
              <a:rPr lang="en-US" altLang="ja-JP" sz="1800" b="1" baseline="30000" dirty="0" smtClean="0">
                <a:solidFill>
                  <a:schemeClr val="bg1"/>
                </a:solidFill>
              </a:rPr>
              <a:t>[2]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82" y="1268760"/>
            <a:ext cx="7497834" cy="4584251"/>
          </a:xfrm>
          <a:prstGeom prst="rect">
            <a:avLst/>
          </a:prstGeom>
        </p:spPr>
      </p:pic>
      <p:sp>
        <p:nvSpPr>
          <p:cNvPr id="9" name="タイトル 1"/>
          <p:cNvSpPr txBox="1">
            <a:spLocks/>
          </p:cNvSpPr>
          <p:nvPr/>
        </p:nvSpPr>
        <p:spPr>
          <a:xfrm>
            <a:off x="36812" y="6480720"/>
            <a:ext cx="2952328" cy="260648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1100" b="1" dirty="0" smtClean="0"/>
              <a:t>[2] To appear in SmartCom2015, Tokyo, Japan</a:t>
            </a:r>
          </a:p>
        </p:txBody>
      </p:sp>
      <p:sp>
        <p:nvSpPr>
          <p:cNvPr id="8" name="スライド番号プレースホルダ 1"/>
          <p:cNvSpPr>
            <a:spLocks noGrp="1"/>
          </p:cNvSpPr>
          <p:nvPr>
            <p:ph type="sldNum" sz="quarter" idx="12"/>
          </p:nvPr>
        </p:nvSpPr>
        <p:spPr>
          <a:xfrm>
            <a:off x="7020272" y="6356350"/>
            <a:ext cx="2133600" cy="365125"/>
          </a:xfr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5</a:t>
            </a:fld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07504" y="5930116"/>
            <a:ext cx="8928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 smtClean="0"/>
              <a:t>-48‐element </a:t>
            </a:r>
            <a:r>
              <a:rPr lang="en-US" altLang="ja-JP" sz="1400" b="1" dirty="0"/>
              <a:t>adaptive phase antenna </a:t>
            </a:r>
            <a:r>
              <a:rPr lang="en-US" altLang="ja-JP" sz="1400" b="1" dirty="0" smtClean="0"/>
              <a:t>array is used</a:t>
            </a:r>
          </a:p>
          <a:p>
            <a:r>
              <a:rPr kumimoji="1" lang="en-US" altLang="ja-JP" sz="1400" b="1" dirty="0" smtClean="0"/>
              <a:t>-Transmission efficiency: </a:t>
            </a:r>
            <a:r>
              <a:rPr lang="en-US" altLang="ja-JP" sz="1400" b="1" dirty="0" smtClean="0"/>
              <a:t>ratio of data symbols to the total number of symbols including control information</a:t>
            </a:r>
            <a:endParaRPr kumimoji="1" lang="ja-JP" altLang="en-US" sz="1400" b="1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275856" y="530120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b="1" baseline="30000" dirty="0" smtClean="0">
                <a:solidFill>
                  <a:schemeClr val="bg1"/>
                </a:solidFill>
              </a:rPr>
              <a:t>*</a:t>
            </a:r>
            <a:endParaRPr kumimoji="1" lang="ja-JP" altLang="en-US" sz="3600" b="1" baseline="30000" dirty="0">
              <a:solidFill>
                <a:schemeClr val="bg1"/>
              </a:solidFill>
            </a:endParaRPr>
          </a:p>
        </p:txBody>
      </p:sp>
      <p:sp>
        <p:nvSpPr>
          <p:cNvPr id="10" name="タイトル 1"/>
          <p:cNvSpPr txBox="1">
            <a:spLocks/>
          </p:cNvSpPr>
          <p:nvPr/>
        </p:nvSpPr>
        <p:spPr>
          <a:xfrm>
            <a:off x="3059832" y="6480720"/>
            <a:ext cx="5616624" cy="260648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1100" b="1" dirty="0" smtClean="0"/>
              <a:t>* Obtained from simulation </a:t>
            </a:r>
            <a:r>
              <a:rPr lang="en-US" altLang="ja-JP" sz="1100" b="1" dirty="0"/>
              <a:t>using </a:t>
            </a:r>
            <a:r>
              <a:rPr lang="en-US" altLang="ja-JP" sz="1100" b="1" dirty="0" smtClean="0"/>
              <a:t>acquired </a:t>
            </a:r>
            <a:r>
              <a:rPr lang="en-US" altLang="ja-JP" sz="1100" b="1" dirty="0"/>
              <a:t>channel characteristics </a:t>
            </a:r>
            <a:r>
              <a:rPr lang="en-US" altLang="ja-JP" sz="1100" b="1" dirty="0" smtClean="0"/>
              <a:t>at 44GHz</a:t>
            </a:r>
          </a:p>
        </p:txBody>
      </p:sp>
    </p:spTree>
    <p:extLst>
      <p:ext uri="{BB962C8B-B14F-4D97-AF65-F5344CB8AC3E}">
        <p14:creationId xmlns:p14="http://schemas.microsoft.com/office/powerpoint/2010/main" val="51242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/>
          <p:cNvSpPr txBox="1">
            <a:spLocks/>
          </p:cNvSpPr>
          <p:nvPr/>
        </p:nvSpPr>
        <p:spPr>
          <a:xfrm>
            <a:off x="1835696" y="197357"/>
            <a:ext cx="5968711" cy="49533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ja-JP" sz="2800" b="1" dirty="0" smtClean="0">
                <a:solidFill>
                  <a:prstClr val="black"/>
                </a:solidFill>
              </a:rPr>
              <a:t>Adaptive </a:t>
            </a:r>
            <a:r>
              <a:rPr lang="en-US" altLang="ja-JP" sz="2800" b="1" dirty="0">
                <a:solidFill>
                  <a:prstClr val="black"/>
                </a:solidFill>
              </a:rPr>
              <a:t>OFDM-based waveforms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95535" y="764703"/>
            <a:ext cx="8568953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/>
              <a:t>[Objective]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b="1" dirty="0"/>
              <a:t>Cell coverage needs to be expanded for higher </a:t>
            </a:r>
            <a:r>
              <a:rPr lang="en-US" altLang="ja-JP" b="1" dirty="0" smtClean="0"/>
              <a:t>frequency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b="1" dirty="0" smtClean="0"/>
              <a:t>Foreseeing usage </a:t>
            </a:r>
            <a:r>
              <a:rPr lang="en-US" altLang="ja-JP" b="1" dirty="0"/>
              <a:t>of higher frequency bands in the near </a:t>
            </a:r>
            <a:r>
              <a:rPr lang="en-US" altLang="ja-JP" b="1" dirty="0" smtClean="0"/>
              <a:t>future, a scheme </a:t>
            </a:r>
            <a:r>
              <a:rPr lang="en-US" altLang="ja-JP" b="1" dirty="0"/>
              <a:t>that embraces coexistence of backward and forward compatible </a:t>
            </a:r>
            <a:r>
              <a:rPr lang="en-US" altLang="ja-JP" b="1" dirty="0" smtClean="0"/>
              <a:t>waveforms is needed</a:t>
            </a:r>
          </a:p>
          <a:p>
            <a:endParaRPr lang="en-US" altLang="ja-JP" b="1" dirty="0"/>
          </a:p>
          <a:p>
            <a:r>
              <a:rPr lang="en-US" altLang="ja-JP" b="1" dirty="0" smtClean="0"/>
              <a:t>[Proposal]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b="1" dirty="0" smtClean="0"/>
              <a:t>Switch </a:t>
            </a:r>
            <a:r>
              <a:rPr lang="en-US" altLang="ja-JP" b="1" dirty="0"/>
              <a:t>OFDM-based waveforms adaptively</a:t>
            </a:r>
            <a:r>
              <a:rPr lang="ja-JP" altLang="en-US" b="1" dirty="0"/>
              <a:t> </a:t>
            </a:r>
            <a:r>
              <a:rPr lang="en-US" altLang="ja-JP" b="1" dirty="0"/>
              <a:t>in high </a:t>
            </a:r>
            <a:r>
              <a:rPr lang="en-US" altLang="ja-JP" b="1" dirty="0" smtClean="0"/>
              <a:t>SHF: </a:t>
            </a:r>
            <a:r>
              <a:rPr lang="en-US" altLang="ja-JP" b="1" dirty="0"/>
              <a:t>OFDMA for UEs </a:t>
            </a:r>
            <a:r>
              <a:rPr lang="en-US" altLang="ja-JP" b="1" dirty="0" smtClean="0"/>
              <a:t>close to a base </a:t>
            </a:r>
            <a:r>
              <a:rPr lang="en-US" altLang="ja-JP" b="1" dirty="0"/>
              <a:t>station, SC-FDMA for isolated and distant </a:t>
            </a:r>
            <a:r>
              <a:rPr lang="en-US" altLang="ja-JP" b="1" dirty="0" smtClean="0"/>
              <a:t>UEs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b="1" dirty="0" smtClean="0"/>
              <a:t>Use of SC-FDMA-based waveform: leads to cell coverage expansion due to low PAPR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b="1" dirty="0" smtClean="0"/>
              <a:t>For SC-FDMA, allow single </a:t>
            </a:r>
            <a:r>
              <a:rPr lang="en-US" altLang="ja-JP" b="1" dirty="0"/>
              <a:t>user per beam</a:t>
            </a:r>
            <a:r>
              <a:rPr lang="ja-JP" altLang="en-US" b="1" dirty="0"/>
              <a:t> </a:t>
            </a:r>
            <a:r>
              <a:rPr lang="en-US" altLang="ja-JP" b="1" dirty="0" smtClean="0"/>
              <a:t>to take advantage of a </a:t>
            </a:r>
            <a:r>
              <a:rPr lang="en-US" altLang="ja-JP" b="1" dirty="0"/>
              <a:t>narrower beam </a:t>
            </a:r>
            <a:r>
              <a:rPr lang="en-US" altLang="ja-JP" b="1" dirty="0" smtClean="0"/>
              <a:t>to achieve </a:t>
            </a:r>
            <a:r>
              <a:rPr lang="en-US" altLang="ja-JP" b="1" dirty="0"/>
              <a:t>higher antenna </a:t>
            </a:r>
            <a:r>
              <a:rPr lang="en-US" altLang="ja-JP" b="1" dirty="0" smtClean="0"/>
              <a:t>gain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b="1" dirty="0" smtClean="0"/>
          </a:p>
          <a:p>
            <a:pPr>
              <a:spcBef>
                <a:spcPts val="600"/>
              </a:spcBef>
            </a:pPr>
            <a:endParaRPr lang="en-US" altLang="ja-JP" b="1" dirty="0" smtClean="0"/>
          </a:p>
          <a:p>
            <a:pPr>
              <a:spcBef>
                <a:spcPts val="600"/>
              </a:spcBef>
            </a:pPr>
            <a:endParaRPr lang="en-US" altLang="ja-JP" b="1" dirty="0" smtClean="0"/>
          </a:p>
          <a:p>
            <a:pPr>
              <a:spcBef>
                <a:spcPts val="600"/>
              </a:spcBef>
            </a:pPr>
            <a:r>
              <a:rPr lang="en-US" altLang="ja-JP" b="1" dirty="0" smtClean="0"/>
              <a:t>[</a:t>
            </a:r>
            <a:r>
              <a:rPr lang="en-US" altLang="ja-JP" b="1" dirty="0"/>
              <a:t>Possible topics for discussion]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b="1" dirty="0"/>
              <a:t>Information gathering </a:t>
            </a:r>
            <a:r>
              <a:rPr lang="en-US" altLang="ja-JP" b="1" dirty="0" smtClean="0"/>
              <a:t>mechanism for </a:t>
            </a:r>
            <a:r>
              <a:rPr lang="en-US" altLang="ja-JP" b="1" dirty="0"/>
              <a:t>waveform selection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b="1" dirty="0" err="1"/>
              <a:t>Signalling</a:t>
            </a:r>
            <a:r>
              <a:rPr lang="en-US" altLang="ja-JP" b="1" dirty="0"/>
              <a:t> </a:t>
            </a:r>
            <a:r>
              <a:rPr lang="en-US" altLang="ja-JP" b="1" dirty="0" smtClean="0"/>
              <a:t>scheme </a:t>
            </a:r>
            <a:r>
              <a:rPr lang="en-US" altLang="ja-JP" b="1" dirty="0"/>
              <a:t>to inform selected waveform to </a:t>
            </a:r>
            <a:r>
              <a:rPr lang="en-US" altLang="ja-JP" b="1" dirty="0" smtClean="0"/>
              <a:t>UE 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altLang="ja-JP" b="1" dirty="0" smtClean="0"/>
              <a:t>Definition </a:t>
            </a:r>
            <a:r>
              <a:rPr lang="en-US" altLang="ja-JP" b="1" dirty="0"/>
              <a:t>of </a:t>
            </a:r>
            <a:r>
              <a:rPr lang="en-US" altLang="ja-JP" b="1" dirty="0" err="1"/>
              <a:t>eNB</a:t>
            </a:r>
            <a:r>
              <a:rPr lang="en-US" altLang="ja-JP" b="1" dirty="0"/>
              <a:t>/UE </a:t>
            </a:r>
            <a:r>
              <a:rPr lang="en-US" altLang="ja-JP" b="1" dirty="0" smtClean="0"/>
              <a:t>capability</a:t>
            </a:r>
            <a:endParaRPr lang="en-US" altLang="ja-JP" b="1" u="sng" dirty="0"/>
          </a:p>
        </p:txBody>
      </p:sp>
      <p:graphicFrame>
        <p:nvGraphicFramePr>
          <p:cNvPr id="17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246849"/>
              </p:ext>
            </p:extLst>
          </p:nvPr>
        </p:nvGraphicFramePr>
        <p:xfrm>
          <a:off x="507814" y="4077072"/>
          <a:ext cx="8312658" cy="10414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78165"/>
                <a:gridCol w="1580113"/>
                <a:gridCol w="2576215"/>
                <a:gridCol w="2078165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/>
                        <a:t>Low SHF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/>
                        <a:t>High SHF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/>
                        <a:t>EHF</a:t>
                      </a:r>
                      <a:endParaRPr kumimoji="1" lang="ja-JP" altLang="en-US" sz="1600" b="1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/>
                        <a:t>Uplink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/>
                        <a:t>OFDMA-based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 smtClean="0"/>
                        <a:t>OFDMA/SC-FDMA-based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/>
                        <a:t>SC-FDMA-based</a:t>
                      </a:r>
                      <a:endParaRPr kumimoji="1" lang="ja-JP" altLang="en-US" sz="1600" b="1" dirty="0"/>
                    </a:p>
                  </a:txBody>
                  <a:tcPr/>
                </a:tc>
              </a:tr>
              <a:tr h="19442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/>
                        <a:t>Downlink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/>
                        <a:t>OFDMA-based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/>
                        <a:t>OFDMA/SC-FDMA-based</a:t>
                      </a:r>
                      <a:endParaRPr kumimoji="1" lang="ja-JP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 smtClean="0"/>
                        <a:t>SC-FDMA-based</a:t>
                      </a:r>
                      <a:endParaRPr kumimoji="1" lang="ja-JP" altLang="en-US" sz="16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スライド番号プレースホルダ 1"/>
          <p:cNvSpPr>
            <a:spLocks noGrp="1"/>
          </p:cNvSpPr>
          <p:nvPr>
            <p:ph type="sldNum" sz="quarter" idx="12"/>
          </p:nvPr>
        </p:nvSpPr>
        <p:spPr>
          <a:xfrm>
            <a:off x="7020272" y="6356350"/>
            <a:ext cx="2133600" cy="365125"/>
          </a:xfrm>
        </p:spPr>
        <p:txBody>
          <a:bodyPr/>
          <a:lstStyle/>
          <a:p>
            <a:fld id="{BB8B4C6B-5B2D-4B06-991A-9255E7FB3828}" type="slidenum">
              <a:rPr lang="ja-JP" altLang="en-US" smtClean="0">
                <a:solidFill>
                  <a:prstClr val="black"/>
                </a:solidFill>
              </a:rPr>
              <a:pPr/>
              <a:t>6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16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7" descr="C:\デスクトップ作業\NTT新規事業アイデア検討\3GPP資料\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7" y="1054845"/>
            <a:ext cx="9154451" cy="417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デスクトップ作業\NTT新規事業アイデア検討\3GPP資料\アンテナ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10498"/>
            <a:ext cx="168925" cy="25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C:\デスクトップ作業\NTT新規事業アイデア検討\3GPP資料\アンテナ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10498"/>
            <a:ext cx="168925" cy="25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C:\デスクトップ作業\NTT新規事業アイデア検討\3GPP資料\アンテナ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10498"/>
            <a:ext cx="168925" cy="25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円/楕円 7"/>
          <p:cNvSpPr/>
          <p:nvPr/>
        </p:nvSpPr>
        <p:spPr>
          <a:xfrm rot="21270606">
            <a:off x="5589745" y="2845334"/>
            <a:ext cx="1137495" cy="45719"/>
          </a:xfrm>
          <a:prstGeom prst="ellipse">
            <a:avLst/>
          </a:prstGeom>
          <a:solidFill>
            <a:srgbClr val="FFCCFF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 rot="20896282" flipV="1">
            <a:off x="4928211" y="2975713"/>
            <a:ext cx="1822921" cy="56668"/>
          </a:xfrm>
          <a:prstGeom prst="ellipse">
            <a:avLst/>
          </a:prstGeom>
          <a:solidFill>
            <a:srgbClr val="FFCCFF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 rot="20590796" flipV="1">
            <a:off x="4861516" y="3074270"/>
            <a:ext cx="1904812" cy="45719"/>
          </a:xfrm>
          <a:prstGeom prst="ellipse">
            <a:avLst/>
          </a:prstGeom>
          <a:solidFill>
            <a:srgbClr val="FFCCFF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 rot="20284858" flipV="1">
            <a:off x="5129825" y="3109227"/>
            <a:ext cx="1667451" cy="45719"/>
          </a:xfrm>
          <a:prstGeom prst="ellipse">
            <a:avLst/>
          </a:prstGeom>
          <a:solidFill>
            <a:srgbClr val="FFCCFF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/>
        </p:nvSpPr>
        <p:spPr>
          <a:xfrm rot="19890319" flipV="1">
            <a:off x="5423330" y="3143718"/>
            <a:ext cx="1404093" cy="45719"/>
          </a:xfrm>
          <a:prstGeom prst="ellipse">
            <a:avLst/>
          </a:prstGeom>
          <a:solidFill>
            <a:srgbClr val="FFCCFF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 rot="19225420">
            <a:off x="5641846" y="3208421"/>
            <a:ext cx="1262290" cy="45719"/>
          </a:xfrm>
          <a:prstGeom prst="ellipse">
            <a:avLst/>
          </a:prstGeom>
          <a:solidFill>
            <a:srgbClr val="FFCCFF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76500" y="5233864"/>
            <a:ext cx="102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 smtClean="0"/>
              <a:t>Time  </a:t>
            </a:r>
            <a:r>
              <a:rPr lang="ja-JP" altLang="en-US" b="1" dirty="0" smtClean="0"/>
              <a:t>→</a:t>
            </a:r>
            <a:endParaRPr lang="ja-JP" altLang="en-US" b="1" dirty="0"/>
          </a:p>
        </p:txBody>
      </p:sp>
      <p:sp>
        <p:nvSpPr>
          <p:cNvPr id="64" name="正方形/長方形 63"/>
          <p:cNvSpPr/>
          <p:nvPr/>
        </p:nvSpPr>
        <p:spPr>
          <a:xfrm>
            <a:off x="0" y="5835913"/>
            <a:ext cx="9144000" cy="8220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5" name="Picture 2" descr="C:\デスクトップ作業\NTT新規事業アイデア検討\3GPP資料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148" y="5948061"/>
            <a:ext cx="1316358" cy="60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C:\デスクトップ作業\NTT新規事業アイデア検討\3GPP資料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519" y="5948061"/>
            <a:ext cx="1316358" cy="60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デスクトップ作業\NTT新規事業アイデア検討\3GPP資料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948061"/>
            <a:ext cx="1316358" cy="600709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3" descr="C:\デスクトップ作業\NTT新規事業アイデア検討\3GPP資料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0" y="5948912"/>
            <a:ext cx="1312627" cy="599006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3" descr="C:\デスクトップ作業\NTT新規事業アイデア検討\3GPP資料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213" y="5948912"/>
            <a:ext cx="1312627" cy="5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3" descr="C:\デスクトップ作業\NTT新規事業アイデア検討\3GPP資料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046" y="5948912"/>
            <a:ext cx="1312627" cy="5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1" name="直線コネクタ 70"/>
          <p:cNvCxnSpPr/>
          <p:nvPr/>
        </p:nvCxnSpPr>
        <p:spPr>
          <a:xfrm>
            <a:off x="0" y="5887266"/>
            <a:ext cx="9144000" cy="0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/>
        </p:nvCxnSpPr>
        <p:spPr>
          <a:xfrm>
            <a:off x="0" y="6605723"/>
            <a:ext cx="9144000" cy="0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正方形/長方形 72"/>
          <p:cNvSpPr/>
          <p:nvPr/>
        </p:nvSpPr>
        <p:spPr>
          <a:xfrm>
            <a:off x="3152315" y="5946574"/>
            <a:ext cx="1316358" cy="59745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4" name="直線コネクタ 73"/>
          <p:cNvCxnSpPr/>
          <p:nvPr/>
        </p:nvCxnSpPr>
        <p:spPr>
          <a:xfrm>
            <a:off x="0" y="5887266"/>
            <a:ext cx="9144000" cy="0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74"/>
          <p:cNvSpPr txBox="1"/>
          <p:nvPr/>
        </p:nvSpPr>
        <p:spPr>
          <a:xfrm>
            <a:off x="2064759" y="5543067"/>
            <a:ext cx="481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T-1</a:t>
            </a:r>
            <a:endParaRPr lang="ja-JP" altLang="en-US" sz="1200" dirty="0"/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467544" y="5543067"/>
            <a:ext cx="481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T-2</a:t>
            </a:r>
            <a:endParaRPr lang="ja-JP" altLang="en-US" sz="1200" dirty="0"/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3549392" y="5543067"/>
            <a:ext cx="481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</a:t>
            </a:r>
            <a:endParaRPr lang="ja-JP" altLang="en-US" sz="1200" dirty="0"/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5036494" y="5543067"/>
            <a:ext cx="607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T+1</a:t>
            </a:r>
            <a:endParaRPr lang="ja-JP" altLang="en-US" sz="1200" dirty="0"/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6525190" y="5543067"/>
            <a:ext cx="607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T+2</a:t>
            </a:r>
            <a:endParaRPr lang="ja-JP" altLang="en-US" sz="1200" dirty="0"/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8092698" y="5543067"/>
            <a:ext cx="607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T+3</a:t>
            </a:r>
            <a:endParaRPr lang="ja-JP" altLang="en-US" sz="1200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2915816" y="211733"/>
            <a:ext cx="6140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 smtClean="0"/>
              <a:t>UEs near the base station:</a:t>
            </a:r>
            <a:r>
              <a:rPr lang="ja-JP" altLang="en-US" sz="3200" b="1" dirty="0" smtClean="0"/>
              <a:t> </a:t>
            </a:r>
            <a:r>
              <a:rPr lang="en-US" altLang="ja-JP" sz="3200" b="1" dirty="0"/>
              <a:t>OFDMA</a:t>
            </a:r>
            <a:endParaRPr lang="ja-JP" altLang="en-US" sz="3200" b="1" dirty="0"/>
          </a:p>
        </p:txBody>
      </p:sp>
      <p:grpSp>
        <p:nvGrpSpPr>
          <p:cNvPr id="47" name="グループ化 46"/>
          <p:cNvGrpSpPr/>
          <p:nvPr/>
        </p:nvGrpSpPr>
        <p:grpSpPr>
          <a:xfrm>
            <a:off x="4247281" y="1116867"/>
            <a:ext cx="3205039" cy="1232013"/>
            <a:chOff x="4031257" y="1116867"/>
            <a:chExt cx="3205039" cy="1232013"/>
          </a:xfrm>
        </p:grpSpPr>
        <p:sp>
          <p:nvSpPr>
            <p:cNvPr id="15" name="四角形吹き出し 14"/>
            <p:cNvSpPr/>
            <p:nvPr/>
          </p:nvSpPr>
          <p:spPr>
            <a:xfrm>
              <a:off x="4031257" y="1116867"/>
              <a:ext cx="3205039" cy="871974"/>
            </a:xfrm>
            <a:prstGeom prst="wedgeRectCallout">
              <a:avLst>
                <a:gd name="adj1" fmla="val -10355"/>
                <a:gd name="adj2" fmla="val 146769"/>
              </a:avLst>
            </a:prstGeom>
            <a:solidFill>
              <a:srgbClr val="FFEFFF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4211961" y="1228461"/>
              <a:ext cx="22322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Legacy/Enhanced </a:t>
              </a:r>
              <a:r>
                <a:rPr lang="en-US" altLang="ja-JP" dirty="0"/>
                <a:t>UE</a:t>
              </a:r>
            </a:p>
            <a:p>
              <a:r>
                <a:rPr lang="en-US" altLang="ja-JP" dirty="0"/>
                <a:t>(OFDMA DL)</a:t>
              </a:r>
              <a:endParaRPr lang="ja-JP" altLang="en-US" dirty="0"/>
            </a:p>
          </p:txBody>
        </p:sp>
        <p:pic>
          <p:nvPicPr>
            <p:cNvPr id="40" name="Picture 8" descr="C:\デスクトップ作業\NTT新規事業アイデア検討\3GPP資料\スマホ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679" y="1196752"/>
              <a:ext cx="664601" cy="1152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2879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デスクトップ作業\NTT新規事業アイデア検討\3GPP資料\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7" y="1054845"/>
            <a:ext cx="9154451" cy="417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デスクトップ作業\NTT新規事業アイデア検討\3GPP資料\アンテナ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10498"/>
            <a:ext cx="168925" cy="25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正方形/長方形 24"/>
          <p:cNvSpPr/>
          <p:nvPr/>
        </p:nvSpPr>
        <p:spPr>
          <a:xfrm>
            <a:off x="0" y="5835913"/>
            <a:ext cx="9144000" cy="8220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6" name="Picture 2" descr="C:\デスクトップ作業\NTT新規事業アイデア検討\3GPP資料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148" y="5948061"/>
            <a:ext cx="1316358" cy="60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デスクトップ作業\NTT新規事業アイデア検討\3GPP資料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519" y="5948061"/>
            <a:ext cx="1316358" cy="60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デスクトップ作業\NTT新規事業アイデア検討\3GPP資料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948061"/>
            <a:ext cx="1316358" cy="600709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C:\デスクトップ作業\NTT新規事業アイデア検討\3GPP資料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0" y="5948912"/>
            <a:ext cx="1312627" cy="599006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デスクトップ作業\NTT新規事業アイデア検討\3GPP資料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213" y="5948912"/>
            <a:ext cx="1312627" cy="5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C:\デスクトップ作業\NTT新規事業アイデア検討\3GPP資料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046" y="5948912"/>
            <a:ext cx="1312627" cy="5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0" y="5887266"/>
            <a:ext cx="9144000" cy="0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/>
          <p:nvPr/>
        </p:nvCxnSpPr>
        <p:spPr>
          <a:xfrm>
            <a:off x="0" y="6605723"/>
            <a:ext cx="9144000" cy="0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2064759" y="5543067"/>
            <a:ext cx="481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T-1</a:t>
            </a:r>
            <a:endParaRPr lang="ja-JP" altLang="en-US" sz="12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467544" y="5543067"/>
            <a:ext cx="481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T-2</a:t>
            </a:r>
            <a:endParaRPr lang="ja-JP" altLang="en-US" sz="1200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549392" y="5543067"/>
            <a:ext cx="481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</a:t>
            </a:r>
            <a:endParaRPr lang="ja-JP" altLang="en-US" sz="1200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5036494" y="5543067"/>
            <a:ext cx="607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T+1</a:t>
            </a:r>
            <a:endParaRPr lang="ja-JP" altLang="en-US" sz="1200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6525190" y="5543067"/>
            <a:ext cx="607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T+2</a:t>
            </a:r>
            <a:endParaRPr lang="ja-JP" altLang="en-US" sz="1200" dirty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8092698" y="5543067"/>
            <a:ext cx="607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smtClean="0"/>
              <a:t>T+3</a:t>
            </a:r>
            <a:endParaRPr lang="ja-JP" altLang="en-US" sz="1200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76500" y="5233864"/>
            <a:ext cx="1024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 smtClean="0"/>
              <a:t>Time  </a:t>
            </a:r>
            <a:r>
              <a:rPr lang="ja-JP" altLang="en-US" b="1" dirty="0" smtClean="0"/>
              <a:t>→</a:t>
            </a:r>
            <a:endParaRPr lang="ja-JP" altLang="en-US" b="1" dirty="0"/>
          </a:p>
        </p:txBody>
      </p:sp>
      <p:sp>
        <p:nvSpPr>
          <p:cNvPr id="42" name="正方形/長方形 41"/>
          <p:cNvSpPr/>
          <p:nvPr/>
        </p:nvSpPr>
        <p:spPr>
          <a:xfrm>
            <a:off x="3152315" y="5946574"/>
            <a:ext cx="1316358" cy="59745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32" name="Picture 8" descr="C:\デスクトップ作業\NTT新規事業アイデア検討\3GPP資料\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59899"/>
            <a:ext cx="9143381" cy="417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デスクトップ作業\NTT新規事業アイデア検討\3GPP資料\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59899"/>
            <a:ext cx="9150007" cy="417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デスクトップ作業\NTT新規事業アイデア検討\3GPP資料\8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59899"/>
            <a:ext cx="9154257" cy="417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デスクトップ作業\NTT新規事業アイデア検討\3GPP資料\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59899"/>
            <a:ext cx="9144000" cy="417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C:\デスクトップ作業\NTT新規事業アイデア検討\3GPP資料\アンテナ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849" y="2709132"/>
            <a:ext cx="168925" cy="25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01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">
        <p:fade/>
      </p:transition>
    </mc:Choice>
    <mc:Fallback xmlns="">
      <p:transition spd="med" advClick="0" advTm="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0.16718 0.0002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theme/theme1.xml><?xml version="1.0" encoding="utf-8"?>
<a:theme xmlns:a="http://schemas.openxmlformats.org/drawingml/2006/main" name="1_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4131</TotalTime>
  <Words>715</Words>
  <Application>Microsoft Office PowerPoint</Application>
  <PresentationFormat>画面に合わせる (4:3)</PresentationFormat>
  <Paragraphs>182</Paragraphs>
  <Slides>13</Slides>
  <Notes>8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13</vt:i4>
      </vt:variant>
    </vt:vector>
  </HeadingPairs>
  <TitlesOfParts>
    <vt:vector size="15" baseType="lpstr">
      <vt:lpstr>1_Office ​​テーマ</vt:lpstr>
      <vt:lpstr>Office ​​テーマ</vt:lpstr>
      <vt:lpstr>Proposals for 5G Technologies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FH</dc:creator>
  <cp:lastModifiedBy>マイクロソフト包括契約</cp:lastModifiedBy>
  <cp:revision>893</cp:revision>
  <cp:lastPrinted>2015-08-20T12:41:50Z</cp:lastPrinted>
  <dcterms:created xsi:type="dcterms:W3CDTF">2015-05-22T07:26:43Z</dcterms:created>
  <dcterms:modified xsi:type="dcterms:W3CDTF">2015-09-01T13:32:10Z</dcterms:modified>
</cp:coreProperties>
</file>