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Default Extension="png" ContentType="image/png"/>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1"/>
  </p:notesMasterIdLst>
  <p:sldIdLst>
    <p:sldId id="256" r:id="rId2"/>
    <p:sldId id="257" r:id="rId3"/>
    <p:sldId id="258" r:id="rId4"/>
    <p:sldId id="259" r:id="rId5"/>
    <p:sldId id="260" r:id="rId6"/>
    <p:sldId id="261" r:id="rId7"/>
    <p:sldId id="262" r:id="rId8"/>
    <p:sldId id="263" r:id="rId9"/>
    <p:sldId id="264" r:id="rId1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8140" autoAdjust="0"/>
  </p:normalViewPr>
  <p:slideViewPr>
    <p:cSldViewPr>
      <p:cViewPr varScale="1">
        <p:scale>
          <a:sx n="91" d="100"/>
          <a:sy n="91" d="100"/>
        </p:scale>
        <p:origin x="-972" y="-10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AEAAAE5-1B72-480E-800B-C0098EB2AAA3}" type="datetimeFigureOut">
              <a:rPr lang="en-US" smtClean="0"/>
              <a:pPr/>
              <a:t>11/7/2012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C49961B-3482-438A-9D9B-848A8304BA0D}"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C49961B-3482-438A-9D9B-848A8304BA0D}" type="slidenum">
              <a:rPr lang="en-US" smtClean="0"/>
              <a:pPr/>
              <a:t>5</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Diapositive de titre">
    <p:spTree>
      <p:nvGrpSpPr>
        <p:cNvPr id="1" name=""/>
        <p:cNvGrpSpPr/>
        <p:nvPr/>
      </p:nvGrpSpPr>
      <p:grpSpPr>
        <a:xfrm>
          <a:off x="0" y="0"/>
          <a:ext cx="0" cy="0"/>
          <a:chOff x="0" y="0"/>
          <a:chExt cx="0" cy="0"/>
        </a:xfrm>
      </p:grpSpPr>
      <p:pic>
        <p:nvPicPr>
          <p:cNvPr id="8" name="Picture 2" descr="C:\Documents and Settings\Administrateur\Bureau\pwt17-12\page_couv.jpg"/>
          <p:cNvPicPr>
            <a:picLocks noChangeAspect="1" noChangeArrowheads="1"/>
          </p:cNvPicPr>
          <p:nvPr/>
        </p:nvPicPr>
        <p:blipFill>
          <a:blip r:embed="rId2" cstate="print"/>
          <a:srcRect/>
          <a:stretch>
            <a:fillRect/>
          </a:stretch>
        </p:blipFill>
        <p:spPr bwMode="auto">
          <a:xfrm>
            <a:off x="252000" y="2304000"/>
            <a:ext cx="8643458" cy="4312800"/>
          </a:xfrm>
          <a:prstGeom prst="rect">
            <a:avLst/>
          </a:prstGeom>
          <a:noFill/>
        </p:spPr>
      </p:pic>
      <p:sp>
        <p:nvSpPr>
          <p:cNvPr id="14" name="Espace réservé du texte 13"/>
          <p:cNvSpPr>
            <a:spLocks noGrp="1"/>
          </p:cNvSpPr>
          <p:nvPr>
            <p:ph type="body" sz="quarter" idx="11" hasCustomPrompt="1"/>
          </p:nvPr>
        </p:nvSpPr>
        <p:spPr>
          <a:xfrm>
            <a:off x="4000496" y="2928934"/>
            <a:ext cx="4545904" cy="1500197"/>
          </a:xfrm>
          <a:prstGeom prst="rect">
            <a:avLst/>
          </a:prstGeom>
        </p:spPr>
        <p:txBody>
          <a:bodyPr>
            <a:normAutofit/>
          </a:bodyPr>
          <a:lstStyle>
            <a:lvl1pPr algn="r">
              <a:buNone/>
              <a:defRPr sz="2400">
                <a:solidFill>
                  <a:schemeClr val="bg1"/>
                </a:solidFill>
                <a:latin typeface="Arial" pitchFamily="34" charset="0"/>
                <a:cs typeface="Arial" pitchFamily="34" charset="0"/>
              </a:defRPr>
            </a:lvl1pPr>
          </a:lstStyle>
          <a:p>
            <a:pPr lvl="0"/>
            <a:r>
              <a:rPr lang="en-US" noProof="0" smtClean="0"/>
              <a:t>Sub-title (24pt Arial) – do not go over the symbol on left</a:t>
            </a:r>
          </a:p>
        </p:txBody>
      </p:sp>
      <p:sp>
        <p:nvSpPr>
          <p:cNvPr id="16" name="Espace réservé du texte 15"/>
          <p:cNvSpPr>
            <a:spLocks noGrp="1"/>
          </p:cNvSpPr>
          <p:nvPr>
            <p:ph type="body" sz="quarter" idx="12" hasCustomPrompt="1"/>
          </p:nvPr>
        </p:nvSpPr>
        <p:spPr>
          <a:xfrm>
            <a:off x="6127200" y="4572008"/>
            <a:ext cx="2419200" cy="785818"/>
          </a:xfrm>
          <a:prstGeom prst="rect">
            <a:avLst/>
          </a:prstGeom>
        </p:spPr>
        <p:txBody>
          <a:bodyPr/>
          <a:lstStyle>
            <a:lvl1pPr algn="r">
              <a:buNone/>
              <a:defRPr sz="2000" baseline="0">
                <a:solidFill>
                  <a:schemeClr val="bg1"/>
                </a:solidFill>
                <a:latin typeface="Arial" pitchFamily="34" charset="0"/>
                <a:cs typeface="Arial" pitchFamily="34" charset="0"/>
              </a:defRPr>
            </a:lvl1pPr>
          </a:lstStyle>
          <a:p>
            <a:pPr lvl="0"/>
            <a:r>
              <a:rPr lang="en-US" noProof="0" smtClean="0"/>
              <a:t>Name (20pt Arial)</a:t>
            </a:r>
          </a:p>
        </p:txBody>
      </p:sp>
      <p:sp>
        <p:nvSpPr>
          <p:cNvPr id="6" name="Espace réservé du texte 5"/>
          <p:cNvSpPr>
            <a:spLocks noGrp="1"/>
          </p:cNvSpPr>
          <p:nvPr>
            <p:ph type="body" sz="quarter" idx="13" hasCustomPrompt="1"/>
          </p:nvPr>
        </p:nvSpPr>
        <p:spPr>
          <a:xfrm>
            <a:off x="6127200" y="5500688"/>
            <a:ext cx="2428875" cy="1023937"/>
          </a:xfrm>
          <a:prstGeom prst="rect">
            <a:avLst/>
          </a:prstGeom>
        </p:spPr>
        <p:txBody>
          <a:bodyPr/>
          <a:lstStyle>
            <a:lvl1pPr algn="r">
              <a:buNone/>
              <a:defRPr sz="1800" baseline="0">
                <a:solidFill>
                  <a:schemeClr val="bg1"/>
                </a:solidFill>
                <a:latin typeface="Arial" pitchFamily="34" charset="0"/>
                <a:cs typeface="Arial" pitchFamily="34" charset="0"/>
              </a:defRPr>
            </a:lvl1pPr>
          </a:lstStyle>
          <a:p>
            <a:pPr lvl="0"/>
            <a:r>
              <a:rPr lang="en-US" noProof="0" smtClean="0"/>
              <a:t>Date (18pt Arial)</a:t>
            </a:r>
            <a:endParaRPr lang="en-US" noProof="0"/>
          </a:p>
        </p:txBody>
      </p:sp>
      <p:sp>
        <p:nvSpPr>
          <p:cNvPr id="7" name="Titre 6"/>
          <p:cNvSpPr>
            <a:spLocks noGrp="1"/>
          </p:cNvSpPr>
          <p:nvPr>
            <p:ph type="title" hasCustomPrompt="1"/>
          </p:nvPr>
        </p:nvSpPr>
        <p:spPr>
          <a:xfrm>
            <a:off x="762747" y="1252647"/>
            <a:ext cx="7995600" cy="1008000"/>
          </a:xfrm>
          <a:prstGeom prst="rect">
            <a:avLst/>
          </a:prstGeom>
        </p:spPr>
        <p:txBody>
          <a:bodyPr/>
          <a:lstStyle>
            <a:lvl1pPr marL="0" marR="0" indent="0" algn="l" defTabSz="914400" rtl="0" eaLnBrk="1" fontAlgn="base" latinLnBrk="0" hangingPunct="1">
              <a:lnSpc>
                <a:spcPct val="100000"/>
              </a:lnSpc>
              <a:spcBef>
                <a:spcPct val="0"/>
              </a:spcBef>
              <a:spcAft>
                <a:spcPct val="0"/>
              </a:spcAft>
              <a:buClrTx/>
              <a:buSzTx/>
              <a:buFontTx/>
              <a:buNone/>
              <a:tabLst/>
              <a:defRPr lang="fr-FR" sz="2800" b="1" kern="1200" baseline="0" dirty="0" smtClean="0">
                <a:solidFill>
                  <a:srgbClr val="857364"/>
                </a:solidFill>
                <a:latin typeface="Arial" pitchFamily="34" charset="0"/>
                <a:ea typeface="+mn-ea"/>
                <a:cs typeface="Arial" pitchFamily="34" charset="0"/>
              </a:defRPr>
            </a:lvl1pPr>
          </a:lstStyle>
          <a:p>
            <a:pPr marL="0" lvl="0" indent="0" algn="l" rtl="0" eaLnBrk="1" fontAlgn="base" hangingPunct="1">
              <a:spcBef>
                <a:spcPct val="20000"/>
              </a:spcBef>
              <a:spcAft>
                <a:spcPct val="0"/>
              </a:spcAft>
              <a:buFont typeface="Arial" charset="0"/>
              <a:buNone/>
            </a:pPr>
            <a:r>
              <a:rPr lang="en-US" noProof="0" smtClean="0"/>
              <a:t>Title (28pt Bold Arial) can be written on 2 lines if necessary</a:t>
            </a:r>
            <a:br>
              <a:rPr lang="en-US" noProof="0" smtClean="0"/>
            </a:br>
            <a:endParaRPr lang="en-US" noProof="0"/>
          </a:p>
        </p:txBody>
      </p:sp>
      <p:pic>
        <p:nvPicPr>
          <p:cNvPr id="9" name="Picture 2" descr="C:\Documents and Settings\Administrateur\Bureau\logo.jpg"/>
          <p:cNvPicPr>
            <a:picLocks noChangeAspect="1" noChangeArrowheads="1"/>
          </p:cNvPicPr>
          <p:nvPr/>
        </p:nvPicPr>
        <p:blipFill>
          <a:blip r:embed="rId3" cstate="print"/>
          <a:srcRect/>
          <a:stretch>
            <a:fillRect/>
          </a:stretch>
        </p:blipFill>
        <p:spPr bwMode="auto">
          <a:xfrm>
            <a:off x="179388" y="115888"/>
            <a:ext cx="2376487" cy="827087"/>
          </a:xfrm>
          <a:prstGeom prst="rect">
            <a:avLst/>
          </a:prstGeom>
          <a:noFill/>
          <a:ln w="9525">
            <a:noFill/>
            <a:miter lim="800000"/>
            <a:headEnd/>
            <a:tailEnd/>
          </a:ln>
        </p:spPr>
      </p:pic>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p:cSld name="Titre de chapitre">
    <p:spTree>
      <p:nvGrpSpPr>
        <p:cNvPr id="1" name=""/>
        <p:cNvGrpSpPr/>
        <p:nvPr/>
      </p:nvGrpSpPr>
      <p:grpSpPr>
        <a:xfrm>
          <a:off x="0" y="0"/>
          <a:ext cx="0" cy="0"/>
          <a:chOff x="0" y="0"/>
          <a:chExt cx="0" cy="0"/>
        </a:xfrm>
      </p:grpSpPr>
      <p:pic>
        <p:nvPicPr>
          <p:cNvPr id="3" name="Picture 4" descr="blocs_taupe-orange3"/>
          <p:cNvPicPr>
            <a:picLocks noChangeAspect="1" noChangeArrowheads="1"/>
          </p:cNvPicPr>
          <p:nvPr/>
        </p:nvPicPr>
        <p:blipFill>
          <a:blip r:embed="rId2" cstate="print"/>
          <a:srcRect/>
          <a:stretch>
            <a:fillRect/>
          </a:stretch>
        </p:blipFill>
        <p:spPr bwMode="auto">
          <a:xfrm>
            <a:off x="250825" y="1976438"/>
            <a:ext cx="8642350" cy="3517900"/>
          </a:xfrm>
          <a:prstGeom prst="rect">
            <a:avLst/>
          </a:prstGeom>
          <a:noFill/>
          <a:ln w="9525">
            <a:noFill/>
            <a:miter lim="800000"/>
            <a:headEnd/>
            <a:tailEnd/>
          </a:ln>
        </p:spPr>
      </p:pic>
      <p:sp>
        <p:nvSpPr>
          <p:cNvPr id="8" name="Espace réservé du texte 7"/>
          <p:cNvSpPr>
            <a:spLocks noGrp="1"/>
          </p:cNvSpPr>
          <p:nvPr>
            <p:ph type="body" sz="quarter" idx="10" hasCustomPrompt="1"/>
          </p:nvPr>
        </p:nvSpPr>
        <p:spPr>
          <a:xfrm>
            <a:off x="900000" y="3452400"/>
            <a:ext cx="7386776" cy="540000"/>
          </a:xfrm>
          <a:prstGeom prst="rect">
            <a:avLst/>
          </a:prstGeom>
        </p:spPr>
        <p:txBody>
          <a:bodyPr/>
          <a:lstStyle>
            <a:lvl1pPr algn="l">
              <a:buNone/>
              <a:defRPr sz="3000" b="1">
                <a:solidFill>
                  <a:schemeClr val="bg1"/>
                </a:solidFill>
                <a:latin typeface="Arial" pitchFamily="34" charset="0"/>
                <a:cs typeface="Arial" pitchFamily="34" charset="0"/>
              </a:defRPr>
            </a:lvl1pPr>
          </a:lstStyle>
          <a:p>
            <a:pPr lvl="0"/>
            <a:r>
              <a:rPr lang="en-US" noProof="0" smtClean="0"/>
              <a:t>Add a chapter</a:t>
            </a:r>
            <a:endParaRPr lang="en-US" noProof="0"/>
          </a:p>
        </p:txBody>
      </p:sp>
      <p:pic>
        <p:nvPicPr>
          <p:cNvPr id="4" name="Picture 2" descr="C:\Documents and Settings\Administrateur\Bureau\logo.jpg"/>
          <p:cNvPicPr>
            <a:picLocks noChangeAspect="1" noChangeArrowheads="1"/>
          </p:cNvPicPr>
          <p:nvPr/>
        </p:nvPicPr>
        <p:blipFill>
          <a:blip r:embed="rId3" cstate="print"/>
          <a:srcRect/>
          <a:stretch>
            <a:fillRect/>
          </a:stretch>
        </p:blipFill>
        <p:spPr bwMode="auto">
          <a:xfrm>
            <a:off x="179388" y="115888"/>
            <a:ext cx="2376487" cy="827087"/>
          </a:xfrm>
          <a:prstGeom prst="rect">
            <a:avLst/>
          </a:prstGeom>
          <a:noFill/>
          <a:ln w="9525">
            <a:noFill/>
            <a:miter lim="800000"/>
            <a:headEnd/>
            <a:tailEnd/>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re et texte avec puce">
    <p:spTree>
      <p:nvGrpSpPr>
        <p:cNvPr id="1" name=""/>
        <p:cNvGrpSpPr/>
        <p:nvPr/>
      </p:nvGrpSpPr>
      <p:grpSpPr>
        <a:xfrm>
          <a:off x="0" y="0"/>
          <a:ext cx="0" cy="0"/>
          <a:chOff x="0" y="0"/>
          <a:chExt cx="0" cy="0"/>
        </a:xfrm>
      </p:grpSpPr>
      <p:sp>
        <p:nvSpPr>
          <p:cNvPr id="5" name="Espace réservé du texte 11"/>
          <p:cNvSpPr>
            <a:spLocks noGrp="1"/>
          </p:cNvSpPr>
          <p:nvPr>
            <p:ph type="body" sz="quarter" idx="12" hasCustomPrompt="1"/>
          </p:nvPr>
        </p:nvSpPr>
        <p:spPr>
          <a:xfrm>
            <a:off x="792000" y="1447200"/>
            <a:ext cx="7005600" cy="4647600"/>
          </a:xfrm>
          <a:prstGeom prst="rect">
            <a:avLst/>
          </a:prstGeom>
        </p:spPr>
        <p:txBody>
          <a:bodyPr>
            <a:normAutofit/>
          </a:bodyPr>
          <a:lstStyle>
            <a:lvl1pPr>
              <a:buSzPct val="120000"/>
              <a:buFontTx/>
              <a:buBlip>
                <a:blip r:embed="rId2"/>
              </a:buBlip>
              <a:defRPr sz="2000" baseline="0">
                <a:latin typeface="Arial" pitchFamily="34" charset="0"/>
                <a:cs typeface="Arial" pitchFamily="34" charset="0"/>
              </a:defRPr>
            </a:lvl1pPr>
            <a:lvl2pPr>
              <a:buClr>
                <a:srgbClr val="EE7F00"/>
              </a:buClr>
              <a:buSzPct val="100000"/>
              <a:buFont typeface="Arial" pitchFamily="34" charset="0"/>
              <a:buChar char="•"/>
              <a:defRPr sz="1600">
                <a:latin typeface="Arial" pitchFamily="34" charset="0"/>
                <a:cs typeface="Arial" pitchFamily="34" charset="0"/>
              </a:defRPr>
            </a:lvl2pPr>
            <a:lvl3pPr>
              <a:buClr>
                <a:srgbClr val="EE7F00"/>
              </a:buClr>
              <a:buSzPct val="100000"/>
              <a:buFont typeface="Arial" pitchFamily="34" charset="0"/>
              <a:buChar char="•"/>
              <a:defRPr sz="1400" b="0">
                <a:latin typeface="Arial" pitchFamily="34" charset="0"/>
                <a:cs typeface="Arial" pitchFamily="34" charset="0"/>
              </a:defRPr>
            </a:lvl3pPr>
          </a:lstStyle>
          <a:p>
            <a:pPr lvl="0"/>
            <a:r>
              <a:rPr lang="en-US" noProof="0" smtClean="0"/>
              <a:t>First bullet or body text (20pt Arial)</a:t>
            </a:r>
          </a:p>
          <a:p>
            <a:pPr lvl="1"/>
            <a:r>
              <a:rPr lang="en-US" noProof="0" smtClean="0"/>
              <a:t>Second bullet (16pt Arial)</a:t>
            </a:r>
          </a:p>
          <a:p>
            <a:pPr lvl="2"/>
            <a:r>
              <a:rPr lang="en-US" noProof="0" smtClean="0"/>
              <a:t>Third Bullet (14 Arial)</a:t>
            </a:r>
          </a:p>
        </p:txBody>
      </p:sp>
      <p:sp>
        <p:nvSpPr>
          <p:cNvPr id="12" name="Espace réservé de la date 11"/>
          <p:cNvSpPr>
            <a:spLocks noGrp="1"/>
          </p:cNvSpPr>
          <p:nvPr>
            <p:ph type="dt" sz="half" idx="13"/>
          </p:nvPr>
        </p:nvSpPr>
        <p:spPr/>
        <p:txBody>
          <a:bodyPr/>
          <a:lstStyle/>
          <a:p>
            <a:fld id="{7577703B-E118-4968-AFAD-90B29C2F0FAE}" type="datetimeFigureOut">
              <a:rPr lang="en-US" smtClean="0"/>
              <a:pPr/>
              <a:t>11/7/2012</a:t>
            </a:fld>
            <a:endParaRPr lang="en-US"/>
          </a:p>
        </p:txBody>
      </p:sp>
      <p:sp>
        <p:nvSpPr>
          <p:cNvPr id="13" name="Espace réservé du numéro de diapositive 12"/>
          <p:cNvSpPr>
            <a:spLocks noGrp="1"/>
          </p:cNvSpPr>
          <p:nvPr>
            <p:ph type="sldNum" sz="quarter" idx="14"/>
          </p:nvPr>
        </p:nvSpPr>
        <p:spPr/>
        <p:txBody>
          <a:bodyPr/>
          <a:lstStyle/>
          <a:p>
            <a:fld id="{9A061095-DA32-4F54-BDDA-614524E8D3FE}" type="slidenum">
              <a:rPr lang="en-US" smtClean="0"/>
              <a:pPr/>
              <a:t>‹#›</a:t>
            </a:fld>
            <a:endParaRPr lang="en-US"/>
          </a:p>
        </p:txBody>
      </p:sp>
      <p:sp>
        <p:nvSpPr>
          <p:cNvPr id="17" name="Espace réservé du pied de page 16"/>
          <p:cNvSpPr>
            <a:spLocks noGrp="1"/>
          </p:cNvSpPr>
          <p:nvPr>
            <p:ph type="ftr" sz="quarter" idx="15"/>
          </p:nvPr>
        </p:nvSpPr>
        <p:spPr/>
        <p:txBody>
          <a:bodyPr/>
          <a:lstStyle/>
          <a:p>
            <a:endParaRPr lang="en-US"/>
          </a:p>
        </p:txBody>
      </p:sp>
      <p:sp>
        <p:nvSpPr>
          <p:cNvPr id="19" name="Titre 18"/>
          <p:cNvSpPr>
            <a:spLocks noGrp="1"/>
          </p:cNvSpPr>
          <p:nvPr>
            <p:ph type="title" hasCustomPrompt="1"/>
          </p:nvPr>
        </p:nvSpPr>
        <p:spPr/>
        <p:txBody>
          <a:bodyPr/>
          <a:lstStyle/>
          <a:p>
            <a:r>
              <a:rPr lang="en-US" noProof="0" smtClean="0"/>
              <a:t>Page title (28pt Bold Arial)</a:t>
            </a:r>
            <a:endParaRPr lang="en-US" noProof="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itre et texte avec numéro">
    <p:spTree>
      <p:nvGrpSpPr>
        <p:cNvPr id="1" name=""/>
        <p:cNvGrpSpPr/>
        <p:nvPr/>
      </p:nvGrpSpPr>
      <p:grpSpPr>
        <a:xfrm>
          <a:off x="0" y="0"/>
          <a:ext cx="0" cy="0"/>
          <a:chOff x="0" y="0"/>
          <a:chExt cx="0" cy="0"/>
        </a:xfrm>
      </p:grpSpPr>
      <p:sp>
        <p:nvSpPr>
          <p:cNvPr id="6" name="Espace réservé du numéro de diapositive 5"/>
          <p:cNvSpPr>
            <a:spLocks noGrp="1"/>
          </p:cNvSpPr>
          <p:nvPr>
            <p:ph type="sldNum" sz="quarter" idx="12"/>
          </p:nvPr>
        </p:nvSpPr>
        <p:spPr/>
        <p:txBody>
          <a:bodyPr/>
          <a:lstStyle/>
          <a:p>
            <a:fld id="{9A061095-DA32-4F54-BDDA-614524E8D3FE}" type="slidenum">
              <a:rPr lang="en-US" smtClean="0"/>
              <a:pPr/>
              <a:t>‹#›</a:t>
            </a:fld>
            <a:endParaRPr lang="en-US"/>
          </a:p>
        </p:txBody>
      </p:sp>
      <p:sp>
        <p:nvSpPr>
          <p:cNvPr id="13" name="Espace réservé du texte 12"/>
          <p:cNvSpPr>
            <a:spLocks noGrp="1"/>
          </p:cNvSpPr>
          <p:nvPr>
            <p:ph type="body" sz="quarter" idx="16" hasCustomPrompt="1"/>
          </p:nvPr>
        </p:nvSpPr>
        <p:spPr>
          <a:xfrm>
            <a:off x="792000" y="1447200"/>
            <a:ext cx="7005600" cy="4647600"/>
          </a:xfrm>
          <a:prstGeom prst="rect">
            <a:avLst/>
          </a:prstGeom>
        </p:spPr>
        <p:txBody>
          <a:bodyPr>
            <a:normAutofit/>
          </a:bodyPr>
          <a:lstStyle>
            <a:lvl1pPr>
              <a:buClr>
                <a:srgbClr val="EE7F00"/>
              </a:buClr>
              <a:buSzPct val="120000"/>
              <a:buFont typeface="+mj-lt"/>
              <a:buAutoNum type="arabicPeriod"/>
              <a:defRPr sz="2000" b="0">
                <a:latin typeface="Arial" pitchFamily="34" charset="0"/>
                <a:cs typeface="Arial" pitchFamily="34" charset="0"/>
              </a:defRPr>
            </a:lvl1pPr>
            <a:lvl2pPr>
              <a:buClr>
                <a:srgbClr val="EE7F00"/>
              </a:buClr>
              <a:buSzPct val="120000"/>
              <a:buFontTx/>
              <a:buBlip>
                <a:blip r:embed="rId2"/>
              </a:buBlip>
              <a:defRPr sz="1600">
                <a:solidFill>
                  <a:schemeClr val="tx1"/>
                </a:solidFill>
                <a:latin typeface="Arial" pitchFamily="34" charset="0"/>
                <a:cs typeface="Arial" pitchFamily="34" charset="0"/>
              </a:defRPr>
            </a:lvl2pPr>
            <a:lvl3pPr>
              <a:buClr>
                <a:srgbClr val="EE7F00"/>
              </a:buClr>
              <a:buSzPct val="100000"/>
              <a:buFont typeface="Arial" pitchFamily="34" charset="0"/>
              <a:buChar char="•"/>
              <a:defRPr sz="1400" baseline="0">
                <a:latin typeface="Arial" pitchFamily="34" charset="0"/>
                <a:cs typeface="Arial" pitchFamily="34" charset="0"/>
              </a:defRPr>
            </a:lvl3pPr>
            <a:lvl4pPr>
              <a:buClr>
                <a:srgbClr val="EE7F00"/>
              </a:buClr>
              <a:buSzPct val="100000"/>
              <a:buFont typeface="Arial" pitchFamily="34" charset="0"/>
              <a:buChar char="•"/>
              <a:defRPr sz="1200">
                <a:latin typeface="Arial" pitchFamily="34" charset="0"/>
                <a:cs typeface="Arial" pitchFamily="34" charset="0"/>
              </a:defRPr>
            </a:lvl4pPr>
          </a:lstStyle>
          <a:p>
            <a:pPr lvl="0"/>
            <a:r>
              <a:rPr lang="en-US" noProof="0" smtClean="0"/>
              <a:t>First bullet or body text (20pt Arial)</a:t>
            </a:r>
          </a:p>
          <a:p>
            <a:pPr lvl="1"/>
            <a:r>
              <a:rPr lang="en-US" noProof="0" smtClean="0"/>
              <a:t>Second bullet (16pt Arial)</a:t>
            </a:r>
          </a:p>
          <a:p>
            <a:pPr lvl="2"/>
            <a:r>
              <a:rPr lang="en-US" noProof="0" smtClean="0"/>
              <a:t>Third Bullet (14 Arial)</a:t>
            </a:r>
          </a:p>
          <a:p>
            <a:pPr lvl="3"/>
            <a:r>
              <a:rPr lang="en-US" noProof="0" smtClean="0"/>
              <a:t>Add a text</a:t>
            </a:r>
          </a:p>
          <a:p>
            <a:pPr lvl="3"/>
            <a:endParaRPr lang="en-US" noProof="0" smtClean="0"/>
          </a:p>
          <a:p>
            <a:pPr lvl="3"/>
            <a:endParaRPr lang="en-US" noProof="0" smtClean="0"/>
          </a:p>
        </p:txBody>
      </p:sp>
      <p:sp>
        <p:nvSpPr>
          <p:cNvPr id="8" name="Espace réservé de la date 7"/>
          <p:cNvSpPr>
            <a:spLocks noGrp="1"/>
          </p:cNvSpPr>
          <p:nvPr>
            <p:ph type="dt" sz="half" idx="17"/>
          </p:nvPr>
        </p:nvSpPr>
        <p:spPr/>
        <p:txBody>
          <a:bodyPr/>
          <a:lstStyle/>
          <a:p>
            <a:fld id="{7577703B-E118-4968-AFAD-90B29C2F0FAE}" type="datetimeFigureOut">
              <a:rPr lang="en-US" smtClean="0"/>
              <a:pPr/>
              <a:t>11/7/2012</a:t>
            </a:fld>
            <a:endParaRPr lang="en-US"/>
          </a:p>
        </p:txBody>
      </p:sp>
      <p:sp>
        <p:nvSpPr>
          <p:cNvPr id="9" name="Espace réservé du pied de page 8"/>
          <p:cNvSpPr>
            <a:spLocks noGrp="1"/>
          </p:cNvSpPr>
          <p:nvPr>
            <p:ph type="ftr" sz="quarter" idx="18"/>
          </p:nvPr>
        </p:nvSpPr>
        <p:spPr/>
        <p:txBody>
          <a:bodyPr/>
          <a:lstStyle/>
          <a:p>
            <a:endParaRPr lang="en-US"/>
          </a:p>
        </p:txBody>
      </p:sp>
      <p:sp>
        <p:nvSpPr>
          <p:cNvPr id="11" name="Titre 10"/>
          <p:cNvSpPr>
            <a:spLocks noGrp="1"/>
          </p:cNvSpPr>
          <p:nvPr>
            <p:ph type="title" hasCustomPrompt="1"/>
          </p:nvPr>
        </p:nvSpPr>
        <p:spPr/>
        <p:txBody>
          <a:bodyPr/>
          <a:lstStyle/>
          <a:p>
            <a:pPr lvl="0"/>
            <a:r>
              <a:rPr lang="en-US" noProof="0" smtClean="0"/>
              <a:t>Page title (28pt Bold Arial)</a:t>
            </a:r>
            <a:endParaRPr lang="en-US" noProof="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Contenu texte + image">
    <p:spTree>
      <p:nvGrpSpPr>
        <p:cNvPr id="1" name=""/>
        <p:cNvGrpSpPr/>
        <p:nvPr/>
      </p:nvGrpSpPr>
      <p:grpSpPr>
        <a:xfrm>
          <a:off x="0" y="0"/>
          <a:ext cx="0" cy="0"/>
          <a:chOff x="0" y="0"/>
          <a:chExt cx="0" cy="0"/>
        </a:xfrm>
      </p:grpSpPr>
      <p:sp>
        <p:nvSpPr>
          <p:cNvPr id="6" name="Espace réservé du numéro de diapositive 5"/>
          <p:cNvSpPr>
            <a:spLocks noGrp="1"/>
          </p:cNvSpPr>
          <p:nvPr>
            <p:ph type="sldNum" sz="quarter" idx="12"/>
          </p:nvPr>
        </p:nvSpPr>
        <p:spPr/>
        <p:txBody>
          <a:bodyPr/>
          <a:lstStyle/>
          <a:p>
            <a:fld id="{9A061095-DA32-4F54-BDDA-614524E8D3FE}" type="slidenum">
              <a:rPr lang="en-US" smtClean="0"/>
              <a:pPr/>
              <a:t>‹#›</a:t>
            </a:fld>
            <a:endParaRPr lang="en-US"/>
          </a:p>
        </p:txBody>
      </p:sp>
      <p:sp>
        <p:nvSpPr>
          <p:cNvPr id="13" name="Espace réservé pour une image  12"/>
          <p:cNvSpPr>
            <a:spLocks noGrp="1"/>
          </p:cNvSpPr>
          <p:nvPr>
            <p:ph type="pic" sz="quarter" idx="16" hasCustomPrompt="1"/>
          </p:nvPr>
        </p:nvSpPr>
        <p:spPr>
          <a:xfrm>
            <a:off x="928688" y="1571612"/>
            <a:ext cx="4572000" cy="4357718"/>
          </a:xfrm>
          <a:prstGeom prst="rect">
            <a:avLst/>
          </a:prstGeom>
        </p:spPr>
        <p:txBody>
          <a:bodyPr>
            <a:normAutofit/>
          </a:bodyPr>
          <a:lstStyle>
            <a:lvl1pPr>
              <a:buNone/>
              <a:defRPr sz="1600" baseline="0">
                <a:latin typeface="Arial" pitchFamily="34" charset="0"/>
                <a:cs typeface="Arial" pitchFamily="34" charset="0"/>
              </a:defRPr>
            </a:lvl1pPr>
          </a:lstStyle>
          <a:p>
            <a:r>
              <a:rPr lang="en-US" noProof="0" smtClean="0"/>
              <a:t>Clic to insert a new picture</a:t>
            </a:r>
            <a:endParaRPr lang="en-US" noProof="0"/>
          </a:p>
        </p:txBody>
      </p:sp>
      <p:sp>
        <p:nvSpPr>
          <p:cNvPr id="8" name="Espace réservé de la date 7"/>
          <p:cNvSpPr>
            <a:spLocks noGrp="1"/>
          </p:cNvSpPr>
          <p:nvPr>
            <p:ph type="dt" sz="half" idx="18"/>
          </p:nvPr>
        </p:nvSpPr>
        <p:spPr/>
        <p:txBody>
          <a:bodyPr/>
          <a:lstStyle/>
          <a:p>
            <a:fld id="{7577703B-E118-4968-AFAD-90B29C2F0FAE}" type="datetimeFigureOut">
              <a:rPr lang="en-US" smtClean="0"/>
              <a:pPr/>
              <a:t>11/7/2012</a:t>
            </a:fld>
            <a:endParaRPr lang="en-US"/>
          </a:p>
        </p:txBody>
      </p:sp>
      <p:sp>
        <p:nvSpPr>
          <p:cNvPr id="9" name="Espace réservé du pied de page 8"/>
          <p:cNvSpPr>
            <a:spLocks noGrp="1"/>
          </p:cNvSpPr>
          <p:nvPr>
            <p:ph type="ftr" sz="quarter" idx="19"/>
          </p:nvPr>
        </p:nvSpPr>
        <p:spPr/>
        <p:txBody>
          <a:bodyPr/>
          <a:lstStyle/>
          <a:p>
            <a:endParaRPr lang="en-US"/>
          </a:p>
        </p:txBody>
      </p:sp>
      <p:sp>
        <p:nvSpPr>
          <p:cNvPr id="11" name="Titre 10"/>
          <p:cNvSpPr>
            <a:spLocks noGrp="1"/>
          </p:cNvSpPr>
          <p:nvPr>
            <p:ph type="title" hasCustomPrompt="1"/>
          </p:nvPr>
        </p:nvSpPr>
        <p:spPr/>
        <p:txBody>
          <a:bodyPr/>
          <a:lstStyle/>
          <a:p>
            <a:pPr lvl="0"/>
            <a:r>
              <a:rPr lang="en-US" noProof="0" smtClean="0"/>
              <a:t>Page title (28pt Bold Arial)</a:t>
            </a:r>
            <a:endParaRPr lang="en-US" noProof="0"/>
          </a:p>
        </p:txBody>
      </p:sp>
      <p:sp>
        <p:nvSpPr>
          <p:cNvPr id="10" name="Espace réservé du texte 11"/>
          <p:cNvSpPr>
            <a:spLocks noGrp="1"/>
          </p:cNvSpPr>
          <p:nvPr>
            <p:ph type="body" sz="quarter" idx="20" hasCustomPrompt="1"/>
          </p:nvPr>
        </p:nvSpPr>
        <p:spPr>
          <a:xfrm>
            <a:off x="5641200" y="1571612"/>
            <a:ext cx="3132913" cy="4357718"/>
          </a:xfrm>
          <a:prstGeom prst="rect">
            <a:avLst/>
          </a:prstGeom>
        </p:spPr>
        <p:txBody>
          <a:bodyPr>
            <a:normAutofit/>
          </a:bodyPr>
          <a:lstStyle>
            <a:lvl1pPr>
              <a:buSzPct val="120000"/>
              <a:buFontTx/>
              <a:buBlip>
                <a:blip r:embed="rId2"/>
              </a:buBlip>
              <a:defRPr sz="2000" baseline="0">
                <a:latin typeface="Arial" pitchFamily="34" charset="0"/>
                <a:cs typeface="Arial" pitchFamily="34" charset="0"/>
              </a:defRPr>
            </a:lvl1pPr>
            <a:lvl2pPr>
              <a:buClr>
                <a:srgbClr val="EE7F00"/>
              </a:buClr>
              <a:buSzPct val="100000"/>
              <a:buFont typeface="Arial" pitchFamily="34" charset="0"/>
              <a:buChar char="•"/>
              <a:defRPr sz="1600">
                <a:latin typeface="Arial" pitchFamily="34" charset="0"/>
                <a:cs typeface="Arial" pitchFamily="34" charset="0"/>
              </a:defRPr>
            </a:lvl2pPr>
            <a:lvl3pPr>
              <a:buClr>
                <a:srgbClr val="EE7F00"/>
              </a:buClr>
              <a:buSzPct val="100000"/>
              <a:buFont typeface="Arial" pitchFamily="34" charset="0"/>
              <a:buChar char="•"/>
              <a:defRPr sz="1400" b="0">
                <a:latin typeface="Arial" pitchFamily="34" charset="0"/>
                <a:cs typeface="Arial" pitchFamily="34" charset="0"/>
              </a:defRPr>
            </a:lvl3pPr>
          </a:lstStyle>
          <a:p>
            <a:pPr lvl="0"/>
            <a:r>
              <a:rPr lang="en-US" noProof="0" smtClean="0"/>
              <a:t>First bullet or body text (20pt Arial)</a:t>
            </a:r>
          </a:p>
          <a:p>
            <a:pPr lvl="1"/>
            <a:r>
              <a:rPr lang="en-US" noProof="0" smtClean="0"/>
              <a:t>Second bullet (16pt Arial)</a:t>
            </a:r>
          </a:p>
          <a:p>
            <a:pPr lvl="2"/>
            <a:r>
              <a:rPr lang="en-US" noProof="0" smtClean="0"/>
              <a:t>Third Bullet (14 Arial)</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Contenu 2 colonnes num">
    <p:spTree>
      <p:nvGrpSpPr>
        <p:cNvPr id="1" name=""/>
        <p:cNvGrpSpPr/>
        <p:nvPr/>
      </p:nvGrpSpPr>
      <p:grpSpPr>
        <a:xfrm>
          <a:off x="0" y="0"/>
          <a:ext cx="0" cy="0"/>
          <a:chOff x="0" y="0"/>
          <a:chExt cx="0" cy="0"/>
        </a:xfrm>
      </p:grpSpPr>
      <p:sp>
        <p:nvSpPr>
          <p:cNvPr id="3" name="Espace réservé du numéro de diapositive 2"/>
          <p:cNvSpPr>
            <a:spLocks noGrp="1"/>
          </p:cNvSpPr>
          <p:nvPr>
            <p:ph type="sldNum" sz="quarter" idx="10"/>
          </p:nvPr>
        </p:nvSpPr>
        <p:spPr/>
        <p:txBody>
          <a:bodyPr/>
          <a:lstStyle/>
          <a:p>
            <a:fld id="{9A061095-DA32-4F54-BDDA-614524E8D3FE}" type="slidenum">
              <a:rPr lang="en-US" smtClean="0"/>
              <a:pPr/>
              <a:t>‹#›</a:t>
            </a:fld>
            <a:endParaRPr lang="en-US"/>
          </a:p>
        </p:txBody>
      </p:sp>
      <p:sp>
        <p:nvSpPr>
          <p:cNvPr id="7" name="Espace réservé de la date 6"/>
          <p:cNvSpPr>
            <a:spLocks noGrp="1"/>
          </p:cNvSpPr>
          <p:nvPr>
            <p:ph type="dt" sz="half" idx="22"/>
          </p:nvPr>
        </p:nvSpPr>
        <p:spPr/>
        <p:txBody>
          <a:bodyPr/>
          <a:lstStyle/>
          <a:p>
            <a:fld id="{7577703B-E118-4968-AFAD-90B29C2F0FAE}" type="datetimeFigureOut">
              <a:rPr lang="en-US" smtClean="0"/>
              <a:pPr/>
              <a:t>11/7/2012</a:t>
            </a:fld>
            <a:endParaRPr lang="en-US"/>
          </a:p>
        </p:txBody>
      </p:sp>
      <p:sp>
        <p:nvSpPr>
          <p:cNvPr id="8" name="Espace réservé du pied de page 7"/>
          <p:cNvSpPr>
            <a:spLocks noGrp="1"/>
          </p:cNvSpPr>
          <p:nvPr>
            <p:ph type="ftr" sz="quarter" idx="23"/>
          </p:nvPr>
        </p:nvSpPr>
        <p:spPr/>
        <p:txBody>
          <a:bodyPr/>
          <a:lstStyle/>
          <a:p>
            <a:endParaRPr lang="en-US"/>
          </a:p>
        </p:txBody>
      </p:sp>
      <p:sp>
        <p:nvSpPr>
          <p:cNvPr id="11" name="Titre 10"/>
          <p:cNvSpPr>
            <a:spLocks noGrp="1"/>
          </p:cNvSpPr>
          <p:nvPr>
            <p:ph type="title" hasCustomPrompt="1"/>
          </p:nvPr>
        </p:nvSpPr>
        <p:spPr/>
        <p:txBody>
          <a:bodyPr/>
          <a:lstStyle/>
          <a:p>
            <a:pPr lvl="0"/>
            <a:r>
              <a:rPr lang="en-US" noProof="0" smtClean="0"/>
              <a:t>Page title (28pt Bold Arial)</a:t>
            </a:r>
            <a:endParaRPr lang="en-US" noProof="0"/>
          </a:p>
        </p:txBody>
      </p:sp>
      <p:sp>
        <p:nvSpPr>
          <p:cNvPr id="12" name="Espace réservé du texte 12"/>
          <p:cNvSpPr>
            <a:spLocks noGrp="1"/>
          </p:cNvSpPr>
          <p:nvPr>
            <p:ph type="body" sz="quarter" idx="16" hasCustomPrompt="1"/>
          </p:nvPr>
        </p:nvSpPr>
        <p:spPr>
          <a:xfrm>
            <a:off x="214282" y="1428736"/>
            <a:ext cx="4286280" cy="3624874"/>
          </a:xfrm>
          <a:prstGeom prst="rect">
            <a:avLst/>
          </a:prstGeom>
        </p:spPr>
        <p:txBody>
          <a:bodyPr>
            <a:normAutofit/>
          </a:bodyPr>
          <a:lstStyle>
            <a:lvl1pPr>
              <a:buClr>
                <a:srgbClr val="EE7F00"/>
              </a:buClr>
              <a:buSzPct val="120000"/>
              <a:buFont typeface="+mj-lt"/>
              <a:buAutoNum type="arabicPeriod"/>
              <a:defRPr sz="2000" b="0">
                <a:latin typeface="Arial" pitchFamily="34" charset="0"/>
                <a:cs typeface="Arial" pitchFamily="34" charset="0"/>
              </a:defRPr>
            </a:lvl1pPr>
            <a:lvl2pPr>
              <a:buClr>
                <a:srgbClr val="EE7F00"/>
              </a:buClr>
              <a:buSzPct val="120000"/>
              <a:buFontTx/>
              <a:buBlip>
                <a:blip r:embed="rId2"/>
              </a:buBlip>
              <a:defRPr sz="1600">
                <a:solidFill>
                  <a:schemeClr val="tx1"/>
                </a:solidFill>
                <a:latin typeface="Arial" pitchFamily="34" charset="0"/>
                <a:cs typeface="Arial" pitchFamily="34" charset="0"/>
              </a:defRPr>
            </a:lvl2pPr>
            <a:lvl3pPr>
              <a:buClr>
                <a:srgbClr val="EE7F00"/>
              </a:buClr>
              <a:buSzPct val="100000"/>
              <a:buFont typeface="Arial" pitchFamily="34" charset="0"/>
              <a:buChar char="•"/>
              <a:defRPr sz="1400" baseline="0">
                <a:latin typeface="Arial" pitchFamily="34" charset="0"/>
                <a:cs typeface="Arial" pitchFamily="34" charset="0"/>
              </a:defRPr>
            </a:lvl3pPr>
            <a:lvl4pPr>
              <a:buClr>
                <a:srgbClr val="EE7F00"/>
              </a:buClr>
              <a:buSzPct val="100000"/>
              <a:buFont typeface="Arial" pitchFamily="34" charset="0"/>
              <a:buChar char="•"/>
              <a:defRPr sz="1200">
                <a:latin typeface="Arial" pitchFamily="34" charset="0"/>
                <a:cs typeface="Arial" pitchFamily="34" charset="0"/>
              </a:defRPr>
            </a:lvl4pPr>
          </a:lstStyle>
          <a:p>
            <a:pPr lvl="0"/>
            <a:r>
              <a:rPr lang="en-US" noProof="0" smtClean="0"/>
              <a:t>First bullet or body text (20pt Arial)</a:t>
            </a:r>
          </a:p>
          <a:p>
            <a:pPr lvl="1"/>
            <a:r>
              <a:rPr lang="en-US" noProof="0" smtClean="0"/>
              <a:t>Second bullet (16pt Arial)</a:t>
            </a:r>
          </a:p>
          <a:p>
            <a:pPr lvl="2"/>
            <a:r>
              <a:rPr lang="en-US" noProof="0" smtClean="0"/>
              <a:t>Third Bullet (14 Arial)</a:t>
            </a:r>
          </a:p>
          <a:p>
            <a:pPr lvl="3"/>
            <a:r>
              <a:rPr lang="en-US" noProof="0" smtClean="0"/>
              <a:t>Add a text</a:t>
            </a:r>
          </a:p>
          <a:p>
            <a:pPr lvl="3"/>
            <a:endParaRPr lang="en-US" noProof="0" smtClean="0"/>
          </a:p>
          <a:p>
            <a:pPr lvl="3"/>
            <a:endParaRPr lang="en-US" noProof="0" smtClean="0"/>
          </a:p>
        </p:txBody>
      </p:sp>
      <p:sp>
        <p:nvSpPr>
          <p:cNvPr id="13" name="Espace réservé du texte 12"/>
          <p:cNvSpPr>
            <a:spLocks noGrp="1"/>
          </p:cNvSpPr>
          <p:nvPr>
            <p:ph type="body" sz="quarter" idx="24" hasCustomPrompt="1"/>
          </p:nvPr>
        </p:nvSpPr>
        <p:spPr>
          <a:xfrm>
            <a:off x="4572000" y="1428736"/>
            <a:ext cx="4286280" cy="3624874"/>
          </a:xfrm>
          <a:prstGeom prst="rect">
            <a:avLst/>
          </a:prstGeom>
        </p:spPr>
        <p:txBody>
          <a:bodyPr>
            <a:normAutofit/>
          </a:bodyPr>
          <a:lstStyle>
            <a:lvl1pPr>
              <a:buClr>
                <a:srgbClr val="EE7F00"/>
              </a:buClr>
              <a:buSzPct val="120000"/>
              <a:buFont typeface="+mj-lt"/>
              <a:buAutoNum type="arabicPeriod"/>
              <a:defRPr sz="2000" b="0">
                <a:latin typeface="Arial" pitchFamily="34" charset="0"/>
                <a:cs typeface="Arial" pitchFamily="34" charset="0"/>
              </a:defRPr>
            </a:lvl1pPr>
            <a:lvl2pPr>
              <a:buClr>
                <a:srgbClr val="EE7F00"/>
              </a:buClr>
              <a:buSzPct val="120000"/>
              <a:buFontTx/>
              <a:buBlip>
                <a:blip r:embed="rId2"/>
              </a:buBlip>
              <a:defRPr sz="1600">
                <a:solidFill>
                  <a:schemeClr val="tx1"/>
                </a:solidFill>
                <a:latin typeface="Arial" pitchFamily="34" charset="0"/>
                <a:cs typeface="Arial" pitchFamily="34" charset="0"/>
              </a:defRPr>
            </a:lvl2pPr>
            <a:lvl3pPr>
              <a:buClr>
                <a:srgbClr val="EE7F00"/>
              </a:buClr>
              <a:buSzPct val="100000"/>
              <a:buFont typeface="Arial" pitchFamily="34" charset="0"/>
              <a:buChar char="•"/>
              <a:defRPr sz="1400" baseline="0">
                <a:latin typeface="Arial" pitchFamily="34" charset="0"/>
                <a:cs typeface="Arial" pitchFamily="34" charset="0"/>
              </a:defRPr>
            </a:lvl3pPr>
            <a:lvl4pPr>
              <a:buClr>
                <a:srgbClr val="EE7F00"/>
              </a:buClr>
              <a:buSzPct val="100000"/>
              <a:buFont typeface="Arial" pitchFamily="34" charset="0"/>
              <a:buChar char="•"/>
              <a:defRPr sz="1200">
                <a:latin typeface="Arial" pitchFamily="34" charset="0"/>
                <a:cs typeface="Arial" pitchFamily="34" charset="0"/>
              </a:defRPr>
            </a:lvl4pPr>
          </a:lstStyle>
          <a:p>
            <a:pPr lvl="0"/>
            <a:r>
              <a:rPr lang="en-US" noProof="0" smtClean="0"/>
              <a:t>First bullet or body text (20pt Arial)</a:t>
            </a:r>
          </a:p>
          <a:p>
            <a:pPr lvl="1"/>
            <a:r>
              <a:rPr lang="en-US" noProof="0" smtClean="0"/>
              <a:t>Second bullet (16pt Arial)</a:t>
            </a:r>
          </a:p>
          <a:p>
            <a:pPr lvl="2"/>
            <a:r>
              <a:rPr lang="en-US" noProof="0" smtClean="0"/>
              <a:t>Third Bullet (14 Arial)</a:t>
            </a:r>
          </a:p>
          <a:p>
            <a:pPr lvl="3"/>
            <a:r>
              <a:rPr lang="en-US" noProof="0" smtClean="0"/>
              <a:t>Add a text</a:t>
            </a:r>
          </a:p>
          <a:p>
            <a:pPr lvl="3"/>
            <a:endParaRPr lang="en-US" noProof="0" smtClean="0"/>
          </a:p>
          <a:p>
            <a:pPr lvl="3"/>
            <a:endParaRPr lang="en-US" noProof="0" smtClean="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Titre seul">
    <p:spTree>
      <p:nvGrpSpPr>
        <p:cNvPr id="1" name=""/>
        <p:cNvGrpSpPr/>
        <p:nvPr/>
      </p:nvGrpSpPr>
      <p:grpSpPr>
        <a:xfrm>
          <a:off x="0" y="0"/>
          <a:ext cx="0" cy="0"/>
          <a:chOff x="0" y="0"/>
          <a:chExt cx="0" cy="0"/>
        </a:xfrm>
      </p:grpSpPr>
      <p:sp>
        <p:nvSpPr>
          <p:cNvPr id="3" name="Espace réservé du numéro de diapositive 2"/>
          <p:cNvSpPr>
            <a:spLocks noGrp="1"/>
          </p:cNvSpPr>
          <p:nvPr>
            <p:ph type="sldNum" sz="quarter" idx="10"/>
          </p:nvPr>
        </p:nvSpPr>
        <p:spPr/>
        <p:txBody>
          <a:bodyPr/>
          <a:lstStyle/>
          <a:p>
            <a:fld id="{9A061095-DA32-4F54-BDDA-614524E8D3FE}" type="slidenum">
              <a:rPr lang="en-US" smtClean="0"/>
              <a:pPr/>
              <a:t>‹#›</a:t>
            </a:fld>
            <a:endParaRPr lang="en-US"/>
          </a:p>
        </p:txBody>
      </p:sp>
      <p:sp>
        <p:nvSpPr>
          <p:cNvPr id="7" name="Espace réservé de la date 6"/>
          <p:cNvSpPr>
            <a:spLocks noGrp="1"/>
          </p:cNvSpPr>
          <p:nvPr>
            <p:ph type="dt" sz="half" idx="22"/>
          </p:nvPr>
        </p:nvSpPr>
        <p:spPr/>
        <p:txBody>
          <a:bodyPr/>
          <a:lstStyle/>
          <a:p>
            <a:fld id="{7577703B-E118-4968-AFAD-90B29C2F0FAE}" type="datetimeFigureOut">
              <a:rPr lang="en-US" smtClean="0"/>
              <a:pPr/>
              <a:t>11/7/2012</a:t>
            </a:fld>
            <a:endParaRPr lang="en-US"/>
          </a:p>
        </p:txBody>
      </p:sp>
      <p:sp>
        <p:nvSpPr>
          <p:cNvPr id="8" name="Espace réservé du pied de page 7"/>
          <p:cNvSpPr>
            <a:spLocks noGrp="1"/>
          </p:cNvSpPr>
          <p:nvPr>
            <p:ph type="ftr" sz="quarter" idx="23"/>
          </p:nvPr>
        </p:nvSpPr>
        <p:spPr/>
        <p:txBody>
          <a:bodyPr/>
          <a:lstStyle/>
          <a:p>
            <a:endParaRPr lang="en-US"/>
          </a:p>
        </p:txBody>
      </p:sp>
      <p:sp>
        <p:nvSpPr>
          <p:cNvPr id="11" name="Titre 10"/>
          <p:cNvSpPr>
            <a:spLocks noGrp="1"/>
          </p:cNvSpPr>
          <p:nvPr>
            <p:ph type="title" hasCustomPrompt="1"/>
          </p:nvPr>
        </p:nvSpPr>
        <p:spPr/>
        <p:txBody>
          <a:bodyPr/>
          <a:lstStyle/>
          <a:p>
            <a:pPr lvl="0"/>
            <a:r>
              <a:rPr lang="en-US" noProof="0" smtClean="0"/>
              <a:t>Page title (28pt Bold Arial)</a:t>
            </a:r>
            <a:endParaRPr lang="en-US" noProof="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577703B-E118-4968-AFAD-90B29C2F0FAE}" type="datetimeFigureOut">
              <a:rPr lang="en-US" smtClean="0"/>
              <a:pPr/>
              <a:t>11/7/2012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A061095-DA32-4F54-BDDA-614524E8D3FE}"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3.png"/><Relationship Id="rId5" Type="http://schemas.openxmlformats.org/officeDocument/2006/relationships/slideLayout" Target="../slideLayouts/slideLayout5.xml"/><Relationship Id="rId10" Type="http://schemas.openxmlformats.org/officeDocument/2006/relationships/image" Target="../media/image2.jpe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 name="Picture 2" descr="C:\Documents and Settings\Administrateur\Bureau\pied_page.jpg"/>
          <p:cNvPicPr>
            <a:picLocks noChangeAspect="1" noChangeArrowheads="1"/>
          </p:cNvPicPr>
          <p:nvPr/>
        </p:nvPicPr>
        <p:blipFill>
          <a:blip r:embed="rId10" cstate="print"/>
          <a:srcRect/>
          <a:stretch>
            <a:fillRect/>
          </a:stretch>
        </p:blipFill>
        <p:spPr bwMode="auto">
          <a:xfrm>
            <a:off x="0" y="5922000"/>
            <a:ext cx="9143239" cy="957600"/>
          </a:xfrm>
          <a:prstGeom prst="rect">
            <a:avLst/>
          </a:prstGeom>
          <a:noFill/>
        </p:spPr>
      </p:pic>
      <p:sp>
        <p:nvSpPr>
          <p:cNvPr id="4" name="Espace réservé du numéro de diapositive 3"/>
          <p:cNvSpPr>
            <a:spLocks noGrp="1"/>
          </p:cNvSpPr>
          <p:nvPr>
            <p:ph type="sldNum" sz="quarter" idx="4"/>
          </p:nvPr>
        </p:nvSpPr>
        <p:spPr>
          <a:xfrm>
            <a:off x="8586000" y="6415200"/>
            <a:ext cx="561964" cy="365125"/>
          </a:xfrm>
          <a:prstGeom prst="rect">
            <a:avLst/>
          </a:prstGeom>
        </p:spPr>
        <p:txBody>
          <a:bodyPr vert="horz" lIns="91440" tIns="45720" rIns="91440" bIns="45720" rtlCol="0" anchor="ctr"/>
          <a:lstStyle>
            <a:lvl1pPr algn="r">
              <a:defRPr sz="1600">
                <a:solidFill>
                  <a:schemeClr val="bg1"/>
                </a:solidFill>
              </a:defRPr>
            </a:lvl1pPr>
          </a:lstStyle>
          <a:p>
            <a:fld id="{9A061095-DA32-4F54-BDDA-614524E8D3FE}" type="slidenum">
              <a:rPr lang="en-US" smtClean="0"/>
              <a:pPr/>
              <a:t>‹#›</a:t>
            </a:fld>
            <a:endParaRPr lang="en-US"/>
          </a:p>
        </p:txBody>
      </p:sp>
      <p:sp>
        <p:nvSpPr>
          <p:cNvPr id="8" name="Espace réservé de la date 7"/>
          <p:cNvSpPr>
            <a:spLocks noGrp="1"/>
          </p:cNvSpPr>
          <p:nvPr>
            <p:ph type="dt" sz="half" idx="2"/>
          </p:nvPr>
        </p:nvSpPr>
        <p:spPr>
          <a:xfrm>
            <a:off x="2332664" y="6463148"/>
            <a:ext cx="1152000" cy="252000"/>
          </a:xfrm>
          <a:prstGeom prst="rect">
            <a:avLst/>
          </a:prstGeom>
        </p:spPr>
        <p:txBody>
          <a:bodyPr vert="horz" lIns="91440" tIns="45720" rIns="91440" bIns="45720" rtlCol="0" anchor="ctr"/>
          <a:lstStyle>
            <a:lvl1pPr algn="l" rtl="0" fontAlgn="base">
              <a:spcBef>
                <a:spcPct val="0"/>
              </a:spcBef>
              <a:spcAft>
                <a:spcPct val="0"/>
              </a:spcAft>
              <a:defRPr lang="fr-FR" sz="1000" b="1" kern="1200" smtClean="0">
                <a:solidFill>
                  <a:srgbClr val="857364"/>
                </a:solidFill>
                <a:latin typeface="Arial" charset="0"/>
                <a:ea typeface="+mn-ea"/>
                <a:cs typeface="Arial" charset="0"/>
              </a:defRPr>
            </a:lvl1pPr>
          </a:lstStyle>
          <a:p>
            <a:fld id="{7577703B-E118-4968-AFAD-90B29C2F0FAE}" type="datetimeFigureOut">
              <a:rPr lang="en-US" smtClean="0"/>
              <a:pPr/>
              <a:t>11/7/2012</a:t>
            </a:fld>
            <a:endParaRPr lang="en-US"/>
          </a:p>
        </p:txBody>
      </p:sp>
      <p:sp>
        <p:nvSpPr>
          <p:cNvPr id="9" name="Espace réservé du pied de page 8"/>
          <p:cNvSpPr>
            <a:spLocks noGrp="1"/>
          </p:cNvSpPr>
          <p:nvPr>
            <p:ph type="ftr" sz="quarter" idx="3"/>
          </p:nvPr>
        </p:nvSpPr>
        <p:spPr>
          <a:xfrm>
            <a:off x="5406942" y="6463148"/>
            <a:ext cx="2895600" cy="252000"/>
          </a:xfrm>
          <a:prstGeom prst="rect">
            <a:avLst/>
          </a:prstGeom>
        </p:spPr>
        <p:txBody>
          <a:bodyPr vert="horz" lIns="91440" tIns="45720" rIns="91440" bIns="45720" rtlCol="0" anchor="ctr"/>
          <a:lstStyle>
            <a:lvl1pPr algn="r">
              <a:defRPr sz="1000">
                <a:solidFill>
                  <a:schemeClr val="tx1">
                    <a:tint val="75000"/>
                  </a:schemeClr>
                </a:solidFill>
              </a:defRPr>
            </a:lvl1pPr>
          </a:lstStyle>
          <a:p>
            <a:endParaRPr lang="en-US"/>
          </a:p>
        </p:txBody>
      </p:sp>
      <p:sp>
        <p:nvSpPr>
          <p:cNvPr id="12" name="Espace réservé du titre 11"/>
          <p:cNvSpPr>
            <a:spLocks noGrp="1"/>
          </p:cNvSpPr>
          <p:nvPr>
            <p:ph type="title"/>
          </p:nvPr>
        </p:nvSpPr>
        <p:spPr>
          <a:xfrm>
            <a:off x="541156" y="416532"/>
            <a:ext cx="8460000" cy="550800"/>
          </a:xfrm>
          <a:prstGeom prst="rect">
            <a:avLst/>
          </a:prstGeom>
        </p:spPr>
        <p:txBody>
          <a:bodyPr vert="horz" lIns="91440" tIns="45720" rIns="91440" bIns="45720" rtlCol="0">
            <a:normAutofit/>
          </a:bodyPr>
          <a:lstStyle/>
          <a:p>
            <a:pPr lvl="0"/>
            <a:r>
              <a:rPr lang="en-US" noProof="0" smtClean="0"/>
              <a:t>Page title (28pt Bold Arial)</a:t>
            </a:r>
            <a:endParaRPr lang="en-US" noProof="0"/>
          </a:p>
        </p:txBody>
      </p:sp>
      <p:sp>
        <p:nvSpPr>
          <p:cNvPr id="13" name="Espace réservé du texte 12"/>
          <p:cNvSpPr>
            <a:spLocks noGrp="1"/>
          </p:cNvSpPr>
          <p:nvPr>
            <p:ph type="body" idx="1"/>
          </p:nvPr>
        </p:nvSpPr>
        <p:spPr>
          <a:xfrm>
            <a:off x="781050" y="1462087"/>
            <a:ext cx="7005600" cy="4647600"/>
          </a:xfrm>
          <a:prstGeom prst="rect">
            <a:avLst/>
          </a:prstGeom>
        </p:spPr>
        <p:txBody>
          <a:bodyPr vert="horz" lIns="91440" tIns="45720" rIns="91440" bIns="45720" rtlCol="0">
            <a:normAutofit/>
          </a:bodyPr>
          <a:lstStyle/>
          <a:p>
            <a:pPr marL="342900" marR="0" lvl="0" indent="-342900" algn="l" defTabSz="914400" rtl="0" eaLnBrk="1" fontAlgn="auto" latinLnBrk="0" hangingPunct="1">
              <a:lnSpc>
                <a:spcPct val="100000"/>
              </a:lnSpc>
              <a:spcBef>
                <a:spcPct val="20000"/>
              </a:spcBef>
              <a:spcAft>
                <a:spcPts val="0"/>
              </a:spcAft>
              <a:buClrTx/>
              <a:buSzPct val="120000"/>
              <a:buFontTx/>
              <a:buBlip>
                <a:blip r:embed="rId11"/>
              </a:buBlip>
              <a:tabLst/>
              <a:defRPr/>
            </a:pPr>
            <a:r>
              <a:rPr lang="en-US" noProof="0" dirty="0" smtClean="0"/>
              <a:t>First bullet or body text (20pt Arial)</a:t>
            </a:r>
          </a:p>
          <a:p>
            <a:pPr marL="742950" marR="0" lvl="1" indent="-285750" algn="l" defTabSz="914400" rtl="0" eaLnBrk="1" fontAlgn="auto" latinLnBrk="0" hangingPunct="1">
              <a:lnSpc>
                <a:spcPct val="100000"/>
              </a:lnSpc>
              <a:spcBef>
                <a:spcPct val="20000"/>
              </a:spcBef>
              <a:spcAft>
                <a:spcPts val="0"/>
              </a:spcAft>
              <a:buClr>
                <a:srgbClr val="EE7F00"/>
              </a:buClr>
              <a:buSzPct val="100000"/>
              <a:buFont typeface="Arial" pitchFamily="34" charset="0"/>
              <a:buChar char="•"/>
              <a:tabLst/>
              <a:defRPr/>
            </a:pPr>
            <a:r>
              <a:rPr lang="en-US" noProof="0" dirty="0" smtClean="0"/>
              <a:t>Second bullet (16pt Arial)</a:t>
            </a:r>
          </a:p>
          <a:p>
            <a:pPr marL="1143000" lvl="2" indent="-228600" algn="l" defTabSz="914400" rtl="0" eaLnBrk="1" latinLnBrk="0" hangingPunct="1">
              <a:spcBef>
                <a:spcPct val="20000"/>
              </a:spcBef>
              <a:buClr>
                <a:srgbClr val="EE7F00"/>
              </a:buClr>
              <a:buSzPct val="100000"/>
              <a:buFont typeface="Arial" pitchFamily="34" charset="0"/>
              <a:buChar char="•"/>
            </a:pPr>
            <a:r>
              <a:rPr lang="en-US" noProof="0" dirty="0" smtClean="0"/>
              <a:t>Third Bullet (14 Arial)</a:t>
            </a: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Lst>
  <p:txStyles>
    <p:titleStyle>
      <a:lvl1pPr algn="l" defTabSz="914400" rtl="0" eaLnBrk="1" latinLnBrk="0" hangingPunct="1">
        <a:spcBef>
          <a:spcPct val="0"/>
        </a:spcBef>
        <a:buNone/>
        <a:defRPr lang="fr-FR" sz="2800" b="1" kern="1200" dirty="0" smtClean="0">
          <a:solidFill>
            <a:srgbClr val="EE7F00"/>
          </a:solidFill>
          <a:latin typeface="Arial" pitchFamily="34" charset="0"/>
          <a:ea typeface="+mn-ea"/>
          <a:cs typeface="Arial" pitchFamily="34" charset="0"/>
        </a:defRPr>
      </a:lvl1pPr>
    </p:titleStyle>
    <p:bodyStyle>
      <a:lvl1pPr marL="342900" marR="0" indent="-342900" algn="l" defTabSz="914400" rtl="0" eaLnBrk="1" fontAlgn="auto" latinLnBrk="0" hangingPunct="1">
        <a:lnSpc>
          <a:spcPct val="100000"/>
        </a:lnSpc>
        <a:spcBef>
          <a:spcPct val="20000"/>
        </a:spcBef>
        <a:spcAft>
          <a:spcPts val="0"/>
        </a:spcAft>
        <a:buClrTx/>
        <a:buSzPct val="120000"/>
        <a:buFontTx/>
        <a:buBlip>
          <a:blip r:embed="rId11"/>
        </a:buBlip>
        <a:tabLst/>
        <a:defRPr lang="fr-FR" sz="2000" kern="1200" baseline="0" dirty="0" smtClean="0">
          <a:solidFill>
            <a:schemeClr val="tx1"/>
          </a:solidFill>
          <a:latin typeface="Arial" pitchFamily="34" charset="0"/>
          <a:ea typeface="+mn-ea"/>
          <a:cs typeface="Arial" pitchFamily="34" charset="0"/>
        </a:defRPr>
      </a:lvl1pPr>
      <a:lvl2pPr marL="742950" marR="0" indent="-285750" algn="l" defTabSz="914400" rtl="0" eaLnBrk="1" fontAlgn="auto" latinLnBrk="0" hangingPunct="1">
        <a:lnSpc>
          <a:spcPct val="100000"/>
        </a:lnSpc>
        <a:spcBef>
          <a:spcPct val="20000"/>
        </a:spcBef>
        <a:spcAft>
          <a:spcPts val="0"/>
        </a:spcAft>
        <a:buClr>
          <a:srgbClr val="EE7F00"/>
        </a:buClr>
        <a:buSzPct val="100000"/>
        <a:buFont typeface="Arial" pitchFamily="34" charset="0"/>
        <a:buNone/>
        <a:tabLst/>
        <a:defRPr lang="fr-FR" sz="1600" kern="1200" baseline="0" dirty="0" smtClean="0">
          <a:solidFill>
            <a:schemeClr val="tx1"/>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lang="fr-FR" sz="1400" b="0" kern="1200" baseline="0" dirty="0" smtClean="0">
          <a:solidFill>
            <a:schemeClr val="tx1"/>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lang="fr-FR" sz="2000" kern="1200" baseline="0" smtClean="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lang="fr-FR" sz="2000" kern="1200" baseline="0" dirty="0" smtClean="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1"/>
          </p:nvPr>
        </p:nvSpPr>
        <p:spPr/>
        <p:txBody>
          <a:bodyPr/>
          <a:lstStyle/>
          <a:p>
            <a:r>
              <a:rPr lang="en-US" dirty="0" smtClean="0"/>
              <a:t>S4-121441</a:t>
            </a:r>
          </a:p>
          <a:p>
            <a:r>
              <a:rPr lang="en-US" dirty="0" smtClean="0"/>
              <a:t>SA4#71 meeting </a:t>
            </a:r>
            <a:endParaRPr lang="en-US" dirty="0"/>
          </a:p>
        </p:txBody>
      </p:sp>
      <p:sp>
        <p:nvSpPr>
          <p:cNvPr id="8" name="Text Placeholder 7"/>
          <p:cNvSpPr>
            <a:spLocks noGrp="1"/>
          </p:cNvSpPr>
          <p:nvPr>
            <p:ph type="body" sz="quarter" idx="12"/>
          </p:nvPr>
        </p:nvSpPr>
        <p:spPr/>
        <p:txBody>
          <a:bodyPr>
            <a:normAutofit fontScale="92500"/>
          </a:bodyPr>
          <a:lstStyle/>
          <a:p>
            <a:r>
              <a:rPr lang="en-US" dirty="0" smtClean="0"/>
              <a:t>Anne-Marie Praden, Gemalto</a:t>
            </a:r>
            <a:endParaRPr lang="en-US" dirty="0"/>
          </a:p>
        </p:txBody>
      </p:sp>
      <p:sp>
        <p:nvSpPr>
          <p:cNvPr id="9" name="Text Placeholder 8"/>
          <p:cNvSpPr>
            <a:spLocks noGrp="1"/>
          </p:cNvSpPr>
          <p:nvPr>
            <p:ph type="body" sz="quarter" idx="13"/>
          </p:nvPr>
        </p:nvSpPr>
        <p:spPr/>
        <p:txBody>
          <a:bodyPr/>
          <a:lstStyle/>
          <a:p>
            <a:r>
              <a:rPr lang="en-US" dirty="0" smtClean="0"/>
              <a:t>06/11/12</a:t>
            </a:r>
            <a:endParaRPr lang="en-US" dirty="0"/>
          </a:p>
        </p:txBody>
      </p:sp>
      <p:sp>
        <p:nvSpPr>
          <p:cNvPr id="6" name="Title 5"/>
          <p:cNvSpPr>
            <a:spLocks noGrp="1"/>
          </p:cNvSpPr>
          <p:nvPr>
            <p:ph type="title"/>
          </p:nvPr>
        </p:nvSpPr>
        <p:spPr/>
        <p:txBody>
          <a:bodyPr/>
          <a:lstStyle/>
          <a:p>
            <a:r>
              <a:rPr lang="en-US" dirty="0" smtClean="0"/>
              <a:t>Encrypted DASH-files over MBMS</a:t>
            </a:r>
            <a:endParaRPr 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6"/>
          </p:nvPr>
        </p:nvSpPr>
        <p:spPr/>
        <p:txBody>
          <a:bodyPr>
            <a:normAutofit lnSpcReduction="10000"/>
          </a:bodyPr>
          <a:lstStyle/>
          <a:p>
            <a:pPr>
              <a:buFont typeface="Arial" pitchFamily="34" charset="0"/>
              <a:buChar char="•"/>
            </a:pPr>
            <a:r>
              <a:rPr lang="en-US" dirty="0" smtClean="0"/>
              <a:t>3GPP has defined the delivery of DASH files over MBMS (TS 26.346 section 5.6)</a:t>
            </a:r>
          </a:p>
          <a:p>
            <a:pPr>
              <a:buFont typeface="Arial" pitchFamily="34" charset="0"/>
              <a:buChar char="•"/>
            </a:pPr>
            <a:r>
              <a:rPr lang="en-US" dirty="0" smtClean="0"/>
              <a:t>This delivery of DASH segments includes the real time delivery (live delivery)</a:t>
            </a:r>
          </a:p>
          <a:p>
            <a:pPr>
              <a:buFont typeface="Arial" pitchFamily="34" charset="0"/>
              <a:buChar char="•"/>
            </a:pPr>
            <a:r>
              <a:rPr lang="en-US" dirty="0" smtClean="0"/>
              <a:t>Protection of DASH files is not defined in the current specifications</a:t>
            </a:r>
          </a:p>
          <a:p>
            <a:pPr>
              <a:buFont typeface="Arial" pitchFamily="34" charset="0"/>
              <a:buChar char="•"/>
            </a:pPr>
            <a:r>
              <a:rPr lang="en-US" dirty="0" smtClean="0"/>
              <a:t>3GPP has defined a key management system for MBMS (3GPP SA3) adapted for delivery of live services in multicast and broadcast mode and also defined for the download of files. </a:t>
            </a:r>
          </a:p>
          <a:p>
            <a:pPr>
              <a:buFont typeface="Arial" pitchFamily="34" charset="0"/>
              <a:buChar char="•"/>
            </a:pPr>
            <a:r>
              <a:rPr lang="en-US" dirty="0" smtClean="0"/>
              <a:t>This key management system is a mandatory feature for MBMS UE terminal.</a:t>
            </a:r>
          </a:p>
          <a:p>
            <a:pPr>
              <a:buFont typeface="Arial" pitchFamily="34" charset="0"/>
              <a:buChar char="•"/>
            </a:pPr>
            <a:r>
              <a:rPr lang="en-US" dirty="0" smtClean="0"/>
              <a:t>The proposal is then to use this key management </a:t>
            </a:r>
            <a:r>
              <a:rPr lang="en-US" dirty="0" smtClean="0"/>
              <a:t>system, which is a 3GPP technology, </a:t>
            </a:r>
            <a:r>
              <a:rPr lang="en-US" dirty="0" smtClean="0"/>
              <a:t>for the protection of DASH files over MBMS.</a:t>
            </a:r>
          </a:p>
          <a:p>
            <a:pPr>
              <a:buNone/>
            </a:pPr>
            <a:endParaRPr lang="en-US" dirty="0" smtClean="0"/>
          </a:p>
        </p:txBody>
      </p:sp>
      <p:sp>
        <p:nvSpPr>
          <p:cNvPr id="3" name="Title 2"/>
          <p:cNvSpPr>
            <a:spLocks noGrp="1"/>
          </p:cNvSpPr>
          <p:nvPr>
            <p:ph type="title"/>
          </p:nvPr>
        </p:nvSpPr>
        <p:spPr/>
        <p:txBody>
          <a:bodyPr/>
          <a:lstStyle/>
          <a:p>
            <a:r>
              <a:rPr lang="en-US" dirty="0" smtClean="0"/>
              <a:t>Rationale</a:t>
            </a:r>
            <a:endParaRPr 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2"/>
          </p:nvPr>
        </p:nvSpPr>
        <p:spPr>
          <a:xfrm>
            <a:off x="792000" y="1052736"/>
            <a:ext cx="7005600" cy="5472608"/>
          </a:xfrm>
        </p:spPr>
        <p:txBody>
          <a:bodyPr>
            <a:normAutofit lnSpcReduction="10000"/>
          </a:bodyPr>
          <a:lstStyle/>
          <a:p>
            <a:r>
              <a:rPr lang="en-US" dirty="0" smtClean="0"/>
              <a:t>The proposal consists then to </a:t>
            </a:r>
          </a:p>
          <a:p>
            <a:pPr lvl="1"/>
            <a:r>
              <a:rPr lang="en-US" dirty="0" smtClean="0"/>
              <a:t>Define the signaling in the MPD of the use of MBMS key management system to protect the DASH files using the content protection element  defined for AHS and DASH MPD (TS 26.234 and TS 26.247 section content protection)</a:t>
            </a:r>
          </a:p>
          <a:p>
            <a:pPr lvl="1"/>
            <a:r>
              <a:rPr lang="en-US" dirty="0" smtClean="0"/>
              <a:t>Define in the protected AHS or DASH files the signaling of the location where the Service key may be requested  (</a:t>
            </a:r>
            <a:r>
              <a:rPr lang="en-US" dirty="0" err="1" smtClean="0"/>
              <a:t>KeyIssuerURL</a:t>
            </a:r>
            <a:r>
              <a:rPr lang="en-US" dirty="0" smtClean="0"/>
              <a:t>)</a:t>
            </a:r>
          </a:p>
          <a:p>
            <a:pPr lvl="1"/>
            <a:r>
              <a:rPr lang="en-US" dirty="0" smtClean="0"/>
              <a:t>Define in the protected AHS or DASH files the signaling of the </a:t>
            </a:r>
            <a:r>
              <a:rPr lang="en-US" dirty="0" err="1" smtClean="0"/>
              <a:t>KeyID</a:t>
            </a:r>
            <a:r>
              <a:rPr lang="en-US" dirty="0" smtClean="0"/>
              <a:t> used for the encryption of the entire representation or individual segment.</a:t>
            </a:r>
          </a:p>
          <a:p>
            <a:pPr lvl="1"/>
            <a:r>
              <a:rPr lang="en-US" dirty="0" smtClean="0"/>
              <a:t>Define how the MTK messages may be included in the encrypted DASH file </a:t>
            </a:r>
          </a:p>
          <a:p>
            <a:pPr lvl="2"/>
            <a:r>
              <a:rPr lang="en-US" dirty="0" smtClean="0"/>
              <a:t>in the initialization segment, if all the segment of a representation are encrypted with the same key</a:t>
            </a:r>
          </a:p>
          <a:p>
            <a:pPr lvl="2"/>
            <a:r>
              <a:rPr lang="en-US" dirty="0" smtClean="0"/>
              <a:t>In each individual segment, if each segment are encrypted with its own key (allowing a key rotation)</a:t>
            </a:r>
          </a:p>
          <a:p>
            <a:r>
              <a:rPr lang="en-US" dirty="0" smtClean="0"/>
              <a:t>This encryption is optionally used by the server and remains a choice of the service provider</a:t>
            </a:r>
          </a:p>
          <a:p>
            <a:r>
              <a:rPr lang="en-US" dirty="0" smtClean="0"/>
              <a:t>This signaling defined for encrypted DASH files is a mandatory feature for the MBMS terminal supporting DASH or AHS.</a:t>
            </a:r>
          </a:p>
        </p:txBody>
      </p:sp>
      <p:sp>
        <p:nvSpPr>
          <p:cNvPr id="3" name="Title 2"/>
          <p:cNvSpPr>
            <a:spLocks noGrp="1"/>
          </p:cNvSpPr>
          <p:nvPr>
            <p:ph type="title"/>
          </p:nvPr>
        </p:nvSpPr>
        <p:spPr/>
        <p:txBody>
          <a:bodyPr/>
          <a:lstStyle/>
          <a:p>
            <a:r>
              <a:rPr lang="en-US" dirty="0" smtClean="0"/>
              <a:t>Proposal</a:t>
            </a:r>
            <a:endParaRPr 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2"/>
          </p:nvPr>
        </p:nvSpPr>
        <p:spPr>
          <a:xfrm>
            <a:off x="792000" y="1052736"/>
            <a:ext cx="7005600" cy="5400600"/>
          </a:xfrm>
        </p:spPr>
        <p:txBody>
          <a:bodyPr>
            <a:normAutofit fontScale="85000" lnSpcReduction="20000"/>
          </a:bodyPr>
          <a:lstStyle/>
          <a:p>
            <a:r>
              <a:rPr lang="en-US" dirty="0" smtClean="0"/>
              <a:t>3GP-DASH and 3GP-AHS has defined a content protection element to signal the fact that the DASH files are encrypted and signaling the Key management system used through the scheme-type and scheme version.</a:t>
            </a:r>
          </a:p>
          <a:p>
            <a:r>
              <a:rPr lang="en-US" dirty="0" smtClean="0"/>
              <a:t>OMA DRM in the OMA DRM XBS specification has defined a Key Info box (‘</a:t>
            </a:r>
            <a:r>
              <a:rPr lang="en-US" dirty="0" err="1" smtClean="0"/>
              <a:t>obki</a:t>
            </a:r>
            <a:r>
              <a:rPr lang="en-US" dirty="0" smtClean="0"/>
              <a:t>’) to include the </a:t>
            </a:r>
            <a:r>
              <a:rPr lang="en-US" dirty="0" err="1" smtClean="0"/>
              <a:t>keyissuerURL</a:t>
            </a:r>
            <a:r>
              <a:rPr lang="en-US" dirty="0" smtClean="0"/>
              <a:t> , the </a:t>
            </a:r>
            <a:r>
              <a:rPr lang="en-US" dirty="0" err="1" smtClean="0"/>
              <a:t>KeyID</a:t>
            </a:r>
            <a:r>
              <a:rPr lang="en-US" dirty="0" smtClean="0"/>
              <a:t> and optionally the MTK message (STKM) in a DCF or PDCF or Adapted PDCF file. </a:t>
            </a:r>
          </a:p>
          <a:p>
            <a:r>
              <a:rPr lang="en-US" dirty="0" smtClean="0"/>
              <a:t>OMA DRM XBS has defined a way to include a STKM stream in-line with the media content in a PDCF file for live delivery or recording of PDCF files: Adapted PDCF file. The STKM stream is defined as a timed metadata track in the PDCF file (‘</a:t>
            </a:r>
            <a:r>
              <a:rPr lang="en-US" dirty="0" err="1" smtClean="0"/>
              <a:t>oksd</a:t>
            </a:r>
            <a:r>
              <a:rPr lang="en-US" dirty="0" smtClean="0"/>
              <a:t>’).</a:t>
            </a:r>
          </a:p>
          <a:p>
            <a:r>
              <a:rPr lang="en-US" dirty="0" smtClean="0"/>
              <a:t>3GPP SA3 uses the ‘</a:t>
            </a:r>
            <a:r>
              <a:rPr lang="en-US" dirty="0" err="1" smtClean="0"/>
              <a:t>obki</a:t>
            </a:r>
            <a:r>
              <a:rPr lang="en-US" dirty="0" smtClean="0"/>
              <a:t>’ box in DCF file for the download of files protected with MBMS key. (TS 33.246). A </a:t>
            </a:r>
            <a:r>
              <a:rPr lang="en-US" dirty="0" err="1" smtClean="0"/>
              <a:t>KeyID</a:t>
            </a:r>
            <a:r>
              <a:rPr lang="en-US" dirty="0" smtClean="0"/>
              <a:t> Type </a:t>
            </a:r>
            <a:r>
              <a:rPr lang="en-GB" dirty="0" smtClean="0"/>
              <a:t>(“ 0x02” </a:t>
            </a:r>
            <a:r>
              <a:rPr lang="en-US" dirty="0" smtClean="0"/>
              <a:t>) has been registered by OMNA for </a:t>
            </a:r>
            <a:r>
              <a:rPr lang="en-GB" dirty="0" smtClean="0"/>
              <a:t>3GPP MBMS </a:t>
            </a:r>
            <a:r>
              <a:rPr lang="en-GB" dirty="0" err="1" smtClean="0"/>
              <a:t>KeyID</a:t>
            </a:r>
            <a:r>
              <a:rPr lang="en-GB" dirty="0" smtClean="0"/>
              <a:t> type.</a:t>
            </a:r>
            <a:endParaRPr lang="en-US" dirty="0" smtClean="0"/>
          </a:p>
          <a:p>
            <a:r>
              <a:rPr lang="en-US" dirty="0" smtClean="0"/>
              <a:t>3GPP SA4 uses the Adapted PDCF file (‘</a:t>
            </a:r>
            <a:r>
              <a:rPr lang="en-US" dirty="0" err="1" smtClean="0"/>
              <a:t>oksd</a:t>
            </a:r>
            <a:r>
              <a:rPr lang="en-US" dirty="0" smtClean="0"/>
              <a:t>’ box) for the protected stream recording (TS 26.244 section 12). A </a:t>
            </a:r>
            <a:r>
              <a:rPr lang="en-GB" dirty="0" err="1" smtClean="0"/>
              <a:t>sample_type</a:t>
            </a:r>
            <a:r>
              <a:rPr lang="en-GB" dirty="0" smtClean="0"/>
              <a:t> (“0xf7”) has been registered by OMNA for 3GPP MIKEY MBMS traffic key message .</a:t>
            </a:r>
            <a:endParaRPr lang="en-US" dirty="0" smtClean="0"/>
          </a:p>
          <a:p>
            <a:r>
              <a:rPr lang="en-US" dirty="0" smtClean="0"/>
              <a:t>MPEG has defined the Common Encryption (CENC) for the encryption of ISOBMFF files to enable decryption of the same file using different Key management systems. The definition of the location of the decryption keys and where to get the associated licenses is leaved to each key management system.</a:t>
            </a:r>
            <a:endParaRPr lang="en-US" dirty="0"/>
          </a:p>
        </p:txBody>
      </p:sp>
      <p:sp>
        <p:nvSpPr>
          <p:cNvPr id="3" name="Title 2"/>
          <p:cNvSpPr>
            <a:spLocks noGrp="1"/>
          </p:cNvSpPr>
          <p:nvPr>
            <p:ph type="title"/>
          </p:nvPr>
        </p:nvSpPr>
        <p:spPr/>
        <p:txBody>
          <a:bodyPr/>
          <a:lstStyle/>
          <a:p>
            <a:r>
              <a:rPr lang="en-US" dirty="0" smtClean="0"/>
              <a:t>What already exists</a:t>
            </a:r>
            <a:endParaRPr 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2"/>
          </p:nvPr>
        </p:nvSpPr>
        <p:spPr/>
        <p:txBody>
          <a:bodyPr>
            <a:normAutofit fontScale="85000" lnSpcReduction="10000"/>
          </a:bodyPr>
          <a:lstStyle/>
          <a:p>
            <a:r>
              <a:rPr lang="en-US" dirty="0" smtClean="0"/>
              <a:t>As adapted PDCF is already used in 3GPP specs, the proposal is to used this kind of file specifically designed for live delivery and including the STKM stream (MTK message) for the DASH files. </a:t>
            </a:r>
          </a:p>
          <a:p>
            <a:r>
              <a:rPr lang="en-US" dirty="0" smtClean="0"/>
              <a:t>This consists of including a ‘</a:t>
            </a:r>
            <a:r>
              <a:rPr lang="en-US" dirty="0" err="1" smtClean="0"/>
              <a:t>obki</a:t>
            </a:r>
            <a:r>
              <a:rPr lang="en-US" dirty="0" smtClean="0"/>
              <a:t>’ box in the Media segment containing the </a:t>
            </a:r>
            <a:r>
              <a:rPr lang="en-US" dirty="0" err="1" smtClean="0"/>
              <a:t>KeyIssuerURL</a:t>
            </a:r>
            <a:r>
              <a:rPr lang="en-US" dirty="0" smtClean="0"/>
              <a:t> and the </a:t>
            </a:r>
            <a:r>
              <a:rPr lang="en-US" dirty="0" err="1" smtClean="0"/>
              <a:t>KeyID</a:t>
            </a:r>
            <a:r>
              <a:rPr lang="en-US" dirty="0" smtClean="0"/>
              <a:t>. </a:t>
            </a:r>
          </a:p>
          <a:p>
            <a:r>
              <a:rPr lang="en-US" dirty="0" smtClean="0"/>
              <a:t>Including also a STKM track ‘</a:t>
            </a:r>
            <a:r>
              <a:rPr lang="en-US" dirty="0" err="1" smtClean="0"/>
              <a:t>oksd</a:t>
            </a:r>
            <a:r>
              <a:rPr lang="en-US" dirty="0" smtClean="0"/>
              <a:t>’ for the MTK messages</a:t>
            </a:r>
          </a:p>
          <a:p>
            <a:r>
              <a:rPr lang="en-US" dirty="0" smtClean="0"/>
              <a:t>If all the segments of the representation are encrypted with the same key then the ‘</a:t>
            </a:r>
            <a:r>
              <a:rPr lang="en-US" dirty="0" err="1" smtClean="0"/>
              <a:t>obki</a:t>
            </a:r>
            <a:r>
              <a:rPr lang="en-US" dirty="0" smtClean="0"/>
              <a:t>’ and ‘</a:t>
            </a:r>
            <a:r>
              <a:rPr lang="en-US" dirty="0" err="1" smtClean="0"/>
              <a:t>oksd</a:t>
            </a:r>
            <a:r>
              <a:rPr lang="en-US" dirty="0" smtClean="0"/>
              <a:t>’ are included in the initialization segment</a:t>
            </a:r>
          </a:p>
          <a:p>
            <a:r>
              <a:rPr lang="en-US" dirty="0" smtClean="0"/>
              <a:t>If each segment is encrypted with its own key the ‘</a:t>
            </a:r>
            <a:r>
              <a:rPr lang="en-US" dirty="0" err="1" smtClean="0"/>
              <a:t>obki</a:t>
            </a:r>
            <a:r>
              <a:rPr lang="en-US" dirty="0" smtClean="0"/>
              <a:t>’ and ‘</a:t>
            </a:r>
            <a:r>
              <a:rPr lang="en-US" dirty="0" err="1" smtClean="0"/>
              <a:t>oksd</a:t>
            </a:r>
            <a:r>
              <a:rPr lang="en-US" dirty="0" smtClean="0"/>
              <a:t>’ are included in the media segment.</a:t>
            </a:r>
          </a:p>
          <a:p>
            <a:r>
              <a:rPr lang="en-US" dirty="0" smtClean="0"/>
              <a:t>This is defined in the CRs </a:t>
            </a:r>
          </a:p>
          <a:p>
            <a:pPr lvl="1"/>
            <a:r>
              <a:rPr lang="en-US" dirty="0" smtClean="0"/>
              <a:t>S4-121269, 1270 ad 1271 for the TS 26.244 </a:t>
            </a:r>
          </a:p>
          <a:p>
            <a:pPr lvl="1"/>
            <a:r>
              <a:rPr lang="en-US" dirty="0" smtClean="0"/>
              <a:t>and S4121266, 1267, 1268 for the TS 26.234 and TS 26.247 where the initialization and media segments are described.</a:t>
            </a:r>
          </a:p>
          <a:p>
            <a:r>
              <a:rPr lang="en-US" dirty="0" smtClean="0"/>
              <a:t>The signaling of these encrypted files in the content protection element of the MPD is defined in the CRs, S4121266, 1267, 1268 </a:t>
            </a:r>
            <a:endParaRPr lang="en-US" dirty="0"/>
          </a:p>
        </p:txBody>
      </p:sp>
      <p:sp>
        <p:nvSpPr>
          <p:cNvPr id="3" name="Title 2"/>
          <p:cNvSpPr>
            <a:spLocks noGrp="1"/>
          </p:cNvSpPr>
          <p:nvPr>
            <p:ph type="title"/>
          </p:nvPr>
        </p:nvSpPr>
        <p:spPr/>
        <p:txBody>
          <a:bodyPr/>
          <a:lstStyle/>
          <a:p>
            <a:r>
              <a:rPr lang="en-US" dirty="0" smtClean="0"/>
              <a:t>What is proposed in the associated CRs</a:t>
            </a:r>
            <a:endParaRPr 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2"/>
          </p:nvPr>
        </p:nvSpPr>
        <p:spPr/>
        <p:txBody>
          <a:bodyPr>
            <a:normAutofit/>
          </a:bodyPr>
          <a:lstStyle/>
          <a:p>
            <a:r>
              <a:rPr lang="en-US" dirty="0" smtClean="0"/>
              <a:t>As CENC is used also for encryption of DASH files, the use of such ISOBMFF files is also proposed.</a:t>
            </a:r>
          </a:p>
          <a:p>
            <a:pPr lvl="1"/>
            <a:r>
              <a:rPr lang="en-US" dirty="0" smtClean="0"/>
              <a:t>The signaling of these encrypted files in the content protection element of the MPD is defined in the CRs, S4121266, 1267, 1268</a:t>
            </a:r>
          </a:p>
          <a:p>
            <a:r>
              <a:rPr lang="en-GB" dirty="0" smtClean="0"/>
              <a:t>CENC has defined a Protection System Specific Data container,  the Protection System Specific Header Box (‘</a:t>
            </a:r>
            <a:r>
              <a:rPr lang="en-GB" dirty="0" err="1" smtClean="0"/>
              <a:t>pssh</a:t>
            </a:r>
            <a:r>
              <a:rPr lang="en-GB" dirty="0" smtClean="0"/>
              <a:t>’) where data of the specific key management systems may be stored. </a:t>
            </a:r>
          </a:p>
          <a:p>
            <a:pPr lvl="1"/>
            <a:r>
              <a:rPr lang="en-GB" dirty="0" smtClean="0"/>
              <a:t>For MBMS key management system the CRs propose to define a header box: MBMS System Specific Metadata box  (‘</a:t>
            </a:r>
            <a:r>
              <a:rPr lang="en-GB" dirty="0" err="1" smtClean="0"/>
              <a:t>mssm</a:t>
            </a:r>
            <a:r>
              <a:rPr lang="en-GB" dirty="0" smtClean="0"/>
              <a:t>’) included in the ‘</a:t>
            </a:r>
            <a:r>
              <a:rPr lang="en-GB" dirty="0" err="1" smtClean="0"/>
              <a:t>pssh</a:t>
            </a:r>
            <a:r>
              <a:rPr lang="en-GB" dirty="0" smtClean="0"/>
              <a:t>’ box where MBMS specific data are included. In this header box the </a:t>
            </a:r>
            <a:r>
              <a:rPr lang="en-GB" dirty="0" err="1" smtClean="0"/>
              <a:t>KeyInfo</a:t>
            </a:r>
            <a:r>
              <a:rPr lang="en-GB" dirty="0" smtClean="0"/>
              <a:t> box ‘</a:t>
            </a:r>
            <a:r>
              <a:rPr lang="en-GB" dirty="0" err="1" smtClean="0"/>
              <a:t>obki</a:t>
            </a:r>
            <a:r>
              <a:rPr lang="en-GB" dirty="0" smtClean="0"/>
              <a:t>’ already used by 3GPP is included. This box contains the </a:t>
            </a:r>
            <a:r>
              <a:rPr lang="en-GB" dirty="0" err="1" smtClean="0"/>
              <a:t>keyIssuer</a:t>
            </a:r>
            <a:r>
              <a:rPr lang="en-GB" dirty="0" smtClean="0"/>
              <a:t> location, the </a:t>
            </a:r>
            <a:r>
              <a:rPr lang="en-GB" dirty="0" err="1" smtClean="0"/>
              <a:t>KeyID</a:t>
            </a:r>
            <a:r>
              <a:rPr lang="en-GB" dirty="0" smtClean="0"/>
              <a:t> and the MTK message and is included either in the initialization box or the media segments. (13.7.1 in S4.121269, 1270 and 1271)</a:t>
            </a:r>
          </a:p>
          <a:p>
            <a:pPr>
              <a:buNone/>
            </a:pPr>
            <a:endParaRPr lang="en-GB" dirty="0" smtClean="0"/>
          </a:p>
          <a:p>
            <a:pPr lvl="1"/>
            <a:endParaRPr lang="en-GB" dirty="0" smtClean="0"/>
          </a:p>
          <a:p>
            <a:endParaRPr lang="en-US" dirty="0"/>
          </a:p>
        </p:txBody>
      </p:sp>
      <p:sp>
        <p:nvSpPr>
          <p:cNvPr id="3" name="Title 2"/>
          <p:cNvSpPr>
            <a:spLocks noGrp="1"/>
          </p:cNvSpPr>
          <p:nvPr>
            <p:ph type="title"/>
          </p:nvPr>
        </p:nvSpPr>
        <p:spPr/>
        <p:txBody>
          <a:bodyPr/>
          <a:lstStyle/>
          <a:p>
            <a:r>
              <a:rPr lang="en-US" dirty="0"/>
              <a:t>What is proposed in the associated </a:t>
            </a:r>
            <a:r>
              <a:rPr lang="en-US" dirty="0" smtClean="0"/>
              <a:t>CRs </a:t>
            </a:r>
            <a:endParaRPr 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2"/>
          </p:nvPr>
        </p:nvSpPr>
        <p:spPr/>
        <p:txBody>
          <a:bodyPr>
            <a:normAutofit fontScale="85000" lnSpcReduction="20000"/>
          </a:bodyPr>
          <a:lstStyle/>
          <a:p>
            <a:r>
              <a:rPr lang="en-GB" dirty="0" smtClean="0"/>
              <a:t>CENC has defined a Common </a:t>
            </a:r>
            <a:r>
              <a:rPr lang="en-GB" dirty="0" err="1" smtClean="0"/>
              <a:t>ENCryption</a:t>
            </a:r>
            <a:r>
              <a:rPr lang="en-GB" dirty="0" smtClean="0"/>
              <a:t> information container for a media track, including default values for the key identifier (KID), initialization vector size, and encryption flag . This container is the Track Encryption Box (‘</a:t>
            </a:r>
            <a:r>
              <a:rPr lang="en-GB" dirty="0" err="1" smtClean="0"/>
              <a:t>tenc</a:t>
            </a:r>
            <a:r>
              <a:rPr lang="en-GB" dirty="0" smtClean="0"/>
              <a:t>’).</a:t>
            </a:r>
          </a:p>
          <a:p>
            <a:pPr lvl="1"/>
            <a:r>
              <a:rPr lang="en-GB" dirty="0" smtClean="0"/>
              <a:t>For MBMS key management system the CRs proposes to map the </a:t>
            </a:r>
            <a:r>
              <a:rPr lang="en-GB" dirty="0" err="1" smtClean="0"/>
              <a:t>KeyID</a:t>
            </a:r>
            <a:r>
              <a:rPr lang="en-GB" dirty="0" smtClean="0"/>
              <a:t> of this ‘</a:t>
            </a:r>
            <a:r>
              <a:rPr lang="en-GB" dirty="0" err="1" smtClean="0"/>
              <a:t>tenc</a:t>
            </a:r>
            <a:r>
              <a:rPr lang="en-GB" dirty="0" smtClean="0"/>
              <a:t>’ box with the </a:t>
            </a:r>
            <a:r>
              <a:rPr lang="en-GB" dirty="0" err="1" smtClean="0"/>
              <a:t>KeyID</a:t>
            </a:r>
            <a:r>
              <a:rPr lang="en-GB" dirty="0" smtClean="0"/>
              <a:t> of the MBMS KMS. (13.7.2 in S4.121269, 1270 and 1271)</a:t>
            </a:r>
          </a:p>
          <a:p>
            <a:r>
              <a:rPr lang="en-GB" dirty="0" smtClean="0"/>
              <a:t>CENC allows also groups of samples of a track to be encrypted with different keys, or a mix of clear and encrypted contents. In this case the encryption parameters are included in a </a:t>
            </a:r>
            <a:r>
              <a:rPr lang="en-GB" dirty="0" err="1" smtClean="0"/>
              <a:t>CencSampleEncryptionInformationVideoGroupEntry</a:t>
            </a:r>
            <a:r>
              <a:rPr lang="en-GB" dirty="0" smtClean="0"/>
              <a:t> (‘</a:t>
            </a:r>
            <a:r>
              <a:rPr lang="en-GB" dirty="0" err="1" smtClean="0"/>
              <a:t>seig</a:t>
            </a:r>
            <a:r>
              <a:rPr lang="en-GB" dirty="0" smtClean="0"/>
              <a:t>’) or </a:t>
            </a:r>
            <a:r>
              <a:rPr lang="en-GB" dirty="0" err="1" smtClean="0"/>
              <a:t>CencSampleEncryptionInformationAudioGroupEntry</a:t>
            </a:r>
            <a:r>
              <a:rPr lang="en-GB" dirty="0" smtClean="0"/>
              <a:t> (‘</a:t>
            </a:r>
            <a:r>
              <a:rPr lang="en-GB" dirty="0" err="1" smtClean="0"/>
              <a:t>seig</a:t>
            </a:r>
            <a:r>
              <a:rPr lang="en-GB" dirty="0" smtClean="0"/>
              <a:t>’) depending on the type of the track (Video or Audio). The ‘</a:t>
            </a:r>
            <a:r>
              <a:rPr lang="en-GB" dirty="0" err="1" smtClean="0"/>
              <a:t>seig</a:t>
            </a:r>
            <a:r>
              <a:rPr lang="en-GB" dirty="0" smtClean="0"/>
              <a:t>’ box is included in the </a:t>
            </a:r>
            <a:r>
              <a:rPr lang="en-GB" dirty="0" err="1" smtClean="0"/>
              <a:t>SampleGroupDescriptionBox</a:t>
            </a:r>
            <a:r>
              <a:rPr lang="en-GB" dirty="0" smtClean="0"/>
              <a:t> (‘</a:t>
            </a:r>
            <a:r>
              <a:rPr lang="en-GB" dirty="0" err="1" smtClean="0"/>
              <a:t>sgpd</a:t>
            </a:r>
            <a:r>
              <a:rPr lang="en-GB" dirty="0" smtClean="0"/>
              <a:t>’). And Initialization vector associated to an encrypted sample in a protected track is included in the sample auxiliary information (</a:t>
            </a:r>
            <a:r>
              <a:rPr lang="en-GB" dirty="0" err="1" smtClean="0"/>
              <a:t>CencSampleAuxiliaryDataFormat</a:t>
            </a:r>
            <a:r>
              <a:rPr lang="en-GB" dirty="0" smtClean="0"/>
              <a:t>) referenced by ‘</a:t>
            </a:r>
            <a:r>
              <a:rPr lang="en-GB" dirty="0" err="1" smtClean="0"/>
              <a:t>saiz</a:t>
            </a:r>
            <a:r>
              <a:rPr lang="en-GB" dirty="0" smtClean="0"/>
              <a:t>’ and ‘</a:t>
            </a:r>
            <a:r>
              <a:rPr lang="en-GB" dirty="0" err="1" smtClean="0"/>
              <a:t>saio</a:t>
            </a:r>
            <a:r>
              <a:rPr lang="en-GB" dirty="0" smtClean="0"/>
              <a:t>’ boxes.</a:t>
            </a:r>
          </a:p>
          <a:p>
            <a:pPr lvl="1"/>
            <a:r>
              <a:rPr lang="en-GB" dirty="0" smtClean="0"/>
              <a:t>For MBMS key management system the CRs proposes to map the </a:t>
            </a:r>
            <a:r>
              <a:rPr lang="en-GB" dirty="0" err="1" smtClean="0"/>
              <a:t>KeyID</a:t>
            </a:r>
            <a:r>
              <a:rPr lang="en-GB" dirty="0" smtClean="0"/>
              <a:t> of this </a:t>
            </a:r>
            <a:r>
              <a:rPr lang="en-GB" dirty="0" err="1" smtClean="0"/>
              <a:t>SampleEncryptionInformation</a:t>
            </a:r>
            <a:r>
              <a:rPr lang="en-GB" dirty="0" smtClean="0"/>
              <a:t> entry with the </a:t>
            </a:r>
            <a:r>
              <a:rPr lang="en-GB" dirty="0" err="1" smtClean="0"/>
              <a:t>KeyID</a:t>
            </a:r>
            <a:r>
              <a:rPr lang="en-GB" dirty="0" smtClean="0"/>
              <a:t> of MBMS KMS. (13.7.3 and 13.7.4 in S4.121269, 1270 and 1271)</a:t>
            </a:r>
          </a:p>
          <a:p>
            <a:pPr>
              <a:buNone/>
            </a:pPr>
            <a:endParaRPr lang="en-GB" dirty="0" smtClean="0"/>
          </a:p>
          <a:p>
            <a:pPr lvl="1"/>
            <a:endParaRPr lang="en-GB" dirty="0" smtClean="0"/>
          </a:p>
          <a:p>
            <a:endParaRPr lang="en-US" dirty="0"/>
          </a:p>
        </p:txBody>
      </p:sp>
      <p:sp>
        <p:nvSpPr>
          <p:cNvPr id="3" name="Title 2"/>
          <p:cNvSpPr>
            <a:spLocks noGrp="1"/>
          </p:cNvSpPr>
          <p:nvPr>
            <p:ph type="title"/>
          </p:nvPr>
        </p:nvSpPr>
        <p:spPr/>
        <p:txBody>
          <a:bodyPr/>
          <a:lstStyle/>
          <a:p>
            <a:r>
              <a:rPr lang="en-US" dirty="0"/>
              <a:t>What is proposed in the associated </a:t>
            </a:r>
            <a:r>
              <a:rPr lang="en-US" dirty="0" smtClean="0"/>
              <a:t>CRs </a:t>
            </a:r>
            <a:endParaRPr 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2"/>
          </p:nvPr>
        </p:nvSpPr>
        <p:spPr/>
        <p:txBody>
          <a:bodyPr>
            <a:normAutofit/>
          </a:bodyPr>
          <a:lstStyle/>
          <a:p>
            <a:r>
              <a:rPr lang="en-GB" dirty="0" smtClean="0"/>
              <a:t>For live content the Common </a:t>
            </a:r>
            <a:r>
              <a:rPr lang="en-GB" dirty="0" err="1" smtClean="0"/>
              <a:t>ENCryption</a:t>
            </a:r>
            <a:r>
              <a:rPr lang="en-GB" dirty="0" smtClean="0"/>
              <a:t> may be used and MPEG has issued an amendment to the CENC.  In this case  a </a:t>
            </a:r>
            <a:r>
              <a:rPr lang="en-GB" dirty="0" err="1" smtClean="0"/>
              <a:t>CencKeyRotSampleEncryptionInformationVideoGroupEntry</a:t>
            </a:r>
            <a:r>
              <a:rPr lang="en-GB" dirty="0" smtClean="0"/>
              <a:t> is defined including the </a:t>
            </a:r>
            <a:r>
              <a:rPr lang="en-GB" dirty="0" err="1" smtClean="0"/>
              <a:t>encryptedkey</a:t>
            </a:r>
            <a:r>
              <a:rPr lang="en-GB" dirty="0" smtClean="0"/>
              <a:t> (MTK message). </a:t>
            </a:r>
          </a:p>
          <a:p>
            <a:pPr lvl="1"/>
            <a:r>
              <a:rPr lang="en-GB" dirty="0" smtClean="0"/>
              <a:t>For MBMS key management system the CRs proposes to map the </a:t>
            </a:r>
            <a:r>
              <a:rPr lang="en-GB" dirty="0" err="1" smtClean="0"/>
              <a:t>KeyID</a:t>
            </a:r>
            <a:r>
              <a:rPr lang="en-GB" dirty="0" smtClean="0"/>
              <a:t> and the </a:t>
            </a:r>
            <a:r>
              <a:rPr lang="en-GB" dirty="0" err="1" smtClean="0"/>
              <a:t>encryptedKey</a:t>
            </a:r>
            <a:r>
              <a:rPr lang="en-GB" dirty="0" smtClean="0"/>
              <a:t>  of this </a:t>
            </a:r>
            <a:r>
              <a:rPr lang="en-GB" dirty="0" err="1" smtClean="0"/>
              <a:t>SampleEncryptionInformation</a:t>
            </a:r>
            <a:r>
              <a:rPr lang="en-GB" dirty="0" smtClean="0"/>
              <a:t> entry with the </a:t>
            </a:r>
            <a:r>
              <a:rPr lang="en-GB" dirty="0" err="1" smtClean="0"/>
              <a:t>KeyID</a:t>
            </a:r>
            <a:r>
              <a:rPr lang="en-GB" dirty="0" smtClean="0"/>
              <a:t> and MTK message of MBMS KMS (13.7.5 in S4.121269, 1270 and 1271)</a:t>
            </a:r>
            <a:endParaRPr lang="en-US" dirty="0" smtClean="0"/>
          </a:p>
          <a:p>
            <a:endParaRPr lang="en-GB" dirty="0" smtClean="0"/>
          </a:p>
          <a:p>
            <a:pPr lvl="1"/>
            <a:endParaRPr lang="en-GB" dirty="0" smtClean="0"/>
          </a:p>
          <a:p>
            <a:endParaRPr lang="en-US" dirty="0"/>
          </a:p>
        </p:txBody>
      </p:sp>
      <p:sp>
        <p:nvSpPr>
          <p:cNvPr id="3" name="Title 2"/>
          <p:cNvSpPr>
            <a:spLocks noGrp="1"/>
          </p:cNvSpPr>
          <p:nvPr>
            <p:ph type="title"/>
          </p:nvPr>
        </p:nvSpPr>
        <p:spPr/>
        <p:txBody>
          <a:bodyPr/>
          <a:lstStyle/>
          <a:p>
            <a:r>
              <a:rPr lang="en-US" dirty="0"/>
              <a:t>What is proposed in the associated </a:t>
            </a:r>
            <a:r>
              <a:rPr lang="en-US" dirty="0" smtClean="0"/>
              <a:t>CRs </a:t>
            </a:r>
            <a:endParaRPr 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2"/>
          </p:nvPr>
        </p:nvSpPr>
        <p:spPr>
          <a:xfrm>
            <a:off x="792000" y="1052736"/>
            <a:ext cx="7005600" cy="5042064"/>
          </a:xfrm>
        </p:spPr>
        <p:txBody>
          <a:bodyPr>
            <a:normAutofit fontScale="85000" lnSpcReduction="10000"/>
          </a:bodyPr>
          <a:lstStyle/>
          <a:p>
            <a:r>
              <a:rPr lang="en-US" dirty="0" smtClean="0"/>
              <a:t>What is proposed in the S4-121263 to S4-121271 is not a definition of a Key management system but the use of the key management system already defined in 3GPP SA3 for its application in case of Encrypted DASH files delivered over MBMS. The MBMS Key management system is not modified at all.</a:t>
            </a:r>
          </a:p>
          <a:p>
            <a:r>
              <a:rPr lang="en-US" dirty="0" smtClean="0"/>
              <a:t>What is proposed in the S4-121263 to S4-121271 re-uses what is already defined in 3GPP SA3 and 3GPP-SA4 for its application in the scope of encryption of DASH/AHS files.</a:t>
            </a:r>
          </a:p>
          <a:p>
            <a:r>
              <a:rPr lang="en-US" dirty="0" smtClean="0"/>
              <a:t>What is defined is the signaling of such files in the DASH/AHS MPD</a:t>
            </a:r>
          </a:p>
          <a:p>
            <a:r>
              <a:rPr lang="en-US" dirty="0" smtClean="0"/>
              <a:t>What is define is the mapping of Key management specific information (</a:t>
            </a:r>
            <a:r>
              <a:rPr lang="en-US" dirty="0" err="1" smtClean="0"/>
              <a:t>KeyIssuerURL</a:t>
            </a:r>
            <a:r>
              <a:rPr lang="en-US" dirty="0" smtClean="0"/>
              <a:t>, </a:t>
            </a:r>
            <a:r>
              <a:rPr lang="en-US" dirty="0" err="1" smtClean="0"/>
              <a:t>KeyID</a:t>
            </a:r>
            <a:r>
              <a:rPr lang="en-US" dirty="0" smtClean="0"/>
              <a:t>, </a:t>
            </a:r>
            <a:r>
              <a:rPr lang="en-US" dirty="0" err="1" smtClean="0"/>
              <a:t>encryptedKey</a:t>
            </a:r>
            <a:r>
              <a:rPr lang="en-US" dirty="0" smtClean="0"/>
              <a:t>) of Adapted PDCF key info box or CENC boxes with the MBMS Key Management system parameters. </a:t>
            </a:r>
            <a:r>
              <a:rPr lang="en-US" dirty="0" smtClean="0"/>
              <a:t>MBMS KMS, with these CRs will be usable on CENC, and prepared for CENC.</a:t>
            </a:r>
            <a:endParaRPr lang="en-US" dirty="0" smtClean="0"/>
          </a:p>
          <a:p>
            <a:r>
              <a:rPr lang="en-US" dirty="0" smtClean="0"/>
              <a:t>The inclusion of MTK messages in the initialization or media segment is also defined using boxes already used in 3GPP SA4 or SA3</a:t>
            </a:r>
            <a:r>
              <a:rPr lang="en-US" dirty="0" smtClean="0"/>
              <a:t>.</a:t>
            </a:r>
            <a:endParaRPr lang="en-US" dirty="0" smtClean="0"/>
          </a:p>
          <a:p>
            <a:r>
              <a:rPr lang="en-US" dirty="0" smtClean="0"/>
              <a:t>The proposal is then to review and accept the associated  CRs </a:t>
            </a:r>
          </a:p>
          <a:p>
            <a:endParaRPr lang="en-US" dirty="0" smtClean="0"/>
          </a:p>
          <a:p>
            <a:endParaRPr lang="en-US" dirty="0"/>
          </a:p>
        </p:txBody>
      </p:sp>
      <p:sp>
        <p:nvSpPr>
          <p:cNvPr id="3" name="Title 2"/>
          <p:cNvSpPr>
            <a:spLocks noGrp="1"/>
          </p:cNvSpPr>
          <p:nvPr>
            <p:ph type="title"/>
          </p:nvPr>
        </p:nvSpPr>
        <p:spPr/>
        <p:txBody>
          <a:bodyPr/>
          <a:lstStyle/>
          <a:p>
            <a:r>
              <a:rPr lang="en-US" dirty="0" smtClean="0"/>
              <a:t>Conclusion</a:t>
            </a:r>
            <a:endParaRPr lang="en-US"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Gemalto">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a:solidFill>
            <a:srgbClr val="FA821E"/>
          </a:solidFill>
        </a:ln>
      </a:spPr>
      <a:bodyPr rtlCol="0" anchor="ctr"/>
      <a:lstStyle>
        <a:defPPr algn="ctr">
          <a:buBlip>
            <a:blip xmlns:r="http://schemas.openxmlformats.org/officeDocument/2006/relationships" r:embed="rId1"/>
          </a:buBlip>
          <a:defRPr dirty="0" err="1"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spAutoFit/>
      </a:bodyPr>
      <a:lstStyle>
        <a:defPPr>
          <a:buBlip>
            <a:blip xmlns:r="http://schemas.openxmlformats.org/officeDocument/2006/relationships" r:embed="rId1"/>
          </a:buBlip>
          <a:defRPr dirty="0" err="1" smtClean="0"/>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Gemalto</Template>
  <TotalTime>219</TotalTime>
  <Words>1417</Words>
  <Application>Microsoft Office PowerPoint</Application>
  <PresentationFormat>On-screen Show (4:3)</PresentationFormat>
  <Paragraphs>63</Paragraphs>
  <Slides>9</Slides>
  <Notes>1</Notes>
  <HiddenSlides>0</HiddenSlides>
  <MMClips>0</MMClips>
  <ScaleCrop>false</ScaleCrop>
  <HeadingPairs>
    <vt:vector size="4" baseType="variant">
      <vt:variant>
        <vt:lpstr>Theme</vt:lpstr>
      </vt:variant>
      <vt:variant>
        <vt:i4>1</vt:i4>
      </vt:variant>
      <vt:variant>
        <vt:lpstr>Slide Titles</vt:lpstr>
      </vt:variant>
      <vt:variant>
        <vt:i4>9</vt:i4>
      </vt:variant>
    </vt:vector>
  </HeadingPairs>
  <TitlesOfParts>
    <vt:vector size="10" baseType="lpstr">
      <vt:lpstr>Gemalto</vt:lpstr>
      <vt:lpstr>Encrypted DASH-files over MBMS</vt:lpstr>
      <vt:lpstr>Rationale</vt:lpstr>
      <vt:lpstr>Proposal</vt:lpstr>
      <vt:lpstr>What already exists</vt:lpstr>
      <vt:lpstr>What is proposed in the associated CRs</vt:lpstr>
      <vt:lpstr>What is proposed in the associated CRs </vt:lpstr>
      <vt:lpstr>What is proposed in the associated CRs </vt:lpstr>
      <vt:lpstr>What is proposed in the associated CRs </vt:lpstr>
      <vt:lpstr>Conclusion</vt:lpstr>
    </vt:vector>
  </TitlesOfParts>
  <Company>Gemalto</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Encrypted DASH-files over MBMS</dc:title>
  <dc:creator>Gemalto</dc:creator>
  <cp:lastModifiedBy>Gemalto</cp:lastModifiedBy>
  <cp:revision>12</cp:revision>
  <dcterms:created xsi:type="dcterms:W3CDTF">2012-11-06T09:04:14Z</dcterms:created>
  <dcterms:modified xsi:type="dcterms:W3CDTF">2012-11-07T08:08:37Z</dcterms:modified>
</cp:coreProperties>
</file>