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1" r:id="rId5"/>
    <p:sldId id="260" r:id="rId6"/>
    <p:sldId id="258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7" d="100"/>
          <a:sy n="57" d="100"/>
        </p:scale>
        <p:origin x="1190" y="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REFEC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enhanced Relays for Energy Efficiency and Extensive Coverage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064000"/>
            <a:ext cx="6400800" cy="1752600"/>
          </a:xfrm>
        </p:spPr>
        <p:txBody>
          <a:bodyPr/>
          <a:lstStyle/>
          <a:p>
            <a:r>
              <a:rPr lang="en-US" dirty="0" smtClean="0"/>
              <a:t>Toon </a:t>
            </a:r>
            <a:r>
              <a:rPr lang="en-US" dirty="0" err="1" smtClean="0"/>
              <a:t>Norp</a:t>
            </a:r>
            <a:endParaRPr lang="en-US" dirty="0"/>
          </a:p>
          <a:p>
            <a:r>
              <a:rPr lang="en-US" dirty="0"/>
              <a:t>KPN</a:t>
            </a:r>
          </a:p>
          <a:p>
            <a:r>
              <a:rPr lang="en-GB" dirty="0" smtClean="0"/>
              <a:t>REFEC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S1-191606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id="{1990B36D-E424-4547-BC75-44C5C9160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#85</a:t>
            </a:r>
          </a:p>
          <a:p>
            <a:r>
              <a:rPr lang="en-GB" sz="1200" b="1" dirty="0"/>
              <a:t>Tallinn, Estonia, 18 - 22 February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 smtClean="0"/>
              <a:t>&lt;y&gt;</a:t>
            </a:r>
            <a:endParaRPr lang="en-GB" dirty="0"/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err="1" smtClean="0"/>
              <a:t>Aproved</a:t>
            </a:r>
            <a:r>
              <a:rPr lang="en-GB" dirty="0" smtClean="0"/>
              <a:t> of the WID with a clear scope.</a:t>
            </a: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0%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Special attention to national regional requirements should be paid.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FS_REFEC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SA#85 </a:t>
            </a:r>
            <a:r>
              <a:rPr lang="en-GB" sz="2000" dirty="0"/>
              <a:t>(</a:t>
            </a:r>
            <a:r>
              <a:rPr lang="en-GB" sz="2000" dirty="0" smtClean="0"/>
              <a:t>09/2019) – 80% ready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</a:t>
            </a:r>
            <a:r>
              <a:rPr lang="en-GB" sz="2000" dirty="0" smtClean="0"/>
              <a:t>(12/2019</a:t>
            </a:r>
            <a:r>
              <a:rPr lang="en-GB" sz="2000" dirty="0"/>
              <a:t>)</a:t>
            </a:r>
          </a:p>
          <a:p>
            <a:pPr>
              <a:defRPr/>
            </a:pPr>
            <a:endParaRPr lang="en-GB" sz="2400" dirty="0"/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 smtClean="0"/>
              <a:t>Normative requirement</a:t>
            </a:r>
          </a:p>
          <a:p>
            <a:pPr lvl="1">
              <a:defRPr/>
            </a:pPr>
            <a:r>
              <a:rPr lang="en-GB" dirty="0" smtClean="0"/>
              <a:t>KPIs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Telephone </a:t>
            </a:r>
            <a:r>
              <a:rPr lang="en-GB" dirty="0" smtClean="0"/>
              <a:t>conference</a:t>
            </a:r>
            <a:endParaRPr lang="en-GB" dirty="0"/>
          </a:p>
          <a:p>
            <a:pPr lvl="1">
              <a:defRPr/>
            </a:pPr>
            <a:r>
              <a:rPr lang="en-GB" dirty="0"/>
              <a:t>At least </a:t>
            </a:r>
            <a:r>
              <a:rPr lang="en-GB" dirty="0" smtClean="0"/>
              <a:t>2/3 </a:t>
            </a:r>
            <a:r>
              <a:rPr lang="en-GB" dirty="0"/>
              <a:t>between meetings.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&lt;0%&gt;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&lt;80%&gt;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640933"/>
              </p:ext>
            </p:extLst>
          </p:nvPr>
        </p:nvGraphicFramePr>
        <p:xfrm>
          <a:off x="539552" y="2060847"/>
          <a:ext cx="7772400" cy="364831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8304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037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258551"/>
                  </a:ext>
                </a:extLst>
              </a:tr>
              <a:tr h="35647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04314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633825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66399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58365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262356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39319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688374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68559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188</Words>
  <Application>Microsoft Office PowerPoint</Application>
  <PresentationFormat>Diavoorstelling (4:3)</PresentationFormat>
  <Paragraphs>51</Paragraphs>
  <Slides>8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3" baseType="lpstr">
      <vt:lpstr>Arial</vt:lpstr>
      <vt:lpstr>Bookman Old Style</vt:lpstr>
      <vt:lpstr>MS Mincho</vt:lpstr>
      <vt:lpstr>Times New Roman</vt:lpstr>
      <vt:lpstr>Blank Presentation</vt:lpstr>
      <vt:lpstr>REFEC Status Update enhanced Relays for Energy Efficiency and Extensive Coverage</vt:lpstr>
      <vt:lpstr>FS_REFEC Status</vt:lpstr>
      <vt:lpstr>FS_REFEC Progress</vt:lpstr>
      <vt:lpstr>FS_REFEC Completion Date</vt:lpstr>
      <vt:lpstr>FS_REFEC Planning/Progress</vt:lpstr>
      <vt:lpstr>Work plan between meetings</vt:lpstr>
      <vt:lpstr>FS_REFEC Progress Estimate</vt:lpstr>
      <vt:lpstr>FS_REFEC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User</cp:lastModifiedBy>
  <cp:revision>343</cp:revision>
  <cp:lastPrinted>2000-01-14T10:02:55Z</cp:lastPrinted>
  <dcterms:created xsi:type="dcterms:W3CDTF">1999-11-22T09:19:47Z</dcterms:created>
  <dcterms:modified xsi:type="dcterms:W3CDTF">2019-05-10T07:38:36Z</dcterms:modified>
  <cp:category>Presentation</cp:category>
</cp:coreProperties>
</file>