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9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75" d="100"/>
          <a:sy n="75" d="100"/>
        </p:scale>
        <p:origin x="-1116" y="-10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844824"/>
            <a:ext cx="7772400" cy="1470025"/>
          </a:xfrm>
        </p:spPr>
        <p:txBody>
          <a:bodyPr/>
          <a:lstStyle/>
          <a:p>
            <a:r>
              <a:rPr lang="en-US" dirty="0" smtClean="0"/>
              <a:t>SMARTER Status </a:t>
            </a:r>
            <a:r>
              <a:rPr lang="en-US" dirty="0" smtClean="0"/>
              <a:t>Report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GB" sz="3200" dirty="0" smtClean="0"/>
              <a:t>New </a:t>
            </a:r>
            <a:r>
              <a:rPr lang="en-GB" sz="3200" dirty="0"/>
              <a:t>Services and Markets </a:t>
            </a:r>
            <a:r>
              <a:rPr lang="en-GB" sz="3200" dirty="0" smtClean="0"/>
              <a:t/>
            </a:r>
            <a:br>
              <a:rPr lang="en-GB" sz="3200" dirty="0" smtClean="0"/>
            </a:br>
            <a:r>
              <a:rPr lang="en-GB" sz="3200" dirty="0" smtClean="0"/>
              <a:t>Technology </a:t>
            </a:r>
            <a:r>
              <a:rPr lang="en-GB" sz="3200" dirty="0" smtClean="0"/>
              <a:t>Enablers</a:t>
            </a:r>
            <a:endParaRPr lang="en-US" sz="3200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Alice Li</a:t>
            </a:r>
          </a:p>
          <a:p>
            <a:r>
              <a:rPr lang="en-US" dirty="0" smtClean="0"/>
              <a:t>Vodafone</a:t>
            </a:r>
          </a:p>
          <a:p>
            <a:r>
              <a:rPr lang="en-US" dirty="0" smtClean="0"/>
              <a:t>SMARTER </a:t>
            </a:r>
            <a:r>
              <a:rPr lang="en-US" dirty="0" smtClean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S1-161620</a:t>
            </a:r>
            <a:endParaRPr lang="en-GB" b="1" dirty="0" smtClean="0"/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S1-16xxxx)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0" y="6165304"/>
            <a:ext cx="2527488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#74</a:t>
            </a:r>
          </a:p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Venice, Italy, 9-13 May 2016</a:t>
            </a:r>
            <a:endParaRPr lang="en-GB" sz="12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SMARTER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</a:t>
            </a:r>
            <a:r>
              <a:rPr lang="en-GB" dirty="0" smtClean="0"/>
              <a:t>y</a:t>
            </a:r>
            <a:endParaRPr lang="en-GB" dirty="0" smtClean="0"/>
          </a:p>
          <a:p>
            <a:endParaRPr lang="en-GB" dirty="0" smtClean="0"/>
          </a:p>
          <a:p>
            <a:r>
              <a:rPr lang="en-GB" dirty="0" smtClean="0"/>
              <a:t>This WI has been approved at </a:t>
            </a:r>
            <a:r>
              <a:rPr lang="en-GB" dirty="0" smtClean="0"/>
              <a:t>SA1#74</a:t>
            </a:r>
            <a:endParaRPr lang="en-GB" dirty="0" smtClean="0"/>
          </a:p>
          <a:p>
            <a:pPr marL="457200" lvl="1" indent="0"/>
            <a:r>
              <a:rPr lang="en-GB" dirty="0" smtClean="0"/>
              <a:t> It </a:t>
            </a:r>
            <a:r>
              <a:rPr lang="en-GB" dirty="0"/>
              <a:t>will be sent to </a:t>
            </a:r>
            <a:r>
              <a:rPr lang="en-GB" dirty="0" smtClean="0"/>
              <a:t>SA#72 </a:t>
            </a:r>
            <a:r>
              <a:rPr lang="en-GB" dirty="0"/>
              <a:t>for approval</a:t>
            </a:r>
            <a:endParaRPr lang="en-GB" dirty="0" smtClean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SMARTER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467544" y="1267991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sz="2000" dirty="0"/>
              <a:t>WID Proposal for normative work </a:t>
            </a:r>
            <a:r>
              <a:rPr lang="en-GB" sz="2000" dirty="0" smtClean="0"/>
              <a:t>agreed</a:t>
            </a:r>
            <a:endParaRPr lang="en-GB" sz="2000" dirty="0"/>
          </a:p>
          <a:p>
            <a:pPr lvl="1">
              <a:defRPr/>
            </a:pPr>
            <a:r>
              <a:rPr lang="en-GB" sz="2000" dirty="0"/>
              <a:t>SMARTER TS Skeleton </a:t>
            </a:r>
            <a:r>
              <a:rPr lang="en-GB" sz="2000" dirty="0" smtClean="0"/>
              <a:t>agreed</a:t>
            </a:r>
          </a:p>
          <a:p>
            <a:pPr>
              <a:spcBef>
                <a:spcPts val="1800"/>
              </a:spcBef>
              <a:defRPr/>
            </a:pPr>
            <a:r>
              <a:rPr lang="en-GB" dirty="0"/>
              <a:t>Work/Study Item Completion: </a:t>
            </a:r>
            <a:r>
              <a:rPr lang="en-GB" dirty="0" smtClean="0"/>
              <a:t>0%</a:t>
            </a:r>
            <a:endParaRPr lang="en-GB" dirty="0"/>
          </a:p>
          <a:p>
            <a:pPr>
              <a:spcBef>
                <a:spcPts val="1800"/>
              </a:spcBef>
              <a:defRPr/>
            </a:pPr>
            <a:r>
              <a:rPr lang="en-GB" dirty="0" smtClean="0"/>
              <a:t>TS 22.xxx </a:t>
            </a:r>
            <a:r>
              <a:rPr lang="en-GB" dirty="0"/>
              <a:t>Completion: </a:t>
            </a:r>
            <a:r>
              <a:rPr lang="en-GB" dirty="0" smtClean="0"/>
              <a:t>0</a:t>
            </a:r>
            <a:r>
              <a:rPr lang="en-GB" dirty="0"/>
              <a:t>%</a:t>
            </a:r>
          </a:p>
          <a:p>
            <a:pPr>
              <a:spcBef>
                <a:spcPts val="1800"/>
              </a:spcBef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sz="2000" dirty="0"/>
              <a:t>None.</a:t>
            </a:r>
          </a:p>
          <a:p>
            <a:pPr lvl="1">
              <a:defRPr/>
            </a:pPr>
            <a:endParaRPr lang="en-GB" sz="2000" dirty="0" smtClean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SMARTER </a:t>
            </a:r>
            <a:r>
              <a:rPr lang="en-GB" dirty="0" smtClean="0"/>
              <a:t>Meeting Time</a:t>
            </a:r>
            <a:endParaRPr lang="en-GB" dirty="0" smtClean="0"/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</a:t>
            </a:r>
            <a:r>
              <a:rPr lang="en-GB" dirty="0" smtClean="0"/>
              <a:t>of slots assigned at this meeting</a:t>
            </a:r>
          </a:p>
          <a:p>
            <a:pPr lvl="1">
              <a:defRPr/>
            </a:pPr>
            <a:r>
              <a:rPr lang="en-GB" sz="2000" dirty="0" smtClean="0"/>
              <a:t>sum of plenary and drafting </a:t>
            </a:r>
            <a:r>
              <a:rPr lang="en-GB" sz="2000" dirty="0" smtClean="0"/>
              <a:t>slots: 1</a:t>
            </a:r>
            <a:endParaRPr lang="en-GB" sz="2000" dirty="0" smtClean="0">
              <a:solidFill>
                <a:srgbClr val="FF0000"/>
              </a:solidFill>
            </a:endParaRPr>
          </a:p>
          <a:p>
            <a:pPr>
              <a:spcBef>
                <a:spcPts val="1800"/>
              </a:spcBef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sz="2000" dirty="0" smtClean="0"/>
              <a:t>sum of plenary and drafting slots: </a:t>
            </a:r>
            <a:r>
              <a:rPr lang="en-GB" sz="2000" dirty="0" smtClean="0"/>
              <a:t>12 (</a:t>
            </a:r>
            <a:r>
              <a:rPr lang="en-GB" sz="2000" dirty="0" err="1" smtClean="0"/>
              <a:t>tbd</a:t>
            </a:r>
            <a:r>
              <a:rPr lang="en-GB" sz="2000" dirty="0" smtClean="0"/>
              <a:t>)</a:t>
            </a:r>
            <a:endParaRPr lang="en-GB" sz="2000" dirty="0" smtClean="0"/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SMARTER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</a:t>
            </a:r>
            <a:r>
              <a:rPr lang="en-GB" sz="2400" dirty="0" smtClean="0"/>
              <a:t>WID: 03/2017 SA#75 </a:t>
            </a:r>
            <a:endParaRPr lang="en-GB" sz="2400" dirty="0" smtClean="0"/>
          </a:p>
          <a:p>
            <a:pPr>
              <a:spcBef>
                <a:spcPts val="1800"/>
              </a:spcBef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Is current completion date the same as above? y</a:t>
            </a:r>
          </a:p>
          <a:p>
            <a:pPr>
              <a:spcBef>
                <a:spcPts val="1800"/>
              </a:spcBef>
              <a:defRPr/>
            </a:pPr>
            <a:r>
              <a:rPr lang="en-GB" sz="2400" dirty="0" smtClean="0"/>
              <a:t>Will target completion date be met? </a:t>
            </a:r>
            <a:r>
              <a:rPr lang="en-GB" sz="2400" dirty="0" smtClean="0"/>
              <a:t>y</a:t>
            </a:r>
            <a:endParaRPr lang="en-GB" sz="2400" dirty="0" smtClean="0"/>
          </a:p>
          <a:p>
            <a:pPr>
              <a:spcBef>
                <a:spcPts val="1800"/>
              </a:spcBef>
              <a:defRPr/>
            </a:pPr>
            <a:r>
              <a:rPr lang="en-GB" sz="2400" dirty="0" smtClean="0"/>
              <a:t>Expected date to send </a:t>
            </a:r>
            <a:r>
              <a:rPr lang="en-GB" sz="2400" dirty="0" smtClean="0"/>
              <a:t>TS 22.xxx </a:t>
            </a:r>
            <a:r>
              <a:rPr lang="en-GB" sz="2400" dirty="0" smtClean="0"/>
              <a:t>to SA plenary:</a:t>
            </a:r>
          </a:p>
          <a:p>
            <a:pPr lvl="1">
              <a:defRPr/>
            </a:pPr>
            <a:r>
              <a:rPr lang="en-GB" sz="2200" dirty="0" smtClean="0"/>
              <a:t>For </a:t>
            </a:r>
            <a:r>
              <a:rPr lang="en-GB" sz="2200" dirty="0"/>
              <a:t>information: </a:t>
            </a:r>
            <a:r>
              <a:rPr lang="en-GB" sz="2200" dirty="0" smtClean="0"/>
              <a:t>SA#74 (</a:t>
            </a:r>
            <a:r>
              <a:rPr lang="en-GB" sz="2200" dirty="0" smtClean="0"/>
              <a:t>12</a:t>
            </a:r>
            <a:r>
              <a:rPr lang="en-GB" sz="2200" dirty="0" smtClean="0"/>
              <a:t>/2016)</a:t>
            </a:r>
            <a:endParaRPr lang="en-GB" sz="2200" dirty="0"/>
          </a:p>
          <a:p>
            <a:pPr lvl="1">
              <a:defRPr/>
            </a:pPr>
            <a:r>
              <a:rPr lang="en-GB" sz="2200" dirty="0"/>
              <a:t>For approval: </a:t>
            </a:r>
            <a:r>
              <a:rPr lang="en-GB" sz="2200" dirty="0" smtClean="0"/>
              <a:t>     SA#75 </a:t>
            </a:r>
            <a:r>
              <a:rPr lang="en-GB" sz="2200" dirty="0" smtClean="0"/>
              <a:t>(</a:t>
            </a:r>
            <a:r>
              <a:rPr lang="en-GB" sz="2200" dirty="0" smtClean="0"/>
              <a:t>03/2017)</a:t>
            </a:r>
            <a:endParaRPr lang="en-GB" sz="2200" dirty="0" smtClean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SMARTER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457200" lvl="1" indent="0">
              <a:buNone/>
              <a:defRPr/>
            </a:pPr>
            <a:endParaRPr lang="en-GB" sz="1600" dirty="0" smtClean="0"/>
          </a:p>
          <a:p>
            <a:pPr>
              <a:defRPr/>
            </a:pPr>
            <a:r>
              <a:rPr lang="en-GB" dirty="0"/>
              <a:t>Topics to focus on at next SA1 </a:t>
            </a:r>
            <a:r>
              <a:rPr lang="en-GB" dirty="0" smtClean="0"/>
              <a:t>meeting:</a:t>
            </a:r>
          </a:p>
          <a:p>
            <a:pPr lvl="1">
              <a:defRPr/>
            </a:pPr>
            <a:r>
              <a:rPr lang="en-GB" dirty="0" smtClean="0"/>
              <a:t>TS sections based on TS Skeleton</a:t>
            </a:r>
          </a:p>
          <a:p>
            <a:pPr lvl="1">
              <a:defRPr/>
            </a:pPr>
            <a:r>
              <a:rPr lang="en-GB" dirty="0" smtClean="0"/>
              <a:t>Normative </a:t>
            </a:r>
            <a:r>
              <a:rPr lang="en-GB" dirty="0"/>
              <a:t>requirements </a:t>
            </a:r>
            <a:r>
              <a:rPr lang="en-GB" dirty="0" smtClean="0"/>
              <a:t>consolidation</a:t>
            </a:r>
            <a:endParaRPr lang="en-GB" dirty="0"/>
          </a:p>
          <a:p>
            <a:pPr>
              <a:defRPr/>
            </a:pPr>
            <a:r>
              <a:rPr lang="en-GB" dirty="0"/>
              <a:t>Planning for subsequent meetings</a:t>
            </a:r>
          </a:p>
          <a:p>
            <a:pPr lvl="1">
              <a:defRPr/>
            </a:pPr>
            <a:r>
              <a:rPr lang="en-GB" dirty="0" smtClean="0"/>
              <a:t>SA1#76 (Nov 2016)</a:t>
            </a:r>
            <a:endParaRPr lang="en-GB" dirty="0"/>
          </a:p>
          <a:p>
            <a:pPr lvl="2">
              <a:defRPr/>
            </a:pPr>
            <a:r>
              <a:rPr lang="en-GB" dirty="0" smtClean="0"/>
              <a:t>Consolidation and clean-up</a:t>
            </a:r>
            <a:endParaRPr lang="en-GB" dirty="0"/>
          </a:p>
          <a:p>
            <a:pPr lvl="2">
              <a:defRPr/>
            </a:pPr>
            <a:r>
              <a:rPr lang="en-GB" dirty="0"/>
              <a:t>TS submission for </a:t>
            </a:r>
            <a:r>
              <a:rPr lang="en-GB" dirty="0" smtClean="0"/>
              <a:t>information</a:t>
            </a:r>
          </a:p>
          <a:p>
            <a:pPr lvl="1">
              <a:defRPr/>
            </a:pPr>
            <a:r>
              <a:rPr lang="en-GB" dirty="0" smtClean="0"/>
              <a:t>SA1#77 (Feb 2017)</a:t>
            </a:r>
            <a:endParaRPr lang="en-GB" dirty="0"/>
          </a:p>
          <a:p>
            <a:pPr lvl="2">
              <a:defRPr/>
            </a:pPr>
            <a:r>
              <a:rPr lang="en-GB" dirty="0"/>
              <a:t>TS </a:t>
            </a:r>
            <a:r>
              <a:rPr lang="en-GB" dirty="0" smtClean="0"/>
              <a:t>completion</a:t>
            </a:r>
            <a:endParaRPr lang="en-GB" dirty="0"/>
          </a:p>
          <a:p>
            <a:pPr lvl="2">
              <a:defRPr/>
            </a:pPr>
            <a:r>
              <a:rPr lang="en-GB" dirty="0"/>
              <a:t>TS submission for </a:t>
            </a:r>
            <a:r>
              <a:rPr lang="en-GB" dirty="0" smtClean="0"/>
              <a:t>approval</a:t>
            </a: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536" y="1124744"/>
            <a:ext cx="8353425" cy="5113337"/>
          </a:xfrm>
        </p:spPr>
        <p:txBody>
          <a:bodyPr/>
          <a:lstStyle/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en-GB" dirty="0"/>
              <a:t>Email discussion</a:t>
            </a:r>
          </a:p>
          <a:p>
            <a:pPr lvl="1">
              <a:defRPr/>
            </a:pPr>
            <a:r>
              <a:rPr lang="en-GB" dirty="0"/>
              <a:t>Focus items in previous slide</a:t>
            </a:r>
          </a:p>
          <a:p>
            <a:pPr lvl="1">
              <a:defRPr/>
            </a:pPr>
            <a:r>
              <a:rPr lang="en-GB" dirty="0"/>
              <a:t>&lt;other topics/items to be covered&gt;</a:t>
            </a:r>
          </a:p>
          <a:p>
            <a:pPr lvl="1">
              <a:defRPr/>
            </a:pPr>
            <a:r>
              <a:rPr lang="en-GB" dirty="0"/>
              <a:t>&lt;e.g. introduction of new topics&gt;</a:t>
            </a:r>
          </a:p>
          <a:p>
            <a:pPr lvl="1">
              <a:defRPr/>
            </a:pPr>
            <a:r>
              <a:rPr lang="en-GB" dirty="0"/>
              <a:t>&lt;e.g. review of incoming LS&gt;</a:t>
            </a:r>
          </a:p>
          <a:p>
            <a:pPr lvl="1">
              <a:defRPr/>
            </a:pPr>
            <a:r>
              <a:rPr lang="en-GB" dirty="0"/>
              <a:t>&lt;e.g. planning next meeting&gt;</a:t>
            </a:r>
          </a:p>
          <a:p>
            <a:pPr lvl="1">
              <a:defRPr/>
            </a:pPr>
            <a:r>
              <a:rPr lang="en-GB" dirty="0"/>
              <a:t>Tentative start date: &lt;</a:t>
            </a:r>
            <a:r>
              <a:rPr lang="en-GB" dirty="0" err="1"/>
              <a:t>dd</a:t>
            </a:r>
            <a:r>
              <a:rPr lang="en-GB" dirty="0"/>
              <a:t>/mm/</a:t>
            </a:r>
            <a:r>
              <a:rPr lang="en-GB" dirty="0" err="1"/>
              <a:t>yyyy</a:t>
            </a:r>
            <a:r>
              <a:rPr lang="en-GB" dirty="0"/>
              <a:t>&gt;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SMARTER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</a:t>
            </a:r>
            <a:r>
              <a:rPr lang="en-GB" dirty="0"/>
              <a:t>percentage completion:</a:t>
            </a:r>
          </a:p>
          <a:p>
            <a:pPr lvl="1">
              <a:defRPr/>
            </a:pPr>
            <a:r>
              <a:rPr lang="en-GB" dirty="0"/>
              <a:t>now: 0%</a:t>
            </a:r>
          </a:p>
          <a:p>
            <a:pPr lvl="1">
              <a:defRPr/>
            </a:pPr>
            <a:r>
              <a:rPr lang="en-GB" dirty="0"/>
              <a:t>Next meeting: 60 %</a:t>
            </a:r>
          </a:p>
          <a:p>
            <a:pPr lvl="1">
              <a:defRPr/>
            </a:pPr>
            <a:r>
              <a:rPr lang="en-GB" dirty="0"/>
              <a:t>In two meetings: 9</a:t>
            </a:r>
            <a:r>
              <a:rPr lang="en-GB" dirty="0" smtClean="0"/>
              <a:t>0</a:t>
            </a:r>
            <a:r>
              <a:rPr lang="en-GB" dirty="0"/>
              <a:t>%</a:t>
            </a:r>
          </a:p>
          <a:p>
            <a:pPr lvl="1">
              <a:defRPr/>
            </a:pPr>
            <a:endParaRPr lang="en-GB" dirty="0" smtClean="0"/>
          </a:p>
          <a:p>
            <a:pPr lvl="1">
              <a:defRPr/>
            </a:pPr>
            <a:endParaRPr lang="en-GB" dirty="0"/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SMARTER Agreed </a:t>
            </a:r>
            <a:r>
              <a:rPr lang="en-GB" dirty="0" smtClean="0"/>
              <a:t>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</a:t>
            </a:r>
            <a:r>
              <a:rPr lang="en-GB" dirty="0" smtClean="0"/>
              <a:t>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3402582"/>
              </p:ext>
            </p:extLst>
          </p:nvPr>
        </p:nvGraphicFramePr>
        <p:xfrm>
          <a:off x="684213" y="2924175"/>
          <a:ext cx="7772400" cy="1112189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3608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S1-161136</a:t>
                      </a:r>
                      <a:endParaRPr lang="en-GB" sz="1400" u="sng" dirty="0" smtClean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Arial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Vodafone (Rapporteur</a:t>
                      </a: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)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SMARTER TS Skeleton Proposal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1497232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0</TotalTime>
  <Words>339</Words>
  <Application>Microsoft Office PowerPoint</Application>
  <PresentationFormat>On-screen Show (4:3)</PresentationFormat>
  <Paragraphs>83</Paragraphs>
  <Slides>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Blank Presentation</vt:lpstr>
      <vt:lpstr>SMARTER Status Report New Services and Markets  Technology Enablers</vt:lpstr>
      <vt:lpstr>SMARTER Status</vt:lpstr>
      <vt:lpstr>SMARTER Progress</vt:lpstr>
      <vt:lpstr>SMARTER Meeting Time</vt:lpstr>
      <vt:lpstr>SMARTER Completion Date</vt:lpstr>
      <vt:lpstr>SMARTER Planning/Progress</vt:lpstr>
      <vt:lpstr>Work plan between meetings</vt:lpstr>
      <vt:lpstr>SMARTER Progress Estimate</vt:lpstr>
      <vt:lpstr>SMARTER Agreed documents</vt:lpstr>
    </vt:vector>
  </TitlesOfParts>
  <Company>MCC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SMARTER Status Update New Services and Markets Technology Enablers</dc:title>
  <dc:creator>Vodafone</dc:creator>
  <cp:keywords>3GPP</cp:keywords>
  <cp:lastModifiedBy>Li, Alice, Vodafone Group</cp:lastModifiedBy>
  <cp:revision>386</cp:revision>
  <cp:lastPrinted>2000-01-14T10:02:55Z</cp:lastPrinted>
  <dcterms:created xsi:type="dcterms:W3CDTF">1999-11-22T09:19:47Z</dcterms:created>
  <dcterms:modified xsi:type="dcterms:W3CDTF">2016-05-17T21:57:03Z</dcterms:modified>
  <cp:category>Presentation</cp:category>
</cp:coreProperties>
</file>