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782" y="10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Enhancement of 3GPP support for V2X services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S1-161601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25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YES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SP#NN</a:t>
            </a:r>
          </a:p>
          <a:p>
            <a:pPr marL="457200" lvl="1" indent="0"/>
            <a:r>
              <a:rPr lang="en-GB" dirty="0" smtClean="0"/>
              <a:t>n/a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S1-161</a:t>
            </a:r>
            <a:r>
              <a:rPr lang="en-US" b="1" dirty="0" smtClean="0"/>
              <a:t>601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on:</a:t>
            </a:r>
          </a:p>
          <a:p>
            <a:pPr lvl="2">
              <a:defRPr/>
            </a:pPr>
            <a:r>
              <a:rPr lang="en-GB" dirty="0" smtClean="0"/>
              <a:t>TR skeleton, Scope were agreed</a:t>
            </a:r>
          </a:p>
          <a:p>
            <a:pPr lvl="2">
              <a:defRPr/>
            </a:pPr>
            <a:r>
              <a:rPr lang="en-GB" dirty="0" smtClean="0"/>
              <a:t>6 use cases were agreed:</a:t>
            </a:r>
            <a:r>
              <a:rPr lang="en-US" dirty="0" smtClean="0"/>
              <a:t> </a:t>
            </a:r>
          </a:p>
          <a:p>
            <a:pPr lvl="3">
              <a:defRPr/>
            </a:pPr>
            <a:r>
              <a:rPr lang="en-US" sz="1400" dirty="0" smtClean="0"/>
              <a:t>Vehicle </a:t>
            </a:r>
            <a:r>
              <a:rPr lang="en-US" sz="1400" dirty="0"/>
              <a:t>Platooning, Information exchange within platoon, Automated Cooperative Driving for Short Distance Grouping, eV2X use case on Collective Perception of Environment, Sensor and State Map </a:t>
            </a:r>
            <a:r>
              <a:rPr lang="en-US" sz="1400" dirty="0" err="1"/>
              <a:t>Sharing,Remote</a:t>
            </a:r>
            <a:r>
              <a:rPr lang="en-US" sz="1400" dirty="0"/>
              <a:t> Driving</a:t>
            </a:r>
            <a:endParaRPr lang="en-GB" sz="1400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3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Draft &lt;TS/TR&gt; 22.V2X Completion: </a:t>
            </a:r>
            <a:r>
              <a:rPr lang="en-GB" dirty="0"/>
              <a:t>3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4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21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altLang="ko-KR" b="1" dirty="0"/>
          </a:p>
          <a:p>
            <a:endParaRPr lang="en-GB" b="1" dirty="0"/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&lt;12/2016</a:t>
            </a:r>
            <a:r>
              <a:rPr lang="en-GB" sz="2400" dirty="0"/>
              <a:t>&gt; </a:t>
            </a:r>
            <a:r>
              <a:rPr lang="en-GB" sz="2400" dirty="0" smtClean="0"/>
              <a:t>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SA1#75 </a:t>
            </a:r>
            <a:r>
              <a:rPr lang="en-GB" sz="2200" dirty="0"/>
              <a:t>(</a:t>
            </a:r>
            <a:r>
              <a:rPr lang="en-GB" sz="2200" smtClean="0"/>
              <a:t>08/2016)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SA1#75 (08/2016)</a:t>
            </a:r>
            <a:r>
              <a:rPr lang="en-GB" sz="2000" dirty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 Additional uses cases for V2X</a:t>
            </a:r>
          </a:p>
          <a:p>
            <a:pPr lvl="1">
              <a:defRPr/>
            </a:pPr>
            <a:r>
              <a:rPr lang="en-GB" dirty="0" smtClean="0"/>
              <a:t> Consolidation </a:t>
            </a:r>
            <a:r>
              <a:rPr lang="en-GB" dirty="0"/>
              <a:t>of </a:t>
            </a:r>
            <a:r>
              <a:rPr lang="en-GB" dirty="0" smtClean="0"/>
              <a:t>PRs for 5G V2X 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SA1#76 (Nov.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Consolidation of PRs for LTE V2X</a:t>
            </a:r>
          </a:p>
          <a:p>
            <a:pPr lvl="2">
              <a:defRPr/>
            </a:pPr>
            <a:r>
              <a:rPr lang="en-GB" dirty="0" smtClean="0"/>
              <a:t>Clean-up of TR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&lt;30%&gt;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&lt;70%&gt;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05012"/>
              </p:ext>
            </p:extLst>
          </p:nvPr>
        </p:nvGraphicFramePr>
        <p:xfrm>
          <a:off x="684213" y="2924175"/>
          <a:ext cx="7772400" cy="27147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S1-161144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Skeleton TR for eV2X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S1-161592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Scope of V2X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S1-161145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Vehicle Platooning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S1-161551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 Communications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Case: Information exchange within platoon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S1-161556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Incorporated, Huawei Technologies Co.,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SMARTER: Automated Cooperative Driving for Short Distance Grouping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S1-161557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 on Collective Perception of Environment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S1-161553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SMARTER: Sensor and State Map Sharing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S1-161554</a:t>
                      </a:r>
                      <a:endParaRPr lang="en-GB" altLang="ko-KR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Remote Driving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 dirty="0"/>
              <a:t>S1-161</a:t>
            </a:r>
            <a:r>
              <a:rPr lang="en-US" altLang="ko-KR" b="1" dirty="0"/>
              <a:t>601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157</TotalTime>
  <Words>653</Words>
  <Application>Microsoft Office PowerPoint</Application>
  <PresentationFormat>화면 슬라이드 쇼(4:3)</PresentationFormat>
  <Paragraphs>125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FS_eV2X Status Update Study on Enhancement of 3GPP support for V2X services</vt:lpstr>
      <vt:lpstr>FS_eV2X Status</vt:lpstr>
      <vt:lpstr>FS_eV2X Progress</vt:lpstr>
      <vt:lpstr>FS_eV2X Meeting Time</vt:lpstr>
      <vt:lpstr>FS_eV2X Completion Date</vt:lpstr>
      <vt:lpstr>FS_eV2X Planning/Progress</vt:lpstr>
      <vt:lpstr>Work plan between meetings</vt:lpstr>
      <vt:lpstr>FS_eV2X Progress Estimate</vt:lpstr>
      <vt:lpstr>FS_eV2X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1554</cp:lastModifiedBy>
  <cp:revision>332</cp:revision>
  <cp:lastPrinted>2000-01-14T10:02:55Z</cp:lastPrinted>
  <dcterms:created xsi:type="dcterms:W3CDTF">1999-11-22T09:19:47Z</dcterms:created>
  <dcterms:modified xsi:type="dcterms:W3CDTF">2016-05-13T13:13:01Z</dcterms:modified>
  <cp:category>Presentation</cp:category>
</cp:coreProperties>
</file>