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8" d="100"/>
          <a:sy n="68" d="100"/>
        </p:scale>
        <p:origin x="1476" y="6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MPS_Mods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MPS Modifications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Ray P. Singh</a:t>
            </a:r>
          </a:p>
          <a:p>
            <a:r>
              <a:rPr lang="en-US" dirty="0" smtClean="0"/>
              <a:t>Applied Communication Sciences</a:t>
            </a:r>
          </a:p>
          <a:p>
            <a:r>
              <a:rPr lang="en-US" dirty="0" smtClean="0"/>
              <a:t>MPS-Mods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S1-161237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#74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Venice, Italy, 9-13 May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pPr marL="457200" lvl="1" indent="0">
              <a:buFontTx/>
              <a:buNone/>
            </a:pPr>
            <a:endParaRPr lang="en-GB" i="1" dirty="0" smtClean="0">
              <a:solidFill>
                <a:srgbClr val="7F7F7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/>
              <a:t>This WI has been approved at SP#65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SP-150043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US" sz="1800" dirty="0" smtClean="0"/>
              <a:t>Update of clause 5.9 on Handover</a:t>
            </a:r>
          </a:p>
          <a:p>
            <a:pPr lvl="1">
              <a:defRPr/>
            </a:pPr>
            <a:r>
              <a:rPr lang="en-US" sz="1800" dirty="0" smtClean="0"/>
              <a:t>Update of clause 6 on MMI to include MPS-specific service code </a:t>
            </a:r>
          </a:p>
          <a:p>
            <a:pPr lvl="1">
              <a:defRPr/>
            </a:pPr>
            <a:r>
              <a:rPr lang="en-US" sz="1800" dirty="0" smtClean="0"/>
              <a:t>Update of clause 5.5 to include text for a minimum of 5 levels of MPS user priority</a:t>
            </a:r>
          </a:p>
          <a:p>
            <a:pPr lvl="1">
              <a:defRPr/>
            </a:pPr>
            <a:r>
              <a:rPr lang="en-US" sz="1800" dirty="0" smtClean="0"/>
              <a:t>Update of clause 5.13.2 to alignment with stage 3 procedure on priority before service invocation</a:t>
            </a:r>
          </a:p>
          <a:p>
            <a:pPr lvl="1">
              <a:defRPr/>
            </a:pPr>
            <a:r>
              <a:rPr lang="en-US" sz="1800" dirty="0" smtClean="0"/>
              <a:t>Addition of new clause 5.10.3 on priority CS Fallback</a:t>
            </a:r>
          </a:p>
          <a:p>
            <a:pPr lvl="1">
              <a:defRPr/>
            </a:pPr>
            <a:r>
              <a:rPr lang="en-US" sz="1800" dirty="0" smtClean="0"/>
              <a:t>Update of clause 5.10 to clarification CS Domain interworking</a:t>
            </a:r>
          </a:p>
          <a:p>
            <a:pPr lvl="1">
              <a:defRPr/>
            </a:pPr>
            <a:r>
              <a:rPr lang="en-US" sz="1800" dirty="0" smtClean="0"/>
              <a:t>Addition of new clause 5.15 on </a:t>
            </a:r>
            <a:r>
              <a:rPr lang="en-US" sz="1800" dirty="0" err="1" smtClean="0"/>
              <a:t>QoS</a:t>
            </a:r>
            <a:endParaRPr lang="en-US" sz="1800" dirty="0" smtClean="0"/>
          </a:p>
          <a:p>
            <a:pPr lvl="1">
              <a:defRPr/>
            </a:pPr>
            <a:r>
              <a:rPr lang="en-US" sz="1800" dirty="0" smtClean="0"/>
              <a:t>Update of clause 5.8 to correction roaming requirement</a:t>
            </a:r>
          </a:p>
          <a:p>
            <a:pPr lvl="1">
              <a:defRPr/>
            </a:pPr>
            <a:r>
              <a:rPr lang="en-US" sz="1800" dirty="0" smtClean="0"/>
              <a:t>Editorial cleanup</a:t>
            </a:r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06/2016 SP#72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r>
              <a:rPr lang="en-GB" sz="2400" dirty="0" smtClean="0"/>
              <a:t>Will target completion date be met? y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</a:p>
          <a:p>
            <a:pPr lvl="1">
              <a:defRPr/>
            </a:pPr>
            <a:r>
              <a:rPr lang="en-GB" dirty="0" smtClean="0"/>
              <a:t>NA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NA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100%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042427"/>
              </p:ext>
            </p:extLst>
          </p:nvPr>
        </p:nvGraphicFramePr>
        <p:xfrm>
          <a:off x="685800" y="1929463"/>
          <a:ext cx="7772400" cy="422853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S1-161096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Applied Communication Sciences, OEC, AT&amp;T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CR22.153v14.3.0: Editorial Corrections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S1-161097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Applied Communication Sciences, OEC, AT&amp;T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CR22.153v14.3.0: Update to Handover Materials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S1-161559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Applied Communication Sciences, OEC,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AT&amp;T, 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CR22.153v14.3.0: Service code for MPS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S1-161099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Applied Communication Sciences, OEC, AT&amp;T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CR22.153v14.3.0: Update on Number of Priority Levels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S1-161442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Applied Communication Sciences, OEC,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AT&amp;T, Sprint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CR22.153v14.3.0: Alignment of requirement for priority before service invocation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S1-161443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Applied Communication Sciences, OEC,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AT&amp;T, Sprint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CR22.153v14.3.0: MPS priority for CS fallback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S1-161102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Applied Communication Sciences, OEC,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AT&amp;T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CR22.153v14.3.0: Clarification of CS Domain Interworking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S1-161558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Applied Communication Sciences, OEC,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AT&amp;T, Sprint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CR22.153v14.3.0: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QoS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for MPS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S1-161445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Applied Communication Sciences, OEC,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AT&amp;T, Sprint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CR22.153v14.3.0: Correction of MPS Roaming Requirement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1434</TotalTime>
  <Words>448</Words>
  <Application>Microsoft Office PowerPoint</Application>
  <PresentationFormat>On-screen Show (4:3)</PresentationFormat>
  <Paragraphs>95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MPS_Mods Status Update MPS Modifications</vt:lpstr>
      <vt:lpstr>MPS_Mods Status</vt:lpstr>
      <vt:lpstr>MPS_Mods Progress</vt:lpstr>
      <vt:lpstr>&lt;WI Code&gt; Meeting Time</vt:lpstr>
      <vt:lpstr>MPS_Mods Completion Date</vt:lpstr>
      <vt:lpstr>MPS_Mods Planning/Progress</vt:lpstr>
      <vt:lpstr>Work plan between meetings</vt:lpstr>
      <vt:lpstr>MPS_Mods Progress Estimate</vt:lpstr>
      <vt:lpstr>MPS_Mods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admin</cp:lastModifiedBy>
  <cp:revision>315</cp:revision>
  <cp:lastPrinted>2000-01-14T10:02:55Z</cp:lastPrinted>
  <dcterms:created xsi:type="dcterms:W3CDTF">1999-11-22T09:19:47Z</dcterms:created>
  <dcterms:modified xsi:type="dcterms:W3CDTF">2016-05-13T13:59:22Z</dcterms:modified>
  <cp:category>Presentation</cp:category>
</cp:coreProperties>
</file>