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dirty="0"/>
              <a:t>New Services and Markets Technology Enablers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  <a:endParaRPr lang="en-US" dirty="0" smtClean="0"/>
          </a:p>
          <a:p>
            <a:r>
              <a:rPr lang="en-US" dirty="0" smtClean="0"/>
              <a:t>Vodafone</a:t>
            </a:r>
            <a:endParaRPr lang="en-US" dirty="0" smtClean="0"/>
          </a:p>
          <a:p>
            <a:r>
              <a:rPr lang="en-US" dirty="0" smtClean="0"/>
              <a:t>SMARTER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S1-150315</a:t>
            </a:r>
            <a:endParaRPr lang="en-GB" b="1" dirty="0" smtClean="0"/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</a:t>
            </a:r>
            <a:r>
              <a:rPr lang="en-GB" dirty="0" smtClean="0"/>
              <a:t>SI? 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SP67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S1-150315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New Study item agreed.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TR </a:t>
            </a:r>
            <a:r>
              <a:rPr lang="en-GB" dirty="0" smtClean="0"/>
              <a:t>22.xxx Completion: </a:t>
            </a:r>
            <a:r>
              <a:rPr lang="en-GB" dirty="0" smtClean="0"/>
              <a:t>0%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5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</a:t>
            </a:r>
            <a:r>
              <a:rPr lang="en-GB" sz="2400" dirty="0" smtClean="0"/>
              <a:t>SID (Phase 1): 03/2016 SP#71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</a:rPr>
              <a:t>Is </a:t>
            </a: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</a:rPr>
              <a:t>Yes</a:t>
            </a:r>
            <a:endParaRPr lang="en-GB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SA1#73 (02/2016)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Use cases from published Industry White Papers and individual company use cases.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Grouping of use cases.</a:t>
            </a:r>
          </a:p>
          <a:p>
            <a:pPr lvl="2">
              <a:defRPr/>
            </a:pPr>
            <a:r>
              <a:rPr lang="en-GB" dirty="0" smtClean="0"/>
              <a:t>Selection of topics for a small number of building block TRs which will result.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Progression of BB TRs.</a:t>
            </a:r>
          </a:p>
          <a:p>
            <a:pPr lvl="2">
              <a:defRPr/>
            </a:pPr>
            <a:r>
              <a:rPr lang="en-GB" dirty="0" smtClean="0"/>
              <a:t>Collection of new use cases for Phase 2.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Rapporteur to provide baseline spreadsheet of existing use cases from published Industry White Papers as a starting point.</a:t>
            </a:r>
          </a:p>
          <a:p>
            <a:pPr lvl="1">
              <a:defRPr/>
            </a:pPr>
            <a:r>
              <a:rPr lang="en-GB" dirty="0" smtClean="0"/>
              <a:t>Mature the items in the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</a:t>
            </a:r>
            <a:r>
              <a:rPr lang="en-GB" dirty="0" smtClean="0"/>
              <a:t>completion (Phase 1):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25%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2015): 100%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</a:p>
          <a:p>
            <a:pPr marL="400050" lvl="1" indent="0">
              <a:buNone/>
              <a:defRPr/>
            </a:pPr>
            <a:r>
              <a:rPr lang="en-GB" dirty="0" smtClean="0"/>
              <a:t>None.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351</Words>
  <Application>Microsoft Office PowerPoint</Application>
  <PresentationFormat>On-screen Show (4:3)</PresentationFormat>
  <Paragraphs>79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SMARTER Status Update New Services and Markets Technology Enablers 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301</cp:revision>
  <cp:lastPrinted>2000-01-14T10:02:55Z</cp:lastPrinted>
  <dcterms:created xsi:type="dcterms:W3CDTF">1999-11-22T09:19:47Z</dcterms:created>
  <dcterms:modified xsi:type="dcterms:W3CDTF">2015-02-06T04:49:06Z</dcterms:modified>
  <cp:category>Presentation</cp:category>
</cp:coreProperties>
</file>