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 horzBarState="maximized">
    <p:restoredLeft sz="16503" autoAdjust="0"/>
    <p:restoredTop sz="86401" autoAdjust="0"/>
  </p:normalViewPr>
  <p:slideViewPr>
    <p:cSldViewPr>
      <p:cViewPr varScale="1">
        <p:scale>
          <a:sx n="59" d="100"/>
          <a:sy n="59" d="100"/>
        </p:scale>
        <p:origin x="-912" y="-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126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MPS_Mods</a:t>
            </a:r>
            <a:r>
              <a:rPr lang="en-US" dirty="0" smtClean="0"/>
              <a:t>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Multimedia Priority Service (MPS) </a:t>
            </a:r>
            <a:r>
              <a:rPr lang="en-US" dirty="0" err="1" smtClean="0">
                <a:solidFill>
                  <a:srgbClr val="FF0000"/>
                </a:solidFill>
              </a:rPr>
              <a:t>Modifcations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Ray Singh</a:t>
            </a:r>
            <a:endParaRPr lang="en-US" dirty="0" smtClean="0"/>
          </a:p>
          <a:p>
            <a:r>
              <a:rPr lang="en-US" dirty="0" smtClean="0"/>
              <a:t>Applied Communication Sciences</a:t>
            </a:r>
            <a:endParaRPr lang="en-US" dirty="0" smtClean="0"/>
          </a:p>
          <a:p>
            <a:r>
              <a:rPr lang="en-US" dirty="0" err="1" smtClean="0"/>
              <a:t>MPS_Mods</a:t>
            </a:r>
            <a:r>
              <a:rPr lang="en-US" dirty="0" smtClean="0"/>
              <a:t>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S1-150313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69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err="1" smtClean="0"/>
              <a:t>Sanya</a:t>
            </a:r>
            <a:r>
              <a:rPr lang="en-GB" sz="1200" b="1" dirty="0" smtClean="0"/>
              <a:t>, China, 2-6 February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Status</a:t>
            </a:r>
            <a:endParaRPr lang="en-GB" dirty="0" smtClean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</a:t>
            </a:r>
            <a:r>
              <a:rPr lang="en-GB" dirty="0" smtClean="0"/>
              <a:t>y&gt;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This </a:t>
            </a:r>
            <a:r>
              <a:rPr lang="en-GB" dirty="0" smtClean="0"/>
              <a:t>WI has not been approved by SP</a:t>
            </a:r>
          </a:p>
          <a:p>
            <a:pPr marL="457200" lvl="1" indent="0"/>
            <a:r>
              <a:rPr lang="en-GB" dirty="0" smtClean="0"/>
              <a:t>The following slides assume approval at </a:t>
            </a:r>
            <a:r>
              <a:rPr lang="en-GB" dirty="0" smtClean="0"/>
              <a:t>SP#67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S1-150313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Progress</a:t>
            </a:r>
            <a:endParaRPr lang="en-GB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WID Agreement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 smtClean="0"/>
              <a:t>Item Completion: </a:t>
            </a:r>
            <a:r>
              <a:rPr lang="en-GB" dirty="0" smtClean="0"/>
              <a:t>0%</a:t>
            </a: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S1-150313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Meeting </a:t>
            </a:r>
            <a:r>
              <a:rPr lang="en-GB" dirty="0" smtClean="0"/>
              <a:t>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2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S1-150313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Completion </a:t>
            </a:r>
            <a:r>
              <a:rPr lang="en-GB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 smtClean="0"/>
              <a:t>&lt;</a:t>
            </a:r>
            <a:r>
              <a:rPr lang="en-GB" sz="2400" dirty="0" smtClean="0"/>
              <a:t>06</a:t>
            </a:r>
            <a:r>
              <a:rPr lang="en-GB" sz="2400" dirty="0" smtClean="0"/>
              <a:t>/2016&gt; SP#72</a:t>
            </a:r>
            <a:endParaRPr lang="en-GB" sz="2400" dirty="0" smtClean="0"/>
          </a:p>
          <a:p>
            <a:pPr marL="400050" lvl="2" indent="0">
              <a:buFontTx/>
              <a:buNone/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</a:t>
            </a:r>
            <a:r>
              <a:rPr lang="en-GB" sz="2400" dirty="0" smtClean="0"/>
              <a:t>target completion date be met? &lt;</a:t>
            </a:r>
            <a:r>
              <a:rPr lang="en-GB" sz="2400" dirty="0" smtClean="0"/>
              <a:t>y&gt;</a:t>
            </a:r>
            <a:endParaRPr lang="en-GB" sz="2400" dirty="0" smtClean="0"/>
          </a:p>
          <a:p>
            <a:pPr>
              <a:defRPr/>
            </a:pPr>
            <a:endParaRPr lang="en-GB" sz="2400" dirty="0" smtClean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S1-150313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Planning/Progress</a:t>
            </a:r>
            <a:endParaRPr lang="en-GB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SA1#70 (Apr 2015):</a:t>
            </a:r>
            <a:endParaRPr lang="en-GB" dirty="0"/>
          </a:p>
          <a:p>
            <a:pPr lvl="1">
              <a:defRPr/>
            </a:pPr>
            <a:r>
              <a:rPr lang="en-US" dirty="0" smtClean="0"/>
              <a:t>Stage </a:t>
            </a:r>
            <a:r>
              <a:rPr lang="en-US" dirty="0" smtClean="0"/>
              <a:t>1 text to align with Stage 2 &amp; </a:t>
            </a:r>
            <a:r>
              <a:rPr lang="en-US" dirty="0" smtClean="0"/>
              <a:t>3</a:t>
            </a:r>
          </a:p>
          <a:p>
            <a:pPr lvl="1">
              <a:defRPr/>
            </a:pPr>
            <a:r>
              <a:rPr lang="en-US" dirty="0" smtClean="0"/>
              <a:t>Priority </a:t>
            </a:r>
            <a:r>
              <a:rPr lang="en-US" dirty="0" smtClean="0"/>
              <a:t>data and priority video communications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SA1#71 </a:t>
            </a:r>
            <a:r>
              <a:rPr lang="en-GB" dirty="0" smtClean="0"/>
              <a:t>(Aug </a:t>
            </a:r>
            <a:r>
              <a:rPr lang="en-GB" dirty="0"/>
              <a:t>2015)</a:t>
            </a:r>
          </a:p>
          <a:p>
            <a:pPr lvl="2">
              <a:defRPr/>
            </a:pPr>
            <a:r>
              <a:rPr lang="en-GB" dirty="0" smtClean="0"/>
              <a:t>End-to-end security</a:t>
            </a:r>
          </a:p>
          <a:p>
            <a:pPr lvl="2">
              <a:defRPr/>
            </a:pPr>
            <a:r>
              <a:rPr lang="en-GB" dirty="0" smtClean="0"/>
              <a:t>Priority voice, video and data interactions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SA1#72 (Nov 2015)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Identity management</a:t>
            </a:r>
          </a:p>
          <a:p>
            <a:pPr lvl="2">
              <a:defRPr/>
            </a:pPr>
            <a:r>
              <a:rPr lang="en-GB" dirty="0" smtClean="0"/>
              <a:t>Access control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S1-150313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 smtClean="0"/>
              <a:t>discussion</a:t>
            </a:r>
          </a:p>
          <a:p>
            <a:pPr lvl="1">
              <a:defRPr/>
            </a:pPr>
            <a:r>
              <a:rPr lang="en-GB" dirty="0" smtClean="0"/>
              <a:t>Focus items in previous </a:t>
            </a:r>
            <a:r>
              <a:rPr lang="en-GB" dirty="0" smtClean="0"/>
              <a:t>slide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S1-150313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Progress </a:t>
            </a:r>
            <a:r>
              <a:rPr lang="en-GB" dirty="0" smtClean="0"/>
              <a:t>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 smtClean="0"/>
              <a:t>percentage completion:</a:t>
            </a:r>
          </a:p>
          <a:p>
            <a:pPr lvl="1">
              <a:defRPr/>
            </a:pPr>
            <a:r>
              <a:rPr lang="en-GB" dirty="0" smtClean="0"/>
              <a:t>SA1#70 (Apr 2015</a:t>
            </a:r>
            <a:r>
              <a:rPr lang="en-GB" dirty="0"/>
              <a:t>): </a:t>
            </a:r>
            <a:r>
              <a:rPr lang="en-GB" dirty="0" smtClean="0"/>
              <a:t>20%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SA1#71 (Aug 2015</a:t>
            </a:r>
            <a:r>
              <a:rPr lang="en-GB" dirty="0"/>
              <a:t>): </a:t>
            </a:r>
            <a:r>
              <a:rPr lang="en-GB" dirty="0" smtClean="0"/>
              <a:t>6</a:t>
            </a:r>
            <a:r>
              <a:rPr lang="en-GB" dirty="0" smtClean="0"/>
              <a:t>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SA1#72 (Nov 2015</a:t>
            </a:r>
            <a:r>
              <a:rPr lang="en-GB" dirty="0"/>
              <a:t>): </a:t>
            </a:r>
            <a:r>
              <a:rPr lang="en-GB" dirty="0" smtClean="0"/>
              <a:t>80</a:t>
            </a:r>
            <a:r>
              <a:rPr lang="en-GB" dirty="0" smtClean="0"/>
              <a:t>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SA1#73 (Feb 2016): 100%</a:t>
            </a: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S1-150313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14</TotalTime>
  <Words>262</Words>
  <Application>Microsoft Office PowerPoint</Application>
  <PresentationFormat>On-screen Show (4:3)</PresentationFormat>
  <Paragraphs>72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Blank Presentation</vt:lpstr>
      <vt:lpstr>MPS_Mods Status Update Multimedia Priority Service (MPS) Modifcations</vt:lpstr>
      <vt:lpstr>MPS_Mods Status</vt:lpstr>
      <vt:lpstr>MPS_Mods Progress</vt:lpstr>
      <vt:lpstr>MPS_Mods Meeting Time</vt:lpstr>
      <vt:lpstr>MPS_Mods Completion Date</vt:lpstr>
      <vt:lpstr>MPS_Mods Planning/Progress</vt:lpstr>
      <vt:lpstr>Work plan between meetings</vt:lpstr>
      <vt:lpstr>MPS_Mods Progress Estimate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YlmF</cp:lastModifiedBy>
  <cp:revision>300</cp:revision>
  <cp:lastPrinted>2000-01-14T10:02:55Z</cp:lastPrinted>
  <dcterms:created xsi:type="dcterms:W3CDTF">1999-11-22T09:19:47Z</dcterms:created>
  <dcterms:modified xsi:type="dcterms:W3CDTF">2015-02-06T03:35:38Z</dcterms:modified>
  <cp:category>Presentation</cp:category>
</cp:coreProperties>
</file>