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13"/>
  </p:notesMasterIdLst>
  <p:handoutMasterIdLst>
    <p:handoutMasterId r:id="rId14"/>
  </p:handoutMasterIdLst>
  <p:sldIdLst>
    <p:sldId id="289" r:id="rId2"/>
    <p:sldId id="313" r:id="rId3"/>
    <p:sldId id="316" r:id="rId4"/>
    <p:sldId id="317" r:id="rId5"/>
    <p:sldId id="314" r:id="rId6"/>
    <p:sldId id="296" r:id="rId7"/>
    <p:sldId id="318" r:id="rId8"/>
    <p:sldId id="319" r:id="rId9"/>
    <p:sldId id="315" r:id="rId10"/>
    <p:sldId id="320" r:id="rId11"/>
    <p:sldId id="321" r:id="rId12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>
          <p15:clr>
            <a:srgbClr val="A4A3A4"/>
          </p15:clr>
        </p15:guide>
        <p15:guide id="2" orient="horz" pos="3651">
          <p15:clr>
            <a:srgbClr val="A4A3A4"/>
          </p15:clr>
        </p15:guide>
        <p15:guide id="3" orient="horz" pos="4012">
          <p15:clr>
            <a:srgbClr val="A4A3A4"/>
          </p15:clr>
        </p15:guide>
        <p15:guide id="4" orient="horz" pos="320">
          <p15:clr>
            <a:srgbClr val="A4A3A4"/>
          </p15:clr>
        </p15:guide>
        <p15:guide id="5" orient="horz" pos="1237">
          <p15:clr>
            <a:srgbClr val="A4A3A4"/>
          </p15:clr>
        </p15:guide>
        <p15:guide id="6" orient="horz" pos="1768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2">
          <p15:clr>
            <a:srgbClr val="A4A3A4"/>
          </p15:clr>
        </p15:guide>
        <p15:guide id="10" pos="246">
          <p15:clr>
            <a:srgbClr val="A4A3A4"/>
          </p15:clr>
        </p15:guide>
        <p15:guide id="11" pos="3841">
          <p15:clr>
            <a:srgbClr val="A4A3A4"/>
          </p15:clr>
        </p15:guide>
        <p15:guide id="12" pos="7444">
          <p15:clr>
            <a:srgbClr val="A4A3A4"/>
          </p15:clr>
        </p15:guide>
        <p15:guide id="13">
          <p15:clr>
            <a:srgbClr val="A4A3A4"/>
          </p15:clr>
        </p15:guide>
        <p15:guide id="14" pos="240">
          <p15:clr>
            <a:srgbClr val="A4A3A4"/>
          </p15:clr>
        </p15:guide>
        <p15:guide id="15" pos="5629">
          <p15:clr>
            <a:srgbClr val="A4A3A4"/>
          </p15:clr>
        </p15:guide>
        <p15:guide id="16" pos="241">
          <p15:clr>
            <a:srgbClr val="A4A3A4"/>
          </p15:clr>
        </p15:guide>
        <p15:guide id="17" pos="204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ockhammer, Thomas" initials="ST" lastIdx="9" clrIdx="0">
    <p:extLst>
      <p:ext uri="{19B8F6BF-5375-455C-9EA6-DF929625EA0E}">
        <p15:presenceInfo xmlns:p15="http://schemas.microsoft.com/office/powerpoint/2012/main" userId="S-1-5-21-1417001333-1303643608-725345543-10488" providerId="AD"/>
      </p:ext>
    </p:extLst>
  </p:cmAuthor>
  <p:cmAuthor id="2" name="Lo, Charles" initials="LC" lastIdx="9" clrIdx="1">
    <p:extLst>
      <p:ext uri="{19B8F6BF-5375-455C-9EA6-DF929625EA0E}">
        <p15:presenceInfo xmlns:p15="http://schemas.microsoft.com/office/powerpoint/2012/main" userId="S-1-5-21-945540591-4024260831-3861152641-61995" providerId="AD"/>
      </p:ext>
    </p:extLst>
  </p:cmAuthor>
  <p:cmAuthor id="3" name="QC_amerc" initials="QC_AC" lastIdx="13" clrIdx="2">
    <p:extLst>
      <p:ext uri="{19B8F6BF-5375-455C-9EA6-DF929625EA0E}">
        <p15:presenceInfo xmlns:p15="http://schemas.microsoft.com/office/powerpoint/2012/main" userId="QC_ame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7F7F7F"/>
    <a:srgbClr val="BC141A"/>
    <a:srgbClr val="8F297D"/>
    <a:srgbClr val="8F297C"/>
    <a:srgbClr val="003B66"/>
    <a:srgbClr val="008D95"/>
    <a:srgbClr val="FDF055"/>
    <a:srgbClr val="E46D20"/>
    <a:srgbClr val="EB20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50" autoAdjust="0"/>
    <p:restoredTop sz="95071" autoAdjust="0"/>
  </p:normalViewPr>
  <p:slideViewPr>
    <p:cSldViewPr snapToGrid="0" snapToObjects="1">
      <p:cViewPr varScale="1">
        <p:scale>
          <a:sx n="113" d="100"/>
          <a:sy n="113" d="100"/>
        </p:scale>
        <p:origin x="912" y="96"/>
      </p:cViewPr>
      <p:guideLst>
        <p:guide orient="horz" pos="2166"/>
        <p:guide orient="horz" pos="3651"/>
        <p:guide orient="horz" pos="4012"/>
        <p:guide orient="horz" pos="320"/>
        <p:guide orient="horz" pos="1237"/>
        <p:guide orient="horz" pos="1768"/>
        <p:guide orient="horz" pos="4203"/>
        <p:guide pos="7677"/>
        <p:guide pos="2"/>
        <p:guide pos="246"/>
        <p:guide pos="3841"/>
        <p:guide pos="7444"/>
        <p:guide/>
        <p:guide pos="240"/>
        <p:guide pos="5629"/>
        <p:guide pos="241"/>
        <p:guide pos="20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1EED24-C500-4171-9AED-AAACE1D24483}" type="doc">
      <dgm:prSet loTypeId="urn:diagrams.loki3.com/BracketLis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05BA52DF-77D6-4E41-A18E-D54A75B3E9CE}">
      <dgm:prSet phldrT="[Text]" custT="1"/>
      <dgm:spPr/>
      <dgm:t>
        <a:bodyPr/>
        <a:lstStyle/>
        <a:p>
          <a:r>
            <a:rPr lang="en-US" sz="1800" dirty="0" smtClean="0"/>
            <a:t>Subscription</a:t>
          </a:r>
          <a:endParaRPr lang="en-US" sz="1800" dirty="0"/>
        </a:p>
      </dgm:t>
    </dgm:pt>
    <dgm:pt modelId="{03D2C589-8D07-4A2D-899E-42AF68ECE7B6}" type="parTrans" cxnId="{C617582A-2769-49E5-B229-718DA81B1C83}">
      <dgm:prSet/>
      <dgm:spPr/>
      <dgm:t>
        <a:bodyPr/>
        <a:lstStyle/>
        <a:p>
          <a:endParaRPr lang="en-US"/>
        </a:p>
      </dgm:t>
    </dgm:pt>
    <dgm:pt modelId="{682565C9-DA3F-4937-976F-605A9BE788A4}" type="sibTrans" cxnId="{C617582A-2769-49E5-B229-718DA81B1C83}">
      <dgm:prSet/>
      <dgm:spPr/>
      <dgm:t>
        <a:bodyPr/>
        <a:lstStyle/>
        <a:p>
          <a:endParaRPr lang="en-US"/>
        </a:p>
      </dgm:t>
    </dgm:pt>
    <dgm:pt modelId="{2B369FB3-7C43-4A74-AC4A-13378BDA305A}">
      <dgm:prSet phldrT="[Text]" custT="1"/>
      <dgm:spPr/>
      <dgm:t>
        <a:bodyPr/>
        <a:lstStyle/>
        <a:p>
          <a:r>
            <a:rPr lang="en-US" sz="1800" dirty="0" smtClean="0"/>
            <a:t>Receivers</a:t>
          </a:r>
          <a:endParaRPr lang="en-US" sz="1800" dirty="0"/>
        </a:p>
      </dgm:t>
    </dgm:pt>
    <dgm:pt modelId="{BB3A65FF-766C-4D2B-85A9-1DF55DD8AE48}" type="parTrans" cxnId="{E9366B89-FF59-4EA0-8CCB-FF1751F8C819}">
      <dgm:prSet/>
      <dgm:spPr/>
      <dgm:t>
        <a:bodyPr/>
        <a:lstStyle/>
        <a:p>
          <a:endParaRPr lang="en-US"/>
        </a:p>
      </dgm:t>
    </dgm:pt>
    <dgm:pt modelId="{3807C1EF-61D7-47F0-A7FA-31C3A5008315}" type="sibTrans" cxnId="{E9366B89-FF59-4EA0-8CCB-FF1751F8C819}">
      <dgm:prSet/>
      <dgm:spPr/>
      <dgm:t>
        <a:bodyPr/>
        <a:lstStyle/>
        <a:p>
          <a:endParaRPr lang="en-US"/>
        </a:p>
      </dgm:t>
    </dgm:pt>
    <dgm:pt modelId="{B603FCB3-DAB1-457A-BC0D-9984DF0317E3}">
      <dgm:prSet phldrT="[Text]" custT="1"/>
      <dgm:spPr/>
      <dgm:t>
        <a:bodyPr/>
        <a:lstStyle/>
        <a:p>
          <a:r>
            <a:rPr lang="en-US" sz="1800" dirty="0" smtClean="0"/>
            <a:t>Content</a:t>
          </a:r>
          <a:endParaRPr lang="en-US" sz="1800" dirty="0"/>
        </a:p>
      </dgm:t>
    </dgm:pt>
    <dgm:pt modelId="{1FA7610C-0561-45FD-B45E-2A05617B4EED}" type="parTrans" cxnId="{1E5E51B4-1662-4DEC-B33F-0F675DBD0ED6}">
      <dgm:prSet/>
      <dgm:spPr/>
      <dgm:t>
        <a:bodyPr/>
        <a:lstStyle/>
        <a:p>
          <a:endParaRPr lang="en-US"/>
        </a:p>
      </dgm:t>
    </dgm:pt>
    <dgm:pt modelId="{EEC1515B-527B-4E1C-986A-39BE312CCD67}" type="sibTrans" cxnId="{1E5E51B4-1662-4DEC-B33F-0F675DBD0ED6}">
      <dgm:prSet/>
      <dgm:spPr/>
      <dgm:t>
        <a:bodyPr/>
        <a:lstStyle/>
        <a:p>
          <a:endParaRPr lang="en-US"/>
        </a:p>
      </dgm:t>
    </dgm:pt>
    <dgm:pt modelId="{EDDEEB4E-B28F-475C-AFCE-8F2CD786808C}">
      <dgm:prSet phldrT="[Text]" custT="1"/>
      <dgm:spPr/>
      <dgm:t>
        <a:bodyPr/>
        <a:lstStyle/>
        <a:p>
          <a:r>
            <a:rPr lang="en-US" sz="1800" dirty="0" smtClean="0"/>
            <a:t>User service</a:t>
          </a:r>
          <a:endParaRPr lang="en-US" sz="1800" dirty="0"/>
        </a:p>
      </dgm:t>
    </dgm:pt>
    <dgm:pt modelId="{892621B2-C2BA-4518-B0B0-722F3BF8FB45}" type="parTrans" cxnId="{21E8C125-8A93-49C0-A6C0-6D07332B46DA}">
      <dgm:prSet/>
      <dgm:spPr/>
      <dgm:t>
        <a:bodyPr/>
        <a:lstStyle/>
        <a:p>
          <a:endParaRPr lang="en-US"/>
        </a:p>
      </dgm:t>
    </dgm:pt>
    <dgm:pt modelId="{0DA4B4D4-B729-47A6-B396-5DFDF2AC2033}" type="sibTrans" cxnId="{21E8C125-8A93-49C0-A6C0-6D07332B46DA}">
      <dgm:prSet/>
      <dgm:spPr/>
      <dgm:t>
        <a:bodyPr/>
        <a:lstStyle/>
        <a:p>
          <a:endParaRPr lang="en-US"/>
        </a:p>
      </dgm:t>
    </dgm:pt>
    <dgm:pt modelId="{CDA5A018-C648-4B45-9FDB-936A180D37B9}">
      <dgm:prSet phldrT="[Text]" custT="1"/>
      <dgm:spPr/>
      <dgm:t>
        <a:bodyPr/>
        <a:lstStyle/>
        <a:p>
          <a:r>
            <a:rPr lang="en-US" sz="1800" dirty="0" smtClean="0"/>
            <a:t>Spectrum</a:t>
          </a:r>
          <a:endParaRPr lang="en-US" sz="1800" dirty="0"/>
        </a:p>
      </dgm:t>
    </dgm:pt>
    <dgm:pt modelId="{6EC8E290-8286-4C54-B8C2-387383D38821}" type="parTrans" cxnId="{0FD550A2-1EC3-4DFC-83F8-43605F6FECDD}">
      <dgm:prSet/>
      <dgm:spPr/>
      <dgm:t>
        <a:bodyPr/>
        <a:lstStyle/>
        <a:p>
          <a:endParaRPr lang="en-US"/>
        </a:p>
      </dgm:t>
    </dgm:pt>
    <dgm:pt modelId="{5333970E-16C9-4A02-A904-88EBE8D769BE}" type="sibTrans" cxnId="{0FD550A2-1EC3-4DFC-83F8-43605F6FECDD}">
      <dgm:prSet/>
      <dgm:spPr/>
      <dgm:t>
        <a:bodyPr/>
        <a:lstStyle/>
        <a:p>
          <a:endParaRPr lang="en-US"/>
        </a:p>
      </dgm:t>
    </dgm:pt>
    <dgm:pt modelId="{668108AD-213D-423C-B614-9CFF5DAEDE81}">
      <dgm:prSet phldrT="[Text]" custT="1"/>
      <dgm:spPr/>
      <dgm:t>
        <a:bodyPr/>
        <a:lstStyle/>
        <a:p>
          <a:r>
            <a:rPr lang="en-US" sz="1800" dirty="0" smtClean="0"/>
            <a:t>None (free-to-air)</a:t>
          </a:r>
          <a:endParaRPr lang="en-US" sz="1800" dirty="0"/>
        </a:p>
      </dgm:t>
    </dgm:pt>
    <dgm:pt modelId="{CBD514A0-9325-45B1-8DFB-C1A6D4C9BDB2}" type="parTrans" cxnId="{E2F533DA-519F-42FD-8DCB-7B46C9E1FE91}">
      <dgm:prSet/>
      <dgm:spPr/>
      <dgm:t>
        <a:bodyPr/>
        <a:lstStyle/>
        <a:p>
          <a:endParaRPr lang="en-US"/>
        </a:p>
      </dgm:t>
    </dgm:pt>
    <dgm:pt modelId="{7B6E7A1A-7B27-464B-8C3D-4C28EEDB9DBC}" type="sibTrans" cxnId="{E2F533DA-519F-42FD-8DCB-7B46C9E1FE91}">
      <dgm:prSet/>
      <dgm:spPr/>
      <dgm:t>
        <a:bodyPr/>
        <a:lstStyle/>
        <a:p>
          <a:endParaRPr lang="en-US"/>
        </a:p>
      </dgm:t>
    </dgm:pt>
    <dgm:pt modelId="{2FD8F13C-63ED-4049-A967-6C4E814A5377}">
      <dgm:prSet phldrT="[Text]" custT="1"/>
      <dgm:spPr/>
      <dgm:t>
        <a:bodyPr/>
        <a:lstStyle/>
        <a:p>
          <a:r>
            <a:rPr lang="en-US" sz="1800" dirty="0" smtClean="0"/>
            <a:t>Cellular subscription</a:t>
          </a:r>
          <a:endParaRPr lang="en-US" sz="1800" dirty="0"/>
        </a:p>
      </dgm:t>
    </dgm:pt>
    <dgm:pt modelId="{F4A32998-2277-4676-A515-C10EDC97C9C6}" type="parTrans" cxnId="{027A7E57-2E2D-44D8-86BF-711BF502263E}">
      <dgm:prSet/>
      <dgm:spPr/>
      <dgm:t>
        <a:bodyPr/>
        <a:lstStyle/>
        <a:p>
          <a:endParaRPr lang="en-US"/>
        </a:p>
      </dgm:t>
    </dgm:pt>
    <dgm:pt modelId="{2C1593D5-8394-4147-871D-8EE7327D6E60}" type="sibTrans" cxnId="{027A7E57-2E2D-44D8-86BF-711BF502263E}">
      <dgm:prSet/>
      <dgm:spPr/>
      <dgm:t>
        <a:bodyPr/>
        <a:lstStyle/>
        <a:p>
          <a:endParaRPr lang="en-US"/>
        </a:p>
      </dgm:t>
    </dgm:pt>
    <dgm:pt modelId="{DC60320D-AA4C-4463-B0C6-3CC3C273DA05}">
      <dgm:prSet phldrT="[Text]" custT="1"/>
      <dgm:spPr/>
      <dgm:t>
        <a:bodyPr/>
        <a:lstStyle/>
        <a:p>
          <a:r>
            <a:rPr lang="en-US" sz="1800" dirty="0" smtClean="0"/>
            <a:t>Content subscription</a:t>
          </a:r>
          <a:endParaRPr lang="en-US" sz="1800" dirty="0"/>
        </a:p>
      </dgm:t>
    </dgm:pt>
    <dgm:pt modelId="{E1BC18B4-66A7-4671-BF1F-DCF20C64EE6F}" type="parTrans" cxnId="{49F52B28-7116-4B4E-A84F-8612C60D51D5}">
      <dgm:prSet/>
      <dgm:spPr/>
      <dgm:t>
        <a:bodyPr/>
        <a:lstStyle/>
        <a:p>
          <a:endParaRPr lang="en-US"/>
        </a:p>
      </dgm:t>
    </dgm:pt>
    <dgm:pt modelId="{3C00FEF4-582A-40B5-A7D1-902F4E8E3C9B}" type="sibTrans" cxnId="{49F52B28-7116-4B4E-A84F-8612C60D51D5}">
      <dgm:prSet/>
      <dgm:spPr/>
      <dgm:t>
        <a:bodyPr/>
        <a:lstStyle/>
        <a:p>
          <a:endParaRPr lang="en-US"/>
        </a:p>
      </dgm:t>
    </dgm:pt>
    <dgm:pt modelId="{131D961E-2D76-43A6-AC76-649A0638D214}">
      <dgm:prSet phldrT="[Text]" custT="1"/>
      <dgm:spPr/>
      <dgm:t>
        <a:bodyPr/>
        <a:lstStyle/>
        <a:p>
          <a:r>
            <a:rPr lang="en-US" sz="1800" dirty="0" smtClean="0"/>
            <a:t>Fixed TV</a:t>
          </a:r>
          <a:endParaRPr lang="en-US" sz="1800" dirty="0"/>
        </a:p>
      </dgm:t>
    </dgm:pt>
    <dgm:pt modelId="{85F8CA47-A97D-4F01-AF60-76D69E142566}" type="parTrans" cxnId="{CF4FA0C4-B19C-43F3-B15E-8397544E3DC1}">
      <dgm:prSet/>
      <dgm:spPr/>
      <dgm:t>
        <a:bodyPr/>
        <a:lstStyle/>
        <a:p>
          <a:endParaRPr lang="en-US"/>
        </a:p>
      </dgm:t>
    </dgm:pt>
    <dgm:pt modelId="{0F6E432E-50FA-4E76-B2CA-1F19F843E749}" type="sibTrans" cxnId="{CF4FA0C4-B19C-43F3-B15E-8397544E3DC1}">
      <dgm:prSet/>
      <dgm:spPr/>
      <dgm:t>
        <a:bodyPr/>
        <a:lstStyle/>
        <a:p>
          <a:endParaRPr lang="en-US"/>
        </a:p>
      </dgm:t>
    </dgm:pt>
    <dgm:pt modelId="{46B72660-2F89-4A6B-A773-9F76543492FF}">
      <dgm:prSet phldrT="[Text]" custT="1"/>
      <dgm:spPr/>
      <dgm:t>
        <a:bodyPr/>
        <a:lstStyle/>
        <a:p>
          <a:r>
            <a:rPr lang="en-US" sz="1800" dirty="0" smtClean="0"/>
            <a:t>Wireless &amp; Mobile devices</a:t>
          </a:r>
          <a:endParaRPr lang="en-US" sz="1800" dirty="0"/>
        </a:p>
      </dgm:t>
    </dgm:pt>
    <dgm:pt modelId="{9E7A3052-DFFF-4315-9942-1FB07E82BD25}" type="parTrans" cxnId="{FAAECB44-5D6B-4E75-B237-D2FBB0335BFC}">
      <dgm:prSet/>
      <dgm:spPr/>
      <dgm:t>
        <a:bodyPr/>
        <a:lstStyle/>
        <a:p>
          <a:endParaRPr lang="en-US"/>
        </a:p>
      </dgm:t>
    </dgm:pt>
    <dgm:pt modelId="{111B788B-0DE6-447A-BBBD-83F4641A47CE}" type="sibTrans" cxnId="{FAAECB44-5D6B-4E75-B237-D2FBB0335BFC}">
      <dgm:prSet/>
      <dgm:spPr/>
      <dgm:t>
        <a:bodyPr/>
        <a:lstStyle/>
        <a:p>
          <a:endParaRPr lang="en-US"/>
        </a:p>
      </dgm:t>
    </dgm:pt>
    <dgm:pt modelId="{9015F7EB-1F33-42AA-A420-054E3FE8C500}">
      <dgm:prSet phldrT="[Text]" custT="1"/>
      <dgm:spPr/>
      <dgm:t>
        <a:bodyPr/>
        <a:lstStyle/>
        <a:p>
          <a:r>
            <a:rPr lang="en-US" sz="1800" dirty="0" smtClean="0"/>
            <a:t>Linear TV</a:t>
          </a:r>
          <a:endParaRPr lang="en-US" sz="1800" dirty="0"/>
        </a:p>
      </dgm:t>
    </dgm:pt>
    <dgm:pt modelId="{78D86E9F-BF8F-4283-8D7D-977CCE03C53F}" type="parTrans" cxnId="{F1C0FFD7-9C02-4AE7-99D3-7CF343ED83AE}">
      <dgm:prSet/>
      <dgm:spPr/>
      <dgm:t>
        <a:bodyPr/>
        <a:lstStyle/>
        <a:p>
          <a:endParaRPr lang="en-US"/>
        </a:p>
      </dgm:t>
    </dgm:pt>
    <dgm:pt modelId="{E66D41EA-8F03-4C6D-91BC-EBF01389A0C3}" type="sibTrans" cxnId="{F1C0FFD7-9C02-4AE7-99D3-7CF343ED83AE}">
      <dgm:prSet/>
      <dgm:spPr/>
      <dgm:t>
        <a:bodyPr/>
        <a:lstStyle/>
        <a:p>
          <a:endParaRPr lang="en-US"/>
        </a:p>
      </dgm:t>
    </dgm:pt>
    <dgm:pt modelId="{B8C3C5B9-FB37-4700-8FC8-B89C02343217}">
      <dgm:prSet phldrT="[Text]" custT="1"/>
      <dgm:spPr/>
      <dgm:t>
        <a:bodyPr/>
        <a:lstStyle/>
        <a:p>
          <a:r>
            <a:rPr lang="en-US" sz="1800" dirty="0" smtClean="0"/>
            <a:t>Content mix</a:t>
          </a:r>
          <a:endParaRPr lang="en-US" sz="1800" dirty="0"/>
        </a:p>
      </dgm:t>
    </dgm:pt>
    <dgm:pt modelId="{4758BB91-227C-4663-9B66-023F182CB027}" type="parTrans" cxnId="{7BA83725-CFD3-4677-82F0-5083B892E17F}">
      <dgm:prSet/>
      <dgm:spPr/>
      <dgm:t>
        <a:bodyPr/>
        <a:lstStyle/>
        <a:p>
          <a:endParaRPr lang="en-US"/>
        </a:p>
      </dgm:t>
    </dgm:pt>
    <dgm:pt modelId="{7DEF50F9-22BE-4B20-B91C-5D05B1C74E0A}" type="sibTrans" cxnId="{7BA83725-CFD3-4677-82F0-5083B892E17F}">
      <dgm:prSet/>
      <dgm:spPr/>
      <dgm:t>
        <a:bodyPr/>
        <a:lstStyle/>
        <a:p>
          <a:endParaRPr lang="en-US"/>
        </a:p>
      </dgm:t>
    </dgm:pt>
    <dgm:pt modelId="{D7C95611-765F-415C-ABA4-1CD8503D5B76}">
      <dgm:prSet phldrT="[Text]" custT="1"/>
      <dgm:spPr/>
      <dgm:t>
        <a:bodyPr/>
        <a:lstStyle/>
        <a:p>
          <a:r>
            <a:rPr lang="en-US" sz="1800" dirty="0" smtClean="0"/>
            <a:t>Provided by MNO</a:t>
          </a:r>
          <a:endParaRPr lang="en-US" sz="1800" dirty="0"/>
        </a:p>
      </dgm:t>
    </dgm:pt>
    <dgm:pt modelId="{7B7E9E26-B129-4A21-B4E5-A559CB2EC220}" type="parTrans" cxnId="{03E03A02-A38B-41DE-ACF5-72376431E779}">
      <dgm:prSet/>
      <dgm:spPr/>
      <dgm:t>
        <a:bodyPr/>
        <a:lstStyle/>
        <a:p>
          <a:endParaRPr lang="en-US"/>
        </a:p>
      </dgm:t>
    </dgm:pt>
    <dgm:pt modelId="{8A8E04E4-596B-4E2A-83B5-CC0C30E3B0A8}" type="sibTrans" cxnId="{03E03A02-A38B-41DE-ACF5-72376431E779}">
      <dgm:prSet/>
      <dgm:spPr/>
      <dgm:t>
        <a:bodyPr/>
        <a:lstStyle/>
        <a:p>
          <a:endParaRPr lang="en-US"/>
        </a:p>
      </dgm:t>
    </dgm:pt>
    <dgm:pt modelId="{8B18A19B-FC4A-4F00-A6EA-2AA13A5147CD}">
      <dgm:prSet phldrT="[Text]" custT="1"/>
      <dgm:spPr/>
      <dgm:t>
        <a:bodyPr/>
        <a:lstStyle/>
        <a:p>
          <a:r>
            <a:rPr lang="en-US" sz="1800" dirty="0" smtClean="0"/>
            <a:t>Provided by content providers</a:t>
          </a:r>
          <a:endParaRPr lang="en-US" sz="1800" dirty="0"/>
        </a:p>
      </dgm:t>
    </dgm:pt>
    <dgm:pt modelId="{6304E2EE-7D02-4FE8-90B6-F644B9B38172}" type="parTrans" cxnId="{22D80CD2-CAC9-4AF6-A34D-48EDCAC5E358}">
      <dgm:prSet/>
      <dgm:spPr/>
      <dgm:t>
        <a:bodyPr/>
        <a:lstStyle/>
        <a:p>
          <a:endParaRPr lang="en-US"/>
        </a:p>
      </dgm:t>
    </dgm:pt>
    <dgm:pt modelId="{4D3A0686-2373-48AD-A27D-AEA1CA5172A3}" type="sibTrans" cxnId="{22D80CD2-CAC9-4AF6-A34D-48EDCAC5E358}">
      <dgm:prSet/>
      <dgm:spPr/>
      <dgm:t>
        <a:bodyPr/>
        <a:lstStyle/>
        <a:p>
          <a:endParaRPr lang="en-US"/>
        </a:p>
      </dgm:t>
    </dgm:pt>
    <dgm:pt modelId="{CB1D348D-9865-4FD7-B79C-E5A72E9E32AB}">
      <dgm:prSet phldrT="[Text]" custT="1"/>
      <dgm:spPr/>
      <dgm:t>
        <a:bodyPr/>
        <a:lstStyle/>
        <a:p>
          <a:r>
            <a:rPr lang="en-US" sz="1800" dirty="0" smtClean="0"/>
            <a:t>hybrid</a:t>
          </a:r>
          <a:endParaRPr lang="en-US" sz="1800" dirty="0"/>
        </a:p>
      </dgm:t>
    </dgm:pt>
    <dgm:pt modelId="{0A916F35-632A-45B0-8D39-33A571C67C32}" type="parTrans" cxnId="{41AC86F4-E70C-474A-AF87-63175CDE583D}">
      <dgm:prSet/>
      <dgm:spPr/>
      <dgm:t>
        <a:bodyPr/>
        <a:lstStyle/>
        <a:p>
          <a:endParaRPr lang="en-US"/>
        </a:p>
      </dgm:t>
    </dgm:pt>
    <dgm:pt modelId="{B25217E6-4A93-4645-A8BE-B95AF0ED712F}" type="sibTrans" cxnId="{41AC86F4-E70C-474A-AF87-63175CDE583D}">
      <dgm:prSet/>
      <dgm:spPr/>
      <dgm:t>
        <a:bodyPr/>
        <a:lstStyle/>
        <a:p>
          <a:endParaRPr lang="en-US"/>
        </a:p>
      </dgm:t>
    </dgm:pt>
    <dgm:pt modelId="{0C7EDB6E-F2F5-4886-B230-CEA66184BD2D}">
      <dgm:prSet phldrT="[Text]" custT="1"/>
      <dgm:spPr/>
      <dgm:t>
        <a:bodyPr/>
        <a:lstStyle/>
        <a:p>
          <a:r>
            <a:rPr lang="en-US" sz="1800" dirty="0" smtClean="0"/>
            <a:t>DL (broadcast only)</a:t>
          </a:r>
          <a:endParaRPr lang="en-US" sz="1800" dirty="0"/>
        </a:p>
      </dgm:t>
    </dgm:pt>
    <dgm:pt modelId="{F50808F8-C40F-4030-A376-5B793B1B15A1}" type="parTrans" cxnId="{369906FA-5C4E-471B-BD7E-B6DABCE03F5C}">
      <dgm:prSet/>
      <dgm:spPr/>
      <dgm:t>
        <a:bodyPr/>
        <a:lstStyle/>
        <a:p>
          <a:endParaRPr lang="en-US"/>
        </a:p>
      </dgm:t>
    </dgm:pt>
    <dgm:pt modelId="{E82067A7-604C-4EA8-BA90-F63A936853C0}" type="sibTrans" cxnId="{369906FA-5C4E-471B-BD7E-B6DABCE03F5C}">
      <dgm:prSet/>
      <dgm:spPr/>
      <dgm:t>
        <a:bodyPr/>
        <a:lstStyle/>
        <a:p>
          <a:endParaRPr lang="en-US"/>
        </a:p>
      </dgm:t>
    </dgm:pt>
    <dgm:pt modelId="{B191F2CF-2B6E-47B8-9725-AF9531E24930}">
      <dgm:prSet phldrT="[Text]" custT="1"/>
      <dgm:spPr/>
      <dgm:t>
        <a:bodyPr/>
        <a:lstStyle/>
        <a:p>
          <a:r>
            <a:rPr lang="en-US" sz="1800" dirty="0" smtClean="0"/>
            <a:t>DL/UL (broadcast/unicast)</a:t>
          </a:r>
          <a:endParaRPr lang="en-US" sz="1800" dirty="0"/>
        </a:p>
      </dgm:t>
    </dgm:pt>
    <dgm:pt modelId="{FDC0485E-C2CE-4B61-9F95-684B15C647E9}" type="parTrans" cxnId="{CD869C7A-15DF-4612-A61D-CD1ACA2AF2F7}">
      <dgm:prSet/>
      <dgm:spPr/>
      <dgm:t>
        <a:bodyPr/>
        <a:lstStyle/>
        <a:p>
          <a:endParaRPr lang="en-US"/>
        </a:p>
      </dgm:t>
    </dgm:pt>
    <dgm:pt modelId="{07F44A79-7431-4AD1-A01F-3EF1768E2906}" type="sibTrans" cxnId="{CD869C7A-15DF-4612-A61D-CD1ACA2AF2F7}">
      <dgm:prSet/>
      <dgm:spPr/>
      <dgm:t>
        <a:bodyPr/>
        <a:lstStyle/>
        <a:p>
          <a:endParaRPr lang="en-US"/>
        </a:p>
      </dgm:t>
    </dgm:pt>
    <dgm:pt modelId="{FE395CF0-9D22-4945-9F8F-4D32E5EB0F2B}" type="pres">
      <dgm:prSet presAssocID="{0F1EED24-C500-4171-9AED-AAACE1D2448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E5F724C-E74C-44B2-941F-FA233795A172}" type="pres">
      <dgm:prSet presAssocID="{05BA52DF-77D6-4E41-A18E-D54A75B3E9CE}" presName="linNode" presStyleCnt="0"/>
      <dgm:spPr/>
    </dgm:pt>
    <dgm:pt modelId="{A74690AE-90C0-4AE9-9419-4C2AD3981D19}" type="pres">
      <dgm:prSet presAssocID="{05BA52DF-77D6-4E41-A18E-D54A75B3E9CE}" presName="parTx" presStyleLbl="revTx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2BB822-CF70-4EB8-9947-5F82439C1E52}" type="pres">
      <dgm:prSet presAssocID="{05BA52DF-77D6-4E41-A18E-D54A75B3E9CE}" presName="bracket" presStyleLbl="parChTrans1D1" presStyleIdx="0" presStyleCnt="5"/>
      <dgm:spPr/>
    </dgm:pt>
    <dgm:pt modelId="{BA12D17E-110E-4ADD-B242-2A267A36982A}" type="pres">
      <dgm:prSet presAssocID="{05BA52DF-77D6-4E41-A18E-D54A75B3E9CE}" presName="spH" presStyleCnt="0"/>
      <dgm:spPr/>
    </dgm:pt>
    <dgm:pt modelId="{3CE191B2-1611-4984-8BAB-1DAA2FA33DFC}" type="pres">
      <dgm:prSet presAssocID="{05BA52DF-77D6-4E41-A18E-D54A75B3E9CE}" presName="desTx" presStyleLbl="node1" presStyleIdx="0" presStyleCnt="5" custLinFactNeighborX="1" custLinFactNeighborY="-8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240206-F517-4C78-8C05-9795D3A8130F}" type="pres">
      <dgm:prSet presAssocID="{682565C9-DA3F-4937-976F-605A9BE788A4}" presName="spV" presStyleCnt="0"/>
      <dgm:spPr/>
    </dgm:pt>
    <dgm:pt modelId="{8C613BE8-E971-468C-B9C6-BCC86DD373E5}" type="pres">
      <dgm:prSet presAssocID="{2B369FB3-7C43-4A74-AC4A-13378BDA305A}" presName="linNode" presStyleCnt="0"/>
      <dgm:spPr/>
    </dgm:pt>
    <dgm:pt modelId="{430557AF-14E6-4C73-A0B4-B19E8785E7E2}" type="pres">
      <dgm:prSet presAssocID="{2B369FB3-7C43-4A74-AC4A-13378BDA305A}" presName="parTx" presStyleLbl="revTx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9F7A29-499B-426B-860B-51772CB99CD1}" type="pres">
      <dgm:prSet presAssocID="{2B369FB3-7C43-4A74-AC4A-13378BDA305A}" presName="bracket" presStyleLbl="parChTrans1D1" presStyleIdx="1" presStyleCnt="5"/>
      <dgm:spPr/>
    </dgm:pt>
    <dgm:pt modelId="{94E16799-3F82-434B-815F-C4DF1827CEA1}" type="pres">
      <dgm:prSet presAssocID="{2B369FB3-7C43-4A74-AC4A-13378BDA305A}" presName="spH" presStyleCnt="0"/>
      <dgm:spPr/>
    </dgm:pt>
    <dgm:pt modelId="{9E0315D0-F885-41D4-BA31-B0D41277A46E}" type="pres">
      <dgm:prSet presAssocID="{2B369FB3-7C43-4A74-AC4A-13378BDA305A}" presName="des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F2D41F-A3DA-40DE-8901-57AD667AE8BB}" type="pres">
      <dgm:prSet presAssocID="{3807C1EF-61D7-47F0-A7FA-31C3A5008315}" presName="spV" presStyleCnt="0"/>
      <dgm:spPr/>
    </dgm:pt>
    <dgm:pt modelId="{435AEA61-D104-44C4-87C2-FEFAC03926A4}" type="pres">
      <dgm:prSet presAssocID="{B603FCB3-DAB1-457A-BC0D-9984DF0317E3}" presName="linNode" presStyleCnt="0"/>
      <dgm:spPr/>
    </dgm:pt>
    <dgm:pt modelId="{5CD26BB8-9CE5-401C-8DFA-5C1DDA08F3A3}" type="pres">
      <dgm:prSet presAssocID="{B603FCB3-DAB1-457A-BC0D-9984DF0317E3}" presName="parTx" presStyleLbl="revTx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BF1318-AF8A-4E14-A991-51A05FC98174}" type="pres">
      <dgm:prSet presAssocID="{B603FCB3-DAB1-457A-BC0D-9984DF0317E3}" presName="bracket" presStyleLbl="parChTrans1D1" presStyleIdx="2" presStyleCnt="5"/>
      <dgm:spPr/>
    </dgm:pt>
    <dgm:pt modelId="{AD41AB60-9A8D-4F33-8D04-5F929E3A9596}" type="pres">
      <dgm:prSet presAssocID="{B603FCB3-DAB1-457A-BC0D-9984DF0317E3}" presName="spH" presStyleCnt="0"/>
      <dgm:spPr/>
    </dgm:pt>
    <dgm:pt modelId="{DBD5A570-EB4B-468E-AB9C-6184AB890A1B}" type="pres">
      <dgm:prSet presAssocID="{B603FCB3-DAB1-457A-BC0D-9984DF0317E3}" presName="des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5732D9-78DF-4BD7-9F00-5D24442319FB}" type="pres">
      <dgm:prSet presAssocID="{EEC1515B-527B-4E1C-986A-39BE312CCD67}" presName="spV" presStyleCnt="0"/>
      <dgm:spPr/>
    </dgm:pt>
    <dgm:pt modelId="{EFED2B00-E72A-4343-86D2-448F7AE55B59}" type="pres">
      <dgm:prSet presAssocID="{EDDEEB4E-B28F-475C-AFCE-8F2CD786808C}" presName="linNode" presStyleCnt="0"/>
      <dgm:spPr/>
    </dgm:pt>
    <dgm:pt modelId="{EC2EFAD9-9F88-425C-AB2D-B8FECD16F4BE}" type="pres">
      <dgm:prSet presAssocID="{EDDEEB4E-B28F-475C-AFCE-8F2CD786808C}" presName="parTx" presStyleLbl="revTx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C9225F-6CBF-4CC6-A41A-BF2BE0AC9105}" type="pres">
      <dgm:prSet presAssocID="{EDDEEB4E-B28F-475C-AFCE-8F2CD786808C}" presName="bracket" presStyleLbl="parChTrans1D1" presStyleIdx="3" presStyleCnt="5"/>
      <dgm:spPr/>
    </dgm:pt>
    <dgm:pt modelId="{EB63C9EA-1388-4FB4-B079-B5A04F9B52B2}" type="pres">
      <dgm:prSet presAssocID="{EDDEEB4E-B28F-475C-AFCE-8F2CD786808C}" presName="spH" presStyleCnt="0"/>
      <dgm:spPr/>
    </dgm:pt>
    <dgm:pt modelId="{93396E3F-48BE-4E81-B25F-223A3DC48039}" type="pres">
      <dgm:prSet presAssocID="{EDDEEB4E-B28F-475C-AFCE-8F2CD786808C}" presName="des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4FC95F-BE5C-41BB-B37A-356308394804}" type="pres">
      <dgm:prSet presAssocID="{0DA4B4D4-B729-47A6-B396-5DFDF2AC2033}" presName="spV" presStyleCnt="0"/>
      <dgm:spPr/>
    </dgm:pt>
    <dgm:pt modelId="{918779BD-7A63-46F0-B842-1C60D4DE73F9}" type="pres">
      <dgm:prSet presAssocID="{CDA5A018-C648-4B45-9FDB-936A180D37B9}" presName="linNode" presStyleCnt="0"/>
      <dgm:spPr/>
    </dgm:pt>
    <dgm:pt modelId="{FEC2FF09-8D4A-4A18-B44F-7ED7D3B9F430}" type="pres">
      <dgm:prSet presAssocID="{CDA5A018-C648-4B45-9FDB-936A180D37B9}" presName="parTx" presStyleLbl="revTx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973B93-5E5B-4814-A5B2-DD27FD1E944F}" type="pres">
      <dgm:prSet presAssocID="{CDA5A018-C648-4B45-9FDB-936A180D37B9}" presName="bracket" presStyleLbl="parChTrans1D1" presStyleIdx="4" presStyleCnt="5"/>
      <dgm:spPr/>
    </dgm:pt>
    <dgm:pt modelId="{D769DB5F-8FC7-4369-B54B-824D46B6BE30}" type="pres">
      <dgm:prSet presAssocID="{CDA5A018-C648-4B45-9FDB-936A180D37B9}" presName="spH" presStyleCnt="0"/>
      <dgm:spPr/>
    </dgm:pt>
    <dgm:pt modelId="{3FDF3509-B147-4150-9B47-9DDFC1ECD4DF}" type="pres">
      <dgm:prSet presAssocID="{CDA5A018-C648-4B45-9FDB-936A180D37B9}" presName="des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2510C40-1155-482E-91A1-E39ADBF1DE76}" type="presOf" srcId="{05BA52DF-77D6-4E41-A18E-D54A75B3E9CE}" destId="{A74690AE-90C0-4AE9-9419-4C2AD3981D19}" srcOrd="0" destOrd="0" presId="urn:diagrams.loki3.com/BracketList"/>
    <dgm:cxn modelId="{A2F9A130-7A3E-45EF-9DEC-793A0951728F}" type="presOf" srcId="{2FD8F13C-63ED-4049-A967-6C4E814A5377}" destId="{3CE191B2-1611-4984-8BAB-1DAA2FA33DFC}" srcOrd="0" destOrd="1" presId="urn:diagrams.loki3.com/BracketList"/>
    <dgm:cxn modelId="{1E5E51B4-1662-4DEC-B33F-0F675DBD0ED6}" srcId="{0F1EED24-C500-4171-9AED-AAACE1D24483}" destId="{B603FCB3-DAB1-457A-BC0D-9984DF0317E3}" srcOrd="2" destOrd="0" parTransId="{1FA7610C-0561-45FD-B45E-2A05617B4EED}" sibTransId="{EEC1515B-527B-4E1C-986A-39BE312CCD67}"/>
    <dgm:cxn modelId="{03E03A02-A38B-41DE-ACF5-72376431E779}" srcId="{EDDEEB4E-B28F-475C-AFCE-8F2CD786808C}" destId="{D7C95611-765F-415C-ABA4-1CD8503D5B76}" srcOrd="0" destOrd="0" parTransId="{7B7E9E26-B129-4A21-B4E5-A559CB2EC220}" sibTransId="{8A8E04E4-596B-4E2A-83B5-CC0C30E3B0A8}"/>
    <dgm:cxn modelId="{53972E91-B6BC-4EDA-8450-63F1AF1E56B2}" type="presOf" srcId="{CB1D348D-9865-4FD7-B79C-E5A72E9E32AB}" destId="{93396E3F-48BE-4E81-B25F-223A3DC48039}" srcOrd="0" destOrd="2" presId="urn:diagrams.loki3.com/BracketList"/>
    <dgm:cxn modelId="{CF4FA0C4-B19C-43F3-B15E-8397544E3DC1}" srcId="{2B369FB3-7C43-4A74-AC4A-13378BDA305A}" destId="{131D961E-2D76-43A6-AC76-649A0638D214}" srcOrd="0" destOrd="0" parTransId="{85F8CA47-A97D-4F01-AF60-76D69E142566}" sibTransId="{0F6E432E-50FA-4E76-B2CA-1F19F843E749}"/>
    <dgm:cxn modelId="{4DB0E16C-63E5-4DA3-A4A1-3B4036B82316}" type="presOf" srcId="{DC60320D-AA4C-4463-B0C6-3CC3C273DA05}" destId="{3CE191B2-1611-4984-8BAB-1DAA2FA33DFC}" srcOrd="0" destOrd="2" presId="urn:diagrams.loki3.com/BracketList"/>
    <dgm:cxn modelId="{22D80CD2-CAC9-4AF6-A34D-48EDCAC5E358}" srcId="{EDDEEB4E-B28F-475C-AFCE-8F2CD786808C}" destId="{8B18A19B-FC4A-4F00-A6EA-2AA13A5147CD}" srcOrd="1" destOrd="0" parTransId="{6304E2EE-7D02-4FE8-90B6-F644B9B38172}" sibTransId="{4D3A0686-2373-48AD-A27D-AEA1CA5172A3}"/>
    <dgm:cxn modelId="{21E8C125-8A93-49C0-A6C0-6D07332B46DA}" srcId="{0F1EED24-C500-4171-9AED-AAACE1D24483}" destId="{EDDEEB4E-B28F-475C-AFCE-8F2CD786808C}" srcOrd="3" destOrd="0" parTransId="{892621B2-C2BA-4518-B0B0-722F3BF8FB45}" sibTransId="{0DA4B4D4-B729-47A6-B396-5DFDF2AC2033}"/>
    <dgm:cxn modelId="{E5C87F36-DF6E-467B-8D25-9ABDF411A8FF}" type="presOf" srcId="{46B72660-2F89-4A6B-A773-9F76543492FF}" destId="{9E0315D0-F885-41D4-BA31-B0D41277A46E}" srcOrd="0" destOrd="1" presId="urn:diagrams.loki3.com/BracketList"/>
    <dgm:cxn modelId="{027A7E57-2E2D-44D8-86BF-711BF502263E}" srcId="{05BA52DF-77D6-4E41-A18E-D54A75B3E9CE}" destId="{2FD8F13C-63ED-4049-A967-6C4E814A5377}" srcOrd="1" destOrd="0" parTransId="{F4A32998-2277-4676-A515-C10EDC97C9C6}" sibTransId="{2C1593D5-8394-4147-871D-8EE7327D6E60}"/>
    <dgm:cxn modelId="{CD869C7A-15DF-4612-A61D-CD1ACA2AF2F7}" srcId="{CDA5A018-C648-4B45-9FDB-936A180D37B9}" destId="{B191F2CF-2B6E-47B8-9725-AF9531E24930}" srcOrd="1" destOrd="0" parTransId="{FDC0485E-C2CE-4B61-9F95-684B15C647E9}" sibTransId="{07F44A79-7431-4AD1-A01F-3EF1768E2906}"/>
    <dgm:cxn modelId="{E9366B89-FF59-4EA0-8CCB-FF1751F8C819}" srcId="{0F1EED24-C500-4171-9AED-AAACE1D24483}" destId="{2B369FB3-7C43-4A74-AC4A-13378BDA305A}" srcOrd="1" destOrd="0" parTransId="{BB3A65FF-766C-4D2B-85A9-1DF55DD8AE48}" sibTransId="{3807C1EF-61D7-47F0-A7FA-31C3A5008315}"/>
    <dgm:cxn modelId="{7BA83725-CFD3-4677-82F0-5083B892E17F}" srcId="{B603FCB3-DAB1-457A-BC0D-9984DF0317E3}" destId="{B8C3C5B9-FB37-4700-8FC8-B89C02343217}" srcOrd="1" destOrd="0" parTransId="{4758BB91-227C-4663-9B66-023F182CB027}" sibTransId="{7DEF50F9-22BE-4B20-B91C-5D05B1C74E0A}"/>
    <dgm:cxn modelId="{F6A3A0BD-E32F-4636-B3CF-D795C843AC5C}" type="presOf" srcId="{0C7EDB6E-F2F5-4886-B230-CEA66184BD2D}" destId="{3FDF3509-B147-4150-9B47-9DDFC1ECD4DF}" srcOrd="0" destOrd="0" presId="urn:diagrams.loki3.com/BracketList"/>
    <dgm:cxn modelId="{D7B727F5-6112-417E-8C30-2BCA2D423872}" type="presOf" srcId="{B191F2CF-2B6E-47B8-9725-AF9531E24930}" destId="{3FDF3509-B147-4150-9B47-9DDFC1ECD4DF}" srcOrd="0" destOrd="1" presId="urn:diagrams.loki3.com/BracketList"/>
    <dgm:cxn modelId="{F1C0FFD7-9C02-4AE7-99D3-7CF343ED83AE}" srcId="{B603FCB3-DAB1-457A-BC0D-9984DF0317E3}" destId="{9015F7EB-1F33-42AA-A420-054E3FE8C500}" srcOrd="0" destOrd="0" parTransId="{78D86E9F-BF8F-4283-8D7D-977CCE03C53F}" sibTransId="{E66D41EA-8F03-4C6D-91BC-EBF01389A0C3}"/>
    <dgm:cxn modelId="{26F4092F-42D8-4151-ABBA-8546D78E0266}" type="presOf" srcId="{D7C95611-765F-415C-ABA4-1CD8503D5B76}" destId="{93396E3F-48BE-4E81-B25F-223A3DC48039}" srcOrd="0" destOrd="0" presId="urn:diagrams.loki3.com/BracketList"/>
    <dgm:cxn modelId="{B2E46368-739E-4615-B6F6-D47D08B39766}" type="presOf" srcId="{CDA5A018-C648-4B45-9FDB-936A180D37B9}" destId="{FEC2FF09-8D4A-4A18-B44F-7ED7D3B9F430}" srcOrd="0" destOrd="0" presId="urn:diagrams.loki3.com/BracketList"/>
    <dgm:cxn modelId="{FAAECB44-5D6B-4E75-B237-D2FBB0335BFC}" srcId="{2B369FB3-7C43-4A74-AC4A-13378BDA305A}" destId="{46B72660-2F89-4A6B-A773-9F76543492FF}" srcOrd="1" destOrd="0" parTransId="{9E7A3052-DFFF-4315-9942-1FB07E82BD25}" sibTransId="{111B788B-0DE6-447A-BBBD-83F4641A47CE}"/>
    <dgm:cxn modelId="{6EC8DAE4-2F4A-4B76-8493-F440B8ECAC1B}" type="presOf" srcId="{0F1EED24-C500-4171-9AED-AAACE1D24483}" destId="{FE395CF0-9D22-4945-9F8F-4D32E5EB0F2B}" srcOrd="0" destOrd="0" presId="urn:diagrams.loki3.com/BracketList"/>
    <dgm:cxn modelId="{2BC1DD66-B1C4-4B93-9361-F720795CF2C3}" type="presOf" srcId="{2B369FB3-7C43-4A74-AC4A-13378BDA305A}" destId="{430557AF-14E6-4C73-A0B4-B19E8785E7E2}" srcOrd="0" destOrd="0" presId="urn:diagrams.loki3.com/BracketList"/>
    <dgm:cxn modelId="{49F52B28-7116-4B4E-A84F-8612C60D51D5}" srcId="{05BA52DF-77D6-4E41-A18E-D54A75B3E9CE}" destId="{DC60320D-AA4C-4463-B0C6-3CC3C273DA05}" srcOrd="2" destOrd="0" parTransId="{E1BC18B4-66A7-4671-BF1F-DCF20C64EE6F}" sibTransId="{3C00FEF4-582A-40B5-A7D1-902F4E8E3C9B}"/>
    <dgm:cxn modelId="{FDB9B406-627C-4E02-B2EC-931E79F72083}" type="presOf" srcId="{9015F7EB-1F33-42AA-A420-054E3FE8C500}" destId="{DBD5A570-EB4B-468E-AB9C-6184AB890A1B}" srcOrd="0" destOrd="0" presId="urn:diagrams.loki3.com/BracketList"/>
    <dgm:cxn modelId="{C617582A-2769-49E5-B229-718DA81B1C83}" srcId="{0F1EED24-C500-4171-9AED-AAACE1D24483}" destId="{05BA52DF-77D6-4E41-A18E-D54A75B3E9CE}" srcOrd="0" destOrd="0" parTransId="{03D2C589-8D07-4A2D-899E-42AF68ECE7B6}" sibTransId="{682565C9-DA3F-4937-976F-605A9BE788A4}"/>
    <dgm:cxn modelId="{24570B88-99FF-4393-8D97-FF3D8B9E08E1}" type="presOf" srcId="{131D961E-2D76-43A6-AC76-649A0638D214}" destId="{9E0315D0-F885-41D4-BA31-B0D41277A46E}" srcOrd="0" destOrd="0" presId="urn:diagrams.loki3.com/BracketList"/>
    <dgm:cxn modelId="{59F77387-B617-4C5B-B6FC-2222D9197B4A}" type="presOf" srcId="{B8C3C5B9-FB37-4700-8FC8-B89C02343217}" destId="{DBD5A570-EB4B-468E-AB9C-6184AB890A1B}" srcOrd="0" destOrd="1" presId="urn:diagrams.loki3.com/BracketList"/>
    <dgm:cxn modelId="{22A368DA-31A4-4333-8D60-6A8A06F00B6A}" type="presOf" srcId="{B603FCB3-DAB1-457A-BC0D-9984DF0317E3}" destId="{5CD26BB8-9CE5-401C-8DFA-5C1DDA08F3A3}" srcOrd="0" destOrd="0" presId="urn:diagrams.loki3.com/BracketList"/>
    <dgm:cxn modelId="{369906FA-5C4E-471B-BD7E-B6DABCE03F5C}" srcId="{CDA5A018-C648-4B45-9FDB-936A180D37B9}" destId="{0C7EDB6E-F2F5-4886-B230-CEA66184BD2D}" srcOrd="0" destOrd="0" parTransId="{F50808F8-C40F-4030-A376-5B793B1B15A1}" sibTransId="{E82067A7-604C-4EA8-BA90-F63A936853C0}"/>
    <dgm:cxn modelId="{6ED1ED2F-C0CB-4391-8A96-EEDFE10A70C0}" type="presOf" srcId="{EDDEEB4E-B28F-475C-AFCE-8F2CD786808C}" destId="{EC2EFAD9-9F88-425C-AB2D-B8FECD16F4BE}" srcOrd="0" destOrd="0" presId="urn:diagrams.loki3.com/BracketList"/>
    <dgm:cxn modelId="{350CAE7A-A324-42E4-B67E-3EB7C1E4CC52}" type="presOf" srcId="{668108AD-213D-423C-B614-9CFF5DAEDE81}" destId="{3CE191B2-1611-4984-8BAB-1DAA2FA33DFC}" srcOrd="0" destOrd="0" presId="urn:diagrams.loki3.com/BracketList"/>
    <dgm:cxn modelId="{E2F533DA-519F-42FD-8DCB-7B46C9E1FE91}" srcId="{05BA52DF-77D6-4E41-A18E-D54A75B3E9CE}" destId="{668108AD-213D-423C-B614-9CFF5DAEDE81}" srcOrd="0" destOrd="0" parTransId="{CBD514A0-9325-45B1-8DFB-C1A6D4C9BDB2}" sibTransId="{7B6E7A1A-7B27-464B-8C3D-4C28EEDB9DBC}"/>
    <dgm:cxn modelId="{41AC86F4-E70C-474A-AF87-63175CDE583D}" srcId="{EDDEEB4E-B28F-475C-AFCE-8F2CD786808C}" destId="{CB1D348D-9865-4FD7-B79C-E5A72E9E32AB}" srcOrd="2" destOrd="0" parTransId="{0A916F35-632A-45B0-8D39-33A571C67C32}" sibTransId="{B25217E6-4A93-4645-A8BE-B95AF0ED712F}"/>
    <dgm:cxn modelId="{0FD550A2-1EC3-4DFC-83F8-43605F6FECDD}" srcId="{0F1EED24-C500-4171-9AED-AAACE1D24483}" destId="{CDA5A018-C648-4B45-9FDB-936A180D37B9}" srcOrd="4" destOrd="0" parTransId="{6EC8E290-8286-4C54-B8C2-387383D38821}" sibTransId="{5333970E-16C9-4A02-A904-88EBE8D769BE}"/>
    <dgm:cxn modelId="{DEF42779-8188-4D8C-B165-6DB8C7FFD087}" type="presOf" srcId="{8B18A19B-FC4A-4F00-A6EA-2AA13A5147CD}" destId="{93396E3F-48BE-4E81-B25F-223A3DC48039}" srcOrd="0" destOrd="1" presId="urn:diagrams.loki3.com/BracketList"/>
    <dgm:cxn modelId="{6344A176-40A7-4232-9247-65F9653B36F6}" type="presParOf" srcId="{FE395CF0-9D22-4945-9F8F-4D32E5EB0F2B}" destId="{CE5F724C-E74C-44B2-941F-FA233795A172}" srcOrd="0" destOrd="0" presId="urn:diagrams.loki3.com/BracketList"/>
    <dgm:cxn modelId="{EE644FEA-DC9D-46C9-B440-B666ECF1CCEA}" type="presParOf" srcId="{CE5F724C-E74C-44B2-941F-FA233795A172}" destId="{A74690AE-90C0-4AE9-9419-4C2AD3981D19}" srcOrd="0" destOrd="0" presId="urn:diagrams.loki3.com/BracketList"/>
    <dgm:cxn modelId="{AB18D1ED-5A56-4841-A738-58A50C53B91C}" type="presParOf" srcId="{CE5F724C-E74C-44B2-941F-FA233795A172}" destId="{BF2BB822-CF70-4EB8-9947-5F82439C1E52}" srcOrd="1" destOrd="0" presId="urn:diagrams.loki3.com/BracketList"/>
    <dgm:cxn modelId="{557F0B82-D9D9-462F-BA0D-C0A8A5BF2A8C}" type="presParOf" srcId="{CE5F724C-E74C-44B2-941F-FA233795A172}" destId="{BA12D17E-110E-4ADD-B242-2A267A36982A}" srcOrd="2" destOrd="0" presId="urn:diagrams.loki3.com/BracketList"/>
    <dgm:cxn modelId="{EAC710EA-025C-477E-A1EF-36EBADEB4CD6}" type="presParOf" srcId="{CE5F724C-E74C-44B2-941F-FA233795A172}" destId="{3CE191B2-1611-4984-8BAB-1DAA2FA33DFC}" srcOrd="3" destOrd="0" presId="urn:diagrams.loki3.com/BracketList"/>
    <dgm:cxn modelId="{6786F68C-4CFE-45B7-86AB-58896F476728}" type="presParOf" srcId="{FE395CF0-9D22-4945-9F8F-4D32E5EB0F2B}" destId="{90240206-F517-4C78-8C05-9795D3A8130F}" srcOrd="1" destOrd="0" presId="urn:diagrams.loki3.com/BracketList"/>
    <dgm:cxn modelId="{91533F73-C222-439A-89B1-07A26AF54407}" type="presParOf" srcId="{FE395CF0-9D22-4945-9F8F-4D32E5EB0F2B}" destId="{8C613BE8-E971-468C-B9C6-BCC86DD373E5}" srcOrd="2" destOrd="0" presId="urn:diagrams.loki3.com/BracketList"/>
    <dgm:cxn modelId="{81844BE1-F0F2-4F32-BF81-D71B4C592AFA}" type="presParOf" srcId="{8C613BE8-E971-468C-B9C6-BCC86DD373E5}" destId="{430557AF-14E6-4C73-A0B4-B19E8785E7E2}" srcOrd="0" destOrd="0" presId="urn:diagrams.loki3.com/BracketList"/>
    <dgm:cxn modelId="{241684F7-B671-4467-BC11-5255A3D3F3E8}" type="presParOf" srcId="{8C613BE8-E971-468C-B9C6-BCC86DD373E5}" destId="{219F7A29-499B-426B-860B-51772CB99CD1}" srcOrd="1" destOrd="0" presId="urn:diagrams.loki3.com/BracketList"/>
    <dgm:cxn modelId="{0D20A901-6800-49B4-99C3-44B1C9E47BF3}" type="presParOf" srcId="{8C613BE8-E971-468C-B9C6-BCC86DD373E5}" destId="{94E16799-3F82-434B-815F-C4DF1827CEA1}" srcOrd="2" destOrd="0" presId="urn:diagrams.loki3.com/BracketList"/>
    <dgm:cxn modelId="{0FE65FF0-DF8C-4053-A716-BEB8D93AA536}" type="presParOf" srcId="{8C613BE8-E971-468C-B9C6-BCC86DD373E5}" destId="{9E0315D0-F885-41D4-BA31-B0D41277A46E}" srcOrd="3" destOrd="0" presId="urn:diagrams.loki3.com/BracketList"/>
    <dgm:cxn modelId="{8AB96245-25E2-46C7-9EEA-6D60BA29731A}" type="presParOf" srcId="{FE395CF0-9D22-4945-9F8F-4D32E5EB0F2B}" destId="{49F2D41F-A3DA-40DE-8901-57AD667AE8BB}" srcOrd="3" destOrd="0" presId="urn:diagrams.loki3.com/BracketList"/>
    <dgm:cxn modelId="{A7ABDB3F-90AA-4539-9EF9-7091BE2F5358}" type="presParOf" srcId="{FE395CF0-9D22-4945-9F8F-4D32E5EB0F2B}" destId="{435AEA61-D104-44C4-87C2-FEFAC03926A4}" srcOrd="4" destOrd="0" presId="urn:diagrams.loki3.com/BracketList"/>
    <dgm:cxn modelId="{7D235490-2588-4A69-941C-4CBB23389EE7}" type="presParOf" srcId="{435AEA61-D104-44C4-87C2-FEFAC03926A4}" destId="{5CD26BB8-9CE5-401C-8DFA-5C1DDA08F3A3}" srcOrd="0" destOrd="0" presId="urn:diagrams.loki3.com/BracketList"/>
    <dgm:cxn modelId="{D90554AE-8CD9-4E5F-8F2D-9763E7C8AFBA}" type="presParOf" srcId="{435AEA61-D104-44C4-87C2-FEFAC03926A4}" destId="{96BF1318-AF8A-4E14-A991-51A05FC98174}" srcOrd="1" destOrd="0" presId="urn:diagrams.loki3.com/BracketList"/>
    <dgm:cxn modelId="{9910962C-6BFB-4CEF-8101-D3DD73EABE83}" type="presParOf" srcId="{435AEA61-D104-44C4-87C2-FEFAC03926A4}" destId="{AD41AB60-9A8D-4F33-8D04-5F929E3A9596}" srcOrd="2" destOrd="0" presId="urn:diagrams.loki3.com/BracketList"/>
    <dgm:cxn modelId="{9017B395-6317-45EE-8468-3FDB90DD6C4B}" type="presParOf" srcId="{435AEA61-D104-44C4-87C2-FEFAC03926A4}" destId="{DBD5A570-EB4B-468E-AB9C-6184AB890A1B}" srcOrd="3" destOrd="0" presId="urn:diagrams.loki3.com/BracketList"/>
    <dgm:cxn modelId="{49286199-4A87-45B1-8026-433BC8346935}" type="presParOf" srcId="{FE395CF0-9D22-4945-9F8F-4D32E5EB0F2B}" destId="{BD5732D9-78DF-4BD7-9F00-5D24442319FB}" srcOrd="5" destOrd="0" presId="urn:diagrams.loki3.com/BracketList"/>
    <dgm:cxn modelId="{7C0325B0-A53D-49DC-8502-7845018C862F}" type="presParOf" srcId="{FE395CF0-9D22-4945-9F8F-4D32E5EB0F2B}" destId="{EFED2B00-E72A-4343-86D2-448F7AE55B59}" srcOrd="6" destOrd="0" presId="urn:diagrams.loki3.com/BracketList"/>
    <dgm:cxn modelId="{D948CC2F-6611-47BB-B533-B7A7C5749E92}" type="presParOf" srcId="{EFED2B00-E72A-4343-86D2-448F7AE55B59}" destId="{EC2EFAD9-9F88-425C-AB2D-B8FECD16F4BE}" srcOrd="0" destOrd="0" presId="urn:diagrams.loki3.com/BracketList"/>
    <dgm:cxn modelId="{4CD6D120-AAD8-49ED-A1B7-67047BB00E2C}" type="presParOf" srcId="{EFED2B00-E72A-4343-86D2-448F7AE55B59}" destId="{90C9225F-6CBF-4CC6-A41A-BF2BE0AC9105}" srcOrd="1" destOrd="0" presId="urn:diagrams.loki3.com/BracketList"/>
    <dgm:cxn modelId="{A5109D29-56EF-42DA-9E83-DC32EB1E802B}" type="presParOf" srcId="{EFED2B00-E72A-4343-86D2-448F7AE55B59}" destId="{EB63C9EA-1388-4FB4-B079-B5A04F9B52B2}" srcOrd="2" destOrd="0" presId="urn:diagrams.loki3.com/BracketList"/>
    <dgm:cxn modelId="{467AA117-579A-4981-9613-E4EC376420DC}" type="presParOf" srcId="{EFED2B00-E72A-4343-86D2-448F7AE55B59}" destId="{93396E3F-48BE-4E81-B25F-223A3DC48039}" srcOrd="3" destOrd="0" presId="urn:diagrams.loki3.com/BracketList"/>
    <dgm:cxn modelId="{E8759BA4-A68A-4775-BCE2-BBA338771EAD}" type="presParOf" srcId="{FE395CF0-9D22-4945-9F8F-4D32E5EB0F2B}" destId="{894FC95F-BE5C-41BB-B37A-356308394804}" srcOrd="7" destOrd="0" presId="urn:diagrams.loki3.com/BracketList"/>
    <dgm:cxn modelId="{BC8E1695-3443-4A92-9CB1-E6750A68E50A}" type="presParOf" srcId="{FE395CF0-9D22-4945-9F8F-4D32E5EB0F2B}" destId="{918779BD-7A63-46F0-B842-1C60D4DE73F9}" srcOrd="8" destOrd="0" presId="urn:diagrams.loki3.com/BracketList"/>
    <dgm:cxn modelId="{BABC3F3A-648A-4C14-8875-38AC4F1C44AC}" type="presParOf" srcId="{918779BD-7A63-46F0-B842-1C60D4DE73F9}" destId="{FEC2FF09-8D4A-4A18-B44F-7ED7D3B9F430}" srcOrd="0" destOrd="0" presId="urn:diagrams.loki3.com/BracketList"/>
    <dgm:cxn modelId="{272971FF-BAF1-45D1-8ACB-7C22842BACBE}" type="presParOf" srcId="{918779BD-7A63-46F0-B842-1C60D4DE73F9}" destId="{73973B93-5E5B-4814-A5B2-DD27FD1E944F}" srcOrd="1" destOrd="0" presId="urn:diagrams.loki3.com/BracketList"/>
    <dgm:cxn modelId="{9690989C-9072-4E1D-997D-F65B256D9960}" type="presParOf" srcId="{918779BD-7A63-46F0-B842-1C60D4DE73F9}" destId="{D769DB5F-8FC7-4369-B54B-824D46B6BE30}" srcOrd="2" destOrd="0" presId="urn:diagrams.loki3.com/BracketList"/>
    <dgm:cxn modelId="{904DACC5-E721-4A03-B4E3-C46B7D223D77}" type="presParOf" srcId="{918779BD-7A63-46F0-B842-1C60D4DE73F9}" destId="{3FDF3509-B147-4150-9B47-9DDFC1ECD4DF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Regular" pitchFamily="34" charset="0"/>
              </a:rPr>
              <a:t>1/23/2015</a:t>
            </a:fld>
            <a:endParaRPr lang="en-US" dirty="0">
              <a:latin typeface="Qualcomm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Regular" pitchFamily="34" charset="0"/>
              </a:rPr>
              <a:t>‹#›</a:t>
            </a:fld>
            <a:endParaRPr lang="en-US" dirty="0">
              <a:latin typeface="Qualcomm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123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6538" y="444500"/>
            <a:ext cx="6642100" cy="3736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024A-B8CA-428A-A893-6C489152C48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691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ash Slid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"/>
          <p:cNvSpPr>
            <a:spLocks noEditPoints="1"/>
          </p:cNvSpPr>
          <p:nvPr userDrawn="1"/>
        </p:nvSpPr>
        <p:spPr bwMode="auto">
          <a:xfrm>
            <a:off x="2401888" y="3588584"/>
            <a:ext cx="103188" cy="114300"/>
          </a:xfrm>
          <a:custGeom>
            <a:avLst/>
            <a:gdLst>
              <a:gd name="T0" fmla="*/ 65 w 65"/>
              <a:gd name="T1" fmla="*/ 72 h 72"/>
              <a:gd name="T2" fmla="*/ 0 w 65"/>
              <a:gd name="T3" fmla="*/ 39 h 72"/>
              <a:gd name="T4" fmla="*/ 61 w 65"/>
              <a:gd name="T5" fmla="*/ 0 h 72"/>
              <a:gd name="T6" fmla="*/ 65 w 65"/>
              <a:gd name="T7" fmla="*/ 72 h 72"/>
              <a:gd name="T8" fmla="*/ 18 w 65"/>
              <a:gd name="T9" fmla="*/ 38 h 72"/>
              <a:gd name="T10" fmla="*/ 55 w 65"/>
              <a:gd name="T11" fmla="*/ 57 h 72"/>
              <a:gd name="T12" fmla="*/ 53 w 65"/>
              <a:gd name="T13" fmla="*/ 15 h 72"/>
              <a:gd name="T14" fmla="*/ 18 w 65"/>
              <a:gd name="T15" fmla="*/ 3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72">
                <a:moveTo>
                  <a:pt x="65" y="72"/>
                </a:moveTo>
                <a:lnTo>
                  <a:pt x="0" y="39"/>
                </a:lnTo>
                <a:lnTo>
                  <a:pt x="61" y="0"/>
                </a:lnTo>
                <a:lnTo>
                  <a:pt x="65" y="72"/>
                </a:lnTo>
                <a:close/>
                <a:moveTo>
                  <a:pt x="18" y="38"/>
                </a:moveTo>
                <a:lnTo>
                  <a:pt x="55" y="57"/>
                </a:lnTo>
                <a:lnTo>
                  <a:pt x="53" y="15"/>
                </a:ln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Curved Line"/>
          <p:cNvSpPr>
            <a:spLocks noEditPoints="1"/>
          </p:cNvSpPr>
          <p:nvPr userDrawn="1"/>
        </p:nvSpPr>
        <p:spPr bwMode="auto">
          <a:xfrm>
            <a:off x="2333626" y="2189996"/>
            <a:ext cx="1335088" cy="1944688"/>
          </a:xfrm>
          <a:custGeom>
            <a:avLst/>
            <a:gdLst>
              <a:gd name="T0" fmla="*/ 139 w 489"/>
              <a:gd name="T1" fmla="*/ 711 h 712"/>
              <a:gd name="T2" fmla="*/ 196 w 489"/>
              <a:gd name="T3" fmla="*/ 706 h 712"/>
              <a:gd name="T4" fmla="*/ 111 w 489"/>
              <a:gd name="T5" fmla="*/ 703 h 712"/>
              <a:gd name="T6" fmla="*/ 212 w 489"/>
              <a:gd name="T7" fmla="*/ 692 h 712"/>
              <a:gd name="T8" fmla="*/ 92 w 489"/>
              <a:gd name="T9" fmla="*/ 694 h 712"/>
              <a:gd name="T10" fmla="*/ 222 w 489"/>
              <a:gd name="T11" fmla="*/ 694 h 712"/>
              <a:gd name="T12" fmla="*/ 234 w 489"/>
              <a:gd name="T13" fmla="*/ 676 h 712"/>
              <a:gd name="T14" fmla="*/ 57 w 489"/>
              <a:gd name="T15" fmla="*/ 650 h 712"/>
              <a:gd name="T16" fmla="*/ 261 w 489"/>
              <a:gd name="T17" fmla="*/ 653 h 712"/>
              <a:gd name="T18" fmla="*/ 265 w 489"/>
              <a:gd name="T19" fmla="*/ 646 h 712"/>
              <a:gd name="T20" fmla="*/ 41 w 489"/>
              <a:gd name="T21" fmla="*/ 613 h 712"/>
              <a:gd name="T22" fmla="*/ 272 w 489"/>
              <a:gd name="T23" fmla="*/ 626 h 712"/>
              <a:gd name="T24" fmla="*/ 269 w 489"/>
              <a:gd name="T25" fmla="*/ 604 h 712"/>
              <a:gd name="T26" fmla="*/ 33 w 489"/>
              <a:gd name="T27" fmla="*/ 585 h 712"/>
              <a:gd name="T28" fmla="*/ 274 w 489"/>
              <a:gd name="T29" fmla="*/ 583 h 712"/>
              <a:gd name="T30" fmla="*/ 264 w 489"/>
              <a:gd name="T31" fmla="*/ 564 h 712"/>
              <a:gd name="T32" fmla="*/ 257 w 489"/>
              <a:gd name="T33" fmla="*/ 529 h 712"/>
              <a:gd name="T34" fmla="*/ 248 w 489"/>
              <a:gd name="T35" fmla="*/ 526 h 712"/>
              <a:gd name="T36" fmla="*/ 218 w 489"/>
              <a:gd name="T37" fmla="*/ 479 h 712"/>
              <a:gd name="T38" fmla="*/ 219 w 489"/>
              <a:gd name="T39" fmla="*/ 469 h 712"/>
              <a:gd name="T40" fmla="*/ 188 w 489"/>
              <a:gd name="T41" fmla="*/ 440 h 712"/>
              <a:gd name="T42" fmla="*/ 170 w 489"/>
              <a:gd name="T43" fmla="*/ 410 h 712"/>
              <a:gd name="T44" fmla="*/ 161 w 489"/>
              <a:gd name="T45" fmla="*/ 409 h 712"/>
              <a:gd name="T46" fmla="*/ 123 w 489"/>
              <a:gd name="T47" fmla="*/ 367 h 712"/>
              <a:gd name="T48" fmla="*/ 123 w 489"/>
              <a:gd name="T49" fmla="*/ 358 h 712"/>
              <a:gd name="T50" fmla="*/ 90 w 489"/>
              <a:gd name="T51" fmla="*/ 331 h 712"/>
              <a:gd name="T52" fmla="*/ 72 w 489"/>
              <a:gd name="T53" fmla="*/ 300 h 712"/>
              <a:gd name="T54" fmla="*/ 63 w 489"/>
              <a:gd name="T55" fmla="*/ 299 h 712"/>
              <a:gd name="T56" fmla="*/ 31 w 489"/>
              <a:gd name="T57" fmla="*/ 253 h 712"/>
              <a:gd name="T58" fmla="*/ 32 w 489"/>
              <a:gd name="T59" fmla="*/ 244 h 712"/>
              <a:gd name="T60" fmla="*/ 9 w 489"/>
              <a:gd name="T61" fmla="*/ 208 h 712"/>
              <a:gd name="T62" fmla="*/ 485 w 489"/>
              <a:gd name="T63" fmla="*/ 188 h 712"/>
              <a:gd name="T64" fmla="*/ 4 w 489"/>
              <a:gd name="T65" fmla="*/ 188 h 712"/>
              <a:gd name="T66" fmla="*/ 0 w 489"/>
              <a:gd name="T67" fmla="*/ 152 h 712"/>
              <a:gd name="T68" fmla="*/ 473 w 489"/>
              <a:gd name="T69" fmla="*/ 162 h 712"/>
              <a:gd name="T70" fmla="*/ 6 w 489"/>
              <a:gd name="T71" fmla="*/ 145 h 712"/>
              <a:gd name="T72" fmla="*/ 444 w 489"/>
              <a:gd name="T73" fmla="*/ 131 h 712"/>
              <a:gd name="T74" fmla="*/ 4 w 489"/>
              <a:gd name="T75" fmla="*/ 110 h 712"/>
              <a:gd name="T76" fmla="*/ 431 w 489"/>
              <a:gd name="T77" fmla="*/ 115 h 712"/>
              <a:gd name="T78" fmla="*/ 406 w 489"/>
              <a:gd name="T79" fmla="*/ 90 h 712"/>
              <a:gd name="T80" fmla="*/ 405 w 489"/>
              <a:gd name="T81" fmla="*/ 81 h 712"/>
              <a:gd name="T82" fmla="*/ 384 w 489"/>
              <a:gd name="T83" fmla="*/ 73 h 712"/>
              <a:gd name="T84" fmla="*/ 34 w 489"/>
              <a:gd name="T85" fmla="*/ 53 h 712"/>
              <a:gd name="T86" fmla="*/ 367 w 489"/>
              <a:gd name="T87" fmla="*/ 61 h 712"/>
              <a:gd name="T88" fmla="*/ 337 w 489"/>
              <a:gd name="T89" fmla="*/ 44 h 712"/>
              <a:gd name="T90" fmla="*/ 334 w 489"/>
              <a:gd name="T91" fmla="*/ 35 h 712"/>
              <a:gd name="T92" fmla="*/ 312 w 489"/>
              <a:gd name="T93" fmla="*/ 32 h 712"/>
              <a:gd name="T94" fmla="*/ 86 w 489"/>
              <a:gd name="T95" fmla="*/ 17 h 712"/>
              <a:gd name="T96" fmla="*/ 292 w 489"/>
              <a:gd name="T97" fmla="*/ 25 h 712"/>
              <a:gd name="T98" fmla="*/ 259 w 489"/>
              <a:gd name="T99" fmla="*/ 16 h 712"/>
              <a:gd name="T100" fmla="*/ 254 w 489"/>
              <a:gd name="T101" fmla="*/ 8 h 712"/>
              <a:gd name="T102" fmla="*/ 232 w 489"/>
              <a:gd name="T103" fmla="*/ 10 h 712"/>
              <a:gd name="T104" fmla="*/ 146 w 489"/>
              <a:gd name="T105" fmla="*/ 1 h 712"/>
              <a:gd name="T106" fmla="*/ 198 w 489"/>
              <a:gd name="T107" fmla="*/ 1 h 712"/>
              <a:gd name="T108" fmla="*/ 156 w 489"/>
              <a:gd name="T109" fmla="*/ 7 h 712"/>
              <a:gd name="T110" fmla="*/ 190 w 489"/>
              <a:gd name="T111" fmla="*/ 7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9" h="712">
                <a:moveTo>
                  <a:pt x="160" y="712"/>
                </a:moveTo>
                <a:cubicBezTo>
                  <a:pt x="160" y="706"/>
                  <a:pt x="160" y="706"/>
                  <a:pt x="160" y="706"/>
                </a:cubicBezTo>
                <a:cubicBezTo>
                  <a:pt x="165" y="706"/>
                  <a:pt x="169" y="705"/>
                  <a:pt x="174" y="705"/>
                </a:cubicBezTo>
                <a:cubicBezTo>
                  <a:pt x="175" y="711"/>
                  <a:pt x="175" y="711"/>
                  <a:pt x="175" y="711"/>
                </a:cubicBezTo>
                <a:cubicBezTo>
                  <a:pt x="170" y="711"/>
                  <a:pt x="165" y="712"/>
                  <a:pt x="160" y="712"/>
                </a:cubicBezTo>
                <a:close/>
                <a:moveTo>
                  <a:pt x="153" y="712"/>
                </a:moveTo>
                <a:cubicBezTo>
                  <a:pt x="148" y="712"/>
                  <a:pt x="144" y="711"/>
                  <a:pt x="139" y="711"/>
                </a:cubicBezTo>
                <a:cubicBezTo>
                  <a:pt x="140" y="705"/>
                  <a:pt x="140" y="705"/>
                  <a:pt x="140" y="705"/>
                </a:cubicBezTo>
                <a:cubicBezTo>
                  <a:pt x="144" y="705"/>
                  <a:pt x="149" y="706"/>
                  <a:pt x="153" y="706"/>
                </a:cubicBezTo>
                <a:lnTo>
                  <a:pt x="153" y="712"/>
                </a:lnTo>
                <a:close/>
                <a:moveTo>
                  <a:pt x="182" y="710"/>
                </a:moveTo>
                <a:cubicBezTo>
                  <a:pt x="180" y="703"/>
                  <a:pt x="180" y="703"/>
                  <a:pt x="180" y="703"/>
                </a:cubicBezTo>
                <a:cubicBezTo>
                  <a:pt x="185" y="702"/>
                  <a:pt x="189" y="701"/>
                  <a:pt x="194" y="700"/>
                </a:cubicBezTo>
                <a:cubicBezTo>
                  <a:pt x="196" y="706"/>
                  <a:pt x="196" y="706"/>
                  <a:pt x="196" y="706"/>
                </a:cubicBezTo>
                <a:cubicBezTo>
                  <a:pt x="191" y="707"/>
                  <a:pt x="186" y="709"/>
                  <a:pt x="182" y="710"/>
                </a:cubicBezTo>
                <a:close/>
                <a:moveTo>
                  <a:pt x="132" y="710"/>
                </a:moveTo>
                <a:cubicBezTo>
                  <a:pt x="127" y="709"/>
                  <a:pt x="122" y="707"/>
                  <a:pt x="118" y="706"/>
                </a:cubicBezTo>
                <a:cubicBezTo>
                  <a:pt x="120" y="700"/>
                  <a:pt x="120" y="700"/>
                  <a:pt x="120" y="700"/>
                </a:cubicBezTo>
                <a:cubicBezTo>
                  <a:pt x="124" y="701"/>
                  <a:pt x="129" y="702"/>
                  <a:pt x="133" y="703"/>
                </a:cubicBezTo>
                <a:lnTo>
                  <a:pt x="132" y="710"/>
                </a:lnTo>
                <a:close/>
                <a:moveTo>
                  <a:pt x="111" y="703"/>
                </a:moveTo>
                <a:cubicBezTo>
                  <a:pt x="107" y="702"/>
                  <a:pt x="102" y="700"/>
                  <a:pt x="98" y="697"/>
                </a:cubicBezTo>
                <a:cubicBezTo>
                  <a:pt x="101" y="692"/>
                  <a:pt x="101" y="692"/>
                  <a:pt x="101" y="692"/>
                </a:cubicBezTo>
                <a:cubicBezTo>
                  <a:pt x="105" y="694"/>
                  <a:pt x="109" y="696"/>
                  <a:pt x="113" y="698"/>
                </a:cubicBezTo>
                <a:lnTo>
                  <a:pt x="111" y="703"/>
                </a:lnTo>
                <a:close/>
                <a:moveTo>
                  <a:pt x="202" y="703"/>
                </a:moveTo>
                <a:cubicBezTo>
                  <a:pt x="200" y="698"/>
                  <a:pt x="200" y="698"/>
                  <a:pt x="200" y="698"/>
                </a:cubicBezTo>
                <a:cubicBezTo>
                  <a:pt x="204" y="696"/>
                  <a:pt x="208" y="694"/>
                  <a:pt x="212" y="692"/>
                </a:cubicBezTo>
                <a:cubicBezTo>
                  <a:pt x="215" y="697"/>
                  <a:pt x="215" y="697"/>
                  <a:pt x="215" y="697"/>
                </a:cubicBezTo>
                <a:cubicBezTo>
                  <a:pt x="211" y="700"/>
                  <a:pt x="207" y="702"/>
                  <a:pt x="202" y="703"/>
                </a:cubicBezTo>
                <a:close/>
                <a:moveTo>
                  <a:pt x="92" y="694"/>
                </a:moveTo>
                <a:cubicBezTo>
                  <a:pt x="88" y="691"/>
                  <a:pt x="84" y="689"/>
                  <a:pt x="80" y="686"/>
                </a:cubicBezTo>
                <a:cubicBezTo>
                  <a:pt x="84" y="681"/>
                  <a:pt x="84" y="681"/>
                  <a:pt x="84" y="681"/>
                </a:cubicBezTo>
                <a:cubicBezTo>
                  <a:pt x="88" y="683"/>
                  <a:pt x="91" y="686"/>
                  <a:pt x="95" y="688"/>
                </a:cubicBezTo>
                <a:lnTo>
                  <a:pt x="92" y="694"/>
                </a:lnTo>
                <a:close/>
                <a:moveTo>
                  <a:pt x="222" y="694"/>
                </a:moveTo>
                <a:cubicBezTo>
                  <a:pt x="218" y="688"/>
                  <a:pt x="218" y="688"/>
                  <a:pt x="218" y="688"/>
                </a:cubicBezTo>
                <a:cubicBezTo>
                  <a:pt x="221" y="687"/>
                  <a:pt x="224" y="685"/>
                  <a:pt x="227" y="683"/>
                </a:cubicBezTo>
                <a:cubicBezTo>
                  <a:pt x="229" y="680"/>
                  <a:pt x="229" y="680"/>
                  <a:pt x="229" y="680"/>
                </a:cubicBezTo>
                <a:cubicBezTo>
                  <a:pt x="233" y="685"/>
                  <a:pt x="233" y="685"/>
                  <a:pt x="233" y="685"/>
                </a:cubicBezTo>
                <a:cubicBezTo>
                  <a:pt x="231" y="688"/>
                  <a:pt x="231" y="688"/>
                  <a:pt x="231" y="688"/>
                </a:cubicBezTo>
                <a:cubicBezTo>
                  <a:pt x="228" y="690"/>
                  <a:pt x="225" y="692"/>
                  <a:pt x="222" y="694"/>
                </a:cubicBezTo>
                <a:close/>
                <a:moveTo>
                  <a:pt x="75" y="681"/>
                </a:moveTo>
                <a:cubicBezTo>
                  <a:pt x="71" y="678"/>
                  <a:pt x="68" y="674"/>
                  <a:pt x="64" y="671"/>
                </a:cubicBezTo>
                <a:cubicBezTo>
                  <a:pt x="69" y="667"/>
                  <a:pt x="69" y="667"/>
                  <a:pt x="69" y="667"/>
                </a:cubicBezTo>
                <a:cubicBezTo>
                  <a:pt x="72" y="670"/>
                  <a:pt x="75" y="673"/>
                  <a:pt x="79" y="676"/>
                </a:cubicBezTo>
                <a:lnTo>
                  <a:pt x="75" y="681"/>
                </a:lnTo>
                <a:close/>
                <a:moveTo>
                  <a:pt x="239" y="681"/>
                </a:moveTo>
                <a:cubicBezTo>
                  <a:pt x="234" y="676"/>
                  <a:pt x="234" y="676"/>
                  <a:pt x="234" y="676"/>
                </a:cubicBezTo>
                <a:cubicBezTo>
                  <a:pt x="238" y="673"/>
                  <a:pt x="241" y="669"/>
                  <a:pt x="244" y="666"/>
                </a:cubicBezTo>
                <a:cubicBezTo>
                  <a:pt x="249" y="670"/>
                  <a:pt x="249" y="670"/>
                  <a:pt x="249" y="670"/>
                </a:cubicBezTo>
                <a:cubicBezTo>
                  <a:pt x="246" y="674"/>
                  <a:pt x="242" y="677"/>
                  <a:pt x="239" y="681"/>
                </a:cubicBezTo>
                <a:close/>
                <a:moveTo>
                  <a:pt x="60" y="665"/>
                </a:moveTo>
                <a:cubicBezTo>
                  <a:pt x="59" y="664"/>
                  <a:pt x="58" y="663"/>
                  <a:pt x="57" y="662"/>
                </a:cubicBezTo>
                <a:cubicBezTo>
                  <a:pt x="55" y="659"/>
                  <a:pt x="53" y="657"/>
                  <a:pt x="51" y="654"/>
                </a:cubicBezTo>
                <a:cubicBezTo>
                  <a:pt x="57" y="650"/>
                  <a:pt x="57" y="650"/>
                  <a:pt x="57" y="650"/>
                </a:cubicBezTo>
                <a:cubicBezTo>
                  <a:pt x="59" y="653"/>
                  <a:pt x="60" y="656"/>
                  <a:pt x="62" y="658"/>
                </a:cubicBezTo>
                <a:cubicBezTo>
                  <a:pt x="63" y="659"/>
                  <a:pt x="64" y="660"/>
                  <a:pt x="65" y="661"/>
                </a:cubicBezTo>
                <a:lnTo>
                  <a:pt x="60" y="665"/>
                </a:lnTo>
                <a:close/>
                <a:moveTo>
                  <a:pt x="253" y="665"/>
                </a:moveTo>
                <a:cubicBezTo>
                  <a:pt x="248" y="661"/>
                  <a:pt x="248" y="661"/>
                  <a:pt x="248" y="661"/>
                </a:cubicBezTo>
                <a:cubicBezTo>
                  <a:pt x="251" y="657"/>
                  <a:pt x="253" y="653"/>
                  <a:pt x="256" y="649"/>
                </a:cubicBezTo>
                <a:cubicBezTo>
                  <a:pt x="261" y="653"/>
                  <a:pt x="261" y="653"/>
                  <a:pt x="261" y="653"/>
                </a:cubicBezTo>
                <a:cubicBezTo>
                  <a:pt x="259" y="657"/>
                  <a:pt x="256" y="661"/>
                  <a:pt x="253" y="665"/>
                </a:cubicBezTo>
                <a:close/>
                <a:moveTo>
                  <a:pt x="48" y="648"/>
                </a:moveTo>
                <a:cubicBezTo>
                  <a:pt x="45" y="643"/>
                  <a:pt x="43" y="639"/>
                  <a:pt x="42" y="635"/>
                </a:cubicBezTo>
                <a:cubicBezTo>
                  <a:pt x="47" y="632"/>
                  <a:pt x="47" y="632"/>
                  <a:pt x="47" y="632"/>
                </a:cubicBezTo>
                <a:cubicBezTo>
                  <a:pt x="49" y="636"/>
                  <a:pt x="51" y="640"/>
                  <a:pt x="53" y="644"/>
                </a:cubicBezTo>
                <a:lnTo>
                  <a:pt x="48" y="648"/>
                </a:lnTo>
                <a:close/>
                <a:moveTo>
                  <a:pt x="265" y="646"/>
                </a:moveTo>
                <a:cubicBezTo>
                  <a:pt x="259" y="644"/>
                  <a:pt x="259" y="644"/>
                  <a:pt x="259" y="644"/>
                </a:cubicBezTo>
                <a:cubicBezTo>
                  <a:pt x="261" y="639"/>
                  <a:pt x="263" y="635"/>
                  <a:pt x="264" y="631"/>
                </a:cubicBezTo>
                <a:cubicBezTo>
                  <a:pt x="270" y="633"/>
                  <a:pt x="270" y="633"/>
                  <a:pt x="270" y="633"/>
                </a:cubicBezTo>
                <a:cubicBezTo>
                  <a:pt x="269" y="637"/>
                  <a:pt x="267" y="642"/>
                  <a:pt x="265" y="646"/>
                </a:cubicBezTo>
                <a:close/>
                <a:moveTo>
                  <a:pt x="39" y="628"/>
                </a:moveTo>
                <a:cubicBezTo>
                  <a:pt x="37" y="623"/>
                  <a:pt x="36" y="619"/>
                  <a:pt x="35" y="614"/>
                </a:cubicBezTo>
                <a:cubicBezTo>
                  <a:pt x="41" y="613"/>
                  <a:pt x="41" y="613"/>
                  <a:pt x="41" y="613"/>
                </a:cubicBezTo>
                <a:cubicBezTo>
                  <a:pt x="42" y="617"/>
                  <a:pt x="44" y="622"/>
                  <a:pt x="45" y="626"/>
                </a:cubicBezTo>
                <a:lnTo>
                  <a:pt x="39" y="628"/>
                </a:lnTo>
                <a:close/>
                <a:moveTo>
                  <a:pt x="272" y="626"/>
                </a:moveTo>
                <a:cubicBezTo>
                  <a:pt x="266" y="624"/>
                  <a:pt x="266" y="624"/>
                  <a:pt x="266" y="624"/>
                </a:cubicBezTo>
                <a:cubicBezTo>
                  <a:pt x="267" y="620"/>
                  <a:pt x="268" y="616"/>
                  <a:pt x="268" y="611"/>
                </a:cubicBezTo>
                <a:cubicBezTo>
                  <a:pt x="275" y="612"/>
                  <a:pt x="275" y="612"/>
                  <a:pt x="275" y="612"/>
                </a:cubicBezTo>
                <a:cubicBezTo>
                  <a:pt x="274" y="617"/>
                  <a:pt x="273" y="621"/>
                  <a:pt x="272" y="626"/>
                </a:cubicBezTo>
                <a:close/>
                <a:moveTo>
                  <a:pt x="34" y="607"/>
                </a:moveTo>
                <a:cubicBezTo>
                  <a:pt x="33" y="602"/>
                  <a:pt x="33" y="597"/>
                  <a:pt x="33" y="593"/>
                </a:cubicBezTo>
                <a:cubicBezTo>
                  <a:pt x="39" y="592"/>
                  <a:pt x="39" y="592"/>
                  <a:pt x="39" y="592"/>
                </a:cubicBezTo>
                <a:cubicBezTo>
                  <a:pt x="39" y="597"/>
                  <a:pt x="39" y="602"/>
                  <a:pt x="40" y="606"/>
                </a:cubicBezTo>
                <a:lnTo>
                  <a:pt x="34" y="607"/>
                </a:lnTo>
                <a:close/>
                <a:moveTo>
                  <a:pt x="275" y="605"/>
                </a:moveTo>
                <a:cubicBezTo>
                  <a:pt x="269" y="604"/>
                  <a:pt x="269" y="604"/>
                  <a:pt x="269" y="604"/>
                </a:cubicBezTo>
                <a:cubicBezTo>
                  <a:pt x="269" y="603"/>
                  <a:pt x="269" y="601"/>
                  <a:pt x="269" y="599"/>
                </a:cubicBezTo>
                <a:cubicBezTo>
                  <a:pt x="269" y="597"/>
                  <a:pt x="269" y="594"/>
                  <a:pt x="269" y="591"/>
                </a:cubicBezTo>
                <a:cubicBezTo>
                  <a:pt x="275" y="590"/>
                  <a:pt x="275" y="590"/>
                  <a:pt x="275" y="590"/>
                </a:cubicBezTo>
                <a:cubicBezTo>
                  <a:pt x="275" y="593"/>
                  <a:pt x="275" y="596"/>
                  <a:pt x="275" y="599"/>
                </a:cubicBezTo>
                <a:cubicBezTo>
                  <a:pt x="275" y="601"/>
                  <a:pt x="275" y="603"/>
                  <a:pt x="275" y="605"/>
                </a:cubicBezTo>
                <a:close/>
                <a:moveTo>
                  <a:pt x="39" y="586"/>
                </a:moveTo>
                <a:cubicBezTo>
                  <a:pt x="33" y="585"/>
                  <a:pt x="33" y="585"/>
                  <a:pt x="33" y="585"/>
                </a:cubicBezTo>
                <a:cubicBezTo>
                  <a:pt x="33" y="581"/>
                  <a:pt x="33" y="576"/>
                  <a:pt x="34" y="571"/>
                </a:cubicBezTo>
                <a:cubicBezTo>
                  <a:pt x="40" y="572"/>
                  <a:pt x="40" y="572"/>
                  <a:pt x="40" y="572"/>
                </a:cubicBezTo>
                <a:cubicBezTo>
                  <a:pt x="40" y="577"/>
                  <a:pt x="39" y="581"/>
                  <a:pt x="39" y="586"/>
                </a:cubicBezTo>
                <a:close/>
                <a:moveTo>
                  <a:pt x="268" y="584"/>
                </a:moveTo>
                <a:cubicBezTo>
                  <a:pt x="267" y="580"/>
                  <a:pt x="266" y="575"/>
                  <a:pt x="265" y="570"/>
                </a:cubicBezTo>
                <a:cubicBezTo>
                  <a:pt x="272" y="569"/>
                  <a:pt x="272" y="569"/>
                  <a:pt x="272" y="569"/>
                </a:cubicBezTo>
                <a:cubicBezTo>
                  <a:pt x="273" y="574"/>
                  <a:pt x="274" y="579"/>
                  <a:pt x="274" y="583"/>
                </a:cubicBezTo>
                <a:lnTo>
                  <a:pt x="268" y="584"/>
                </a:lnTo>
                <a:close/>
                <a:moveTo>
                  <a:pt x="41" y="565"/>
                </a:moveTo>
                <a:cubicBezTo>
                  <a:pt x="35" y="564"/>
                  <a:pt x="35" y="564"/>
                  <a:pt x="35" y="564"/>
                </a:cubicBezTo>
                <a:cubicBezTo>
                  <a:pt x="36" y="559"/>
                  <a:pt x="38" y="555"/>
                  <a:pt x="39" y="550"/>
                </a:cubicBezTo>
                <a:cubicBezTo>
                  <a:pt x="45" y="552"/>
                  <a:pt x="45" y="552"/>
                  <a:pt x="45" y="552"/>
                </a:cubicBezTo>
                <a:cubicBezTo>
                  <a:pt x="44" y="557"/>
                  <a:pt x="42" y="561"/>
                  <a:pt x="41" y="565"/>
                </a:cubicBezTo>
                <a:close/>
                <a:moveTo>
                  <a:pt x="264" y="564"/>
                </a:moveTo>
                <a:cubicBezTo>
                  <a:pt x="263" y="560"/>
                  <a:pt x="261" y="555"/>
                  <a:pt x="260" y="551"/>
                </a:cubicBezTo>
                <a:cubicBezTo>
                  <a:pt x="265" y="549"/>
                  <a:pt x="265" y="549"/>
                  <a:pt x="265" y="549"/>
                </a:cubicBezTo>
                <a:cubicBezTo>
                  <a:pt x="267" y="553"/>
                  <a:pt x="269" y="558"/>
                  <a:pt x="270" y="562"/>
                </a:cubicBezTo>
                <a:lnTo>
                  <a:pt x="264" y="564"/>
                </a:lnTo>
                <a:close/>
                <a:moveTo>
                  <a:pt x="257" y="544"/>
                </a:moveTo>
                <a:cubicBezTo>
                  <a:pt x="255" y="540"/>
                  <a:pt x="254" y="536"/>
                  <a:pt x="251" y="532"/>
                </a:cubicBezTo>
                <a:cubicBezTo>
                  <a:pt x="257" y="529"/>
                  <a:pt x="257" y="529"/>
                  <a:pt x="257" y="529"/>
                </a:cubicBezTo>
                <a:cubicBezTo>
                  <a:pt x="259" y="533"/>
                  <a:pt x="261" y="538"/>
                  <a:pt x="263" y="542"/>
                </a:cubicBezTo>
                <a:lnTo>
                  <a:pt x="257" y="544"/>
                </a:lnTo>
                <a:close/>
                <a:moveTo>
                  <a:pt x="248" y="526"/>
                </a:moveTo>
                <a:cubicBezTo>
                  <a:pt x="246" y="522"/>
                  <a:pt x="244" y="517"/>
                  <a:pt x="242" y="513"/>
                </a:cubicBezTo>
                <a:cubicBezTo>
                  <a:pt x="247" y="510"/>
                  <a:pt x="247" y="510"/>
                  <a:pt x="247" y="510"/>
                </a:cubicBezTo>
                <a:cubicBezTo>
                  <a:pt x="250" y="514"/>
                  <a:pt x="252" y="518"/>
                  <a:pt x="254" y="523"/>
                </a:cubicBezTo>
                <a:lnTo>
                  <a:pt x="248" y="526"/>
                </a:lnTo>
                <a:close/>
                <a:moveTo>
                  <a:pt x="238" y="507"/>
                </a:moveTo>
                <a:cubicBezTo>
                  <a:pt x="236" y="504"/>
                  <a:pt x="233" y="500"/>
                  <a:pt x="231" y="496"/>
                </a:cubicBezTo>
                <a:cubicBezTo>
                  <a:pt x="236" y="492"/>
                  <a:pt x="236" y="492"/>
                  <a:pt x="236" y="492"/>
                </a:cubicBezTo>
                <a:cubicBezTo>
                  <a:pt x="239" y="496"/>
                  <a:pt x="241" y="500"/>
                  <a:pt x="244" y="504"/>
                </a:cubicBezTo>
                <a:lnTo>
                  <a:pt x="238" y="507"/>
                </a:lnTo>
                <a:close/>
                <a:moveTo>
                  <a:pt x="227" y="490"/>
                </a:moveTo>
                <a:cubicBezTo>
                  <a:pt x="224" y="486"/>
                  <a:pt x="221" y="483"/>
                  <a:pt x="218" y="479"/>
                </a:cubicBezTo>
                <a:cubicBezTo>
                  <a:pt x="224" y="475"/>
                  <a:pt x="224" y="475"/>
                  <a:pt x="224" y="475"/>
                </a:cubicBezTo>
                <a:cubicBezTo>
                  <a:pt x="226" y="479"/>
                  <a:pt x="229" y="483"/>
                  <a:pt x="232" y="486"/>
                </a:cubicBezTo>
                <a:lnTo>
                  <a:pt x="227" y="490"/>
                </a:lnTo>
                <a:close/>
                <a:moveTo>
                  <a:pt x="214" y="473"/>
                </a:moveTo>
                <a:cubicBezTo>
                  <a:pt x="211" y="470"/>
                  <a:pt x="209" y="466"/>
                  <a:pt x="206" y="462"/>
                </a:cubicBezTo>
                <a:cubicBezTo>
                  <a:pt x="211" y="458"/>
                  <a:pt x="211" y="458"/>
                  <a:pt x="211" y="458"/>
                </a:cubicBezTo>
                <a:cubicBezTo>
                  <a:pt x="214" y="462"/>
                  <a:pt x="217" y="466"/>
                  <a:pt x="219" y="469"/>
                </a:cubicBezTo>
                <a:lnTo>
                  <a:pt x="214" y="473"/>
                </a:lnTo>
                <a:close/>
                <a:moveTo>
                  <a:pt x="201" y="457"/>
                </a:moveTo>
                <a:cubicBezTo>
                  <a:pt x="199" y="453"/>
                  <a:pt x="196" y="449"/>
                  <a:pt x="193" y="446"/>
                </a:cubicBezTo>
                <a:cubicBezTo>
                  <a:pt x="198" y="442"/>
                  <a:pt x="198" y="442"/>
                  <a:pt x="198" y="442"/>
                </a:cubicBezTo>
                <a:cubicBezTo>
                  <a:pt x="201" y="445"/>
                  <a:pt x="204" y="449"/>
                  <a:pt x="206" y="453"/>
                </a:cubicBezTo>
                <a:lnTo>
                  <a:pt x="201" y="457"/>
                </a:lnTo>
                <a:close/>
                <a:moveTo>
                  <a:pt x="188" y="440"/>
                </a:moveTo>
                <a:cubicBezTo>
                  <a:pt x="185" y="437"/>
                  <a:pt x="182" y="433"/>
                  <a:pt x="179" y="430"/>
                </a:cubicBezTo>
                <a:cubicBezTo>
                  <a:pt x="184" y="426"/>
                  <a:pt x="184" y="426"/>
                  <a:pt x="184" y="426"/>
                </a:cubicBezTo>
                <a:cubicBezTo>
                  <a:pt x="187" y="429"/>
                  <a:pt x="190" y="433"/>
                  <a:pt x="193" y="436"/>
                </a:cubicBezTo>
                <a:lnTo>
                  <a:pt x="188" y="440"/>
                </a:lnTo>
                <a:close/>
                <a:moveTo>
                  <a:pt x="175" y="425"/>
                </a:moveTo>
                <a:cubicBezTo>
                  <a:pt x="172" y="421"/>
                  <a:pt x="169" y="417"/>
                  <a:pt x="166" y="414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73" y="413"/>
                  <a:pt x="176" y="417"/>
                  <a:pt x="180" y="420"/>
                </a:cubicBezTo>
                <a:lnTo>
                  <a:pt x="175" y="425"/>
                </a:lnTo>
                <a:close/>
                <a:moveTo>
                  <a:pt x="161" y="409"/>
                </a:moveTo>
                <a:cubicBezTo>
                  <a:pt x="158" y="405"/>
                  <a:pt x="155" y="402"/>
                  <a:pt x="152" y="398"/>
                </a:cubicBezTo>
                <a:cubicBezTo>
                  <a:pt x="156" y="394"/>
                  <a:pt x="156" y="394"/>
                  <a:pt x="156" y="394"/>
                </a:cubicBezTo>
                <a:cubicBezTo>
                  <a:pt x="159" y="398"/>
                  <a:pt x="163" y="401"/>
                  <a:pt x="166" y="405"/>
                </a:cubicBezTo>
                <a:lnTo>
                  <a:pt x="161" y="409"/>
                </a:lnTo>
                <a:close/>
                <a:moveTo>
                  <a:pt x="147" y="393"/>
                </a:moveTo>
                <a:cubicBezTo>
                  <a:pt x="144" y="390"/>
                  <a:pt x="141" y="386"/>
                  <a:pt x="138" y="383"/>
                </a:cubicBezTo>
                <a:cubicBezTo>
                  <a:pt x="142" y="379"/>
                  <a:pt x="142" y="379"/>
                  <a:pt x="142" y="379"/>
                </a:cubicBezTo>
                <a:cubicBezTo>
                  <a:pt x="145" y="382"/>
                  <a:pt x="148" y="385"/>
                  <a:pt x="152" y="389"/>
                </a:cubicBezTo>
                <a:lnTo>
                  <a:pt x="147" y="393"/>
                </a:lnTo>
                <a:close/>
                <a:moveTo>
                  <a:pt x="133" y="378"/>
                </a:moveTo>
                <a:cubicBezTo>
                  <a:pt x="123" y="367"/>
                  <a:pt x="123" y="367"/>
                  <a:pt x="123" y="367"/>
                </a:cubicBezTo>
                <a:cubicBezTo>
                  <a:pt x="128" y="363"/>
                  <a:pt x="128" y="363"/>
                  <a:pt x="128" y="363"/>
                </a:cubicBezTo>
                <a:cubicBezTo>
                  <a:pt x="137" y="373"/>
                  <a:pt x="137" y="373"/>
                  <a:pt x="137" y="373"/>
                </a:cubicBezTo>
                <a:lnTo>
                  <a:pt x="133" y="378"/>
                </a:lnTo>
                <a:close/>
                <a:moveTo>
                  <a:pt x="119" y="362"/>
                </a:moveTo>
                <a:cubicBezTo>
                  <a:pt x="109" y="352"/>
                  <a:pt x="109" y="352"/>
                  <a:pt x="109" y="352"/>
                </a:cubicBezTo>
                <a:cubicBezTo>
                  <a:pt x="114" y="348"/>
                  <a:pt x="114" y="348"/>
                  <a:pt x="114" y="348"/>
                </a:cubicBezTo>
                <a:cubicBezTo>
                  <a:pt x="123" y="358"/>
                  <a:pt x="123" y="358"/>
                  <a:pt x="123" y="358"/>
                </a:cubicBezTo>
                <a:lnTo>
                  <a:pt x="119" y="362"/>
                </a:lnTo>
                <a:close/>
                <a:moveTo>
                  <a:pt x="104" y="347"/>
                </a:moveTo>
                <a:cubicBezTo>
                  <a:pt x="101" y="343"/>
                  <a:pt x="98" y="340"/>
                  <a:pt x="95" y="336"/>
                </a:cubicBezTo>
                <a:cubicBezTo>
                  <a:pt x="100" y="332"/>
                  <a:pt x="100" y="332"/>
                  <a:pt x="100" y="332"/>
                </a:cubicBezTo>
                <a:cubicBezTo>
                  <a:pt x="103" y="335"/>
                  <a:pt x="106" y="339"/>
                  <a:pt x="109" y="342"/>
                </a:cubicBezTo>
                <a:lnTo>
                  <a:pt x="104" y="347"/>
                </a:lnTo>
                <a:close/>
                <a:moveTo>
                  <a:pt x="90" y="331"/>
                </a:moveTo>
                <a:cubicBezTo>
                  <a:pt x="87" y="328"/>
                  <a:pt x="84" y="324"/>
                  <a:pt x="81" y="320"/>
                </a:cubicBezTo>
                <a:cubicBezTo>
                  <a:pt x="86" y="316"/>
                  <a:pt x="86" y="316"/>
                  <a:pt x="86" y="316"/>
                </a:cubicBezTo>
                <a:cubicBezTo>
                  <a:pt x="89" y="320"/>
                  <a:pt x="92" y="323"/>
                  <a:pt x="95" y="327"/>
                </a:cubicBezTo>
                <a:lnTo>
                  <a:pt x="90" y="331"/>
                </a:lnTo>
                <a:close/>
                <a:moveTo>
                  <a:pt x="76" y="315"/>
                </a:moveTo>
                <a:cubicBezTo>
                  <a:pt x="73" y="312"/>
                  <a:pt x="70" y="308"/>
                  <a:pt x="67" y="304"/>
                </a:cubicBezTo>
                <a:cubicBezTo>
                  <a:pt x="72" y="300"/>
                  <a:pt x="72" y="300"/>
                  <a:pt x="72" y="300"/>
                </a:cubicBezTo>
                <a:cubicBezTo>
                  <a:pt x="75" y="304"/>
                  <a:pt x="78" y="307"/>
                  <a:pt x="81" y="311"/>
                </a:cubicBezTo>
                <a:lnTo>
                  <a:pt x="76" y="315"/>
                </a:lnTo>
                <a:close/>
                <a:moveTo>
                  <a:pt x="63" y="299"/>
                </a:moveTo>
                <a:cubicBezTo>
                  <a:pt x="60" y="295"/>
                  <a:pt x="57" y="292"/>
                  <a:pt x="54" y="288"/>
                </a:cubicBezTo>
                <a:cubicBezTo>
                  <a:pt x="59" y="284"/>
                  <a:pt x="59" y="284"/>
                  <a:pt x="59" y="284"/>
                </a:cubicBezTo>
                <a:cubicBezTo>
                  <a:pt x="62" y="288"/>
                  <a:pt x="65" y="291"/>
                  <a:pt x="68" y="295"/>
                </a:cubicBezTo>
                <a:lnTo>
                  <a:pt x="63" y="299"/>
                </a:lnTo>
                <a:close/>
                <a:moveTo>
                  <a:pt x="50" y="282"/>
                </a:moveTo>
                <a:cubicBezTo>
                  <a:pt x="47" y="278"/>
                  <a:pt x="45" y="275"/>
                  <a:pt x="42" y="271"/>
                </a:cubicBezTo>
                <a:cubicBezTo>
                  <a:pt x="47" y="267"/>
                  <a:pt x="47" y="267"/>
                  <a:pt x="47" y="267"/>
                </a:cubicBezTo>
                <a:cubicBezTo>
                  <a:pt x="50" y="271"/>
                  <a:pt x="52" y="275"/>
                  <a:pt x="55" y="278"/>
                </a:cubicBezTo>
                <a:lnTo>
                  <a:pt x="50" y="282"/>
                </a:lnTo>
                <a:close/>
                <a:moveTo>
                  <a:pt x="38" y="265"/>
                </a:moveTo>
                <a:cubicBezTo>
                  <a:pt x="35" y="261"/>
                  <a:pt x="33" y="257"/>
                  <a:pt x="31" y="253"/>
                </a:cubicBezTo>
                <a:cubicBezTo>
                  <a:pt x="36" y="250"/>
                  <a:pt x="36" y="250"/>
                  <a:pt x="36" y="250"/>
                </a:cubicBezTo>
                <a:cubicBezTo>
                  <a:pt x="38" y="253"/>
                  <a:pt x="41" y="257"/>
                  <a:pt x="43" y="261"/>
                </a:cubicBezTo>
                <a:lnTo>
                  <a:pt x="38" y="265"/>
                </a:lnTo>
                <a:close/>
                <a:moveTo>
                  <a:pt x="27" y="247"/>
                </a:moveTo>
                <a:cubicBezTo>
                  <a:pt x="25" y="243"/>
                  <a:pt x="22" y="238"/>
                  <a:pt x="20" y="234"/>
                </a:cubicBezTo>
                <a:cubicBezTo>
                  <a:pt x="26" y="231"/>
                  <a:pt x="26" y="231"/>
                  <a:pt x="26" y="231"/>
                </a:cubicBezTo>
                <a:cubicBezTo>
                  <a:pt x="28" y="235"/>
                  <a:pt x="30" y="240"/>
                  <a:pt x="32" y="244"/>
                </a:cubicBezTo>
                <a:lnTo>
                  <a:pt x="27" y="247"/>
                </a:lnTo>
                <a:close/>
                <a:moveTo>
                  <a:pt x="17" y="228"/>
                </a:moveTo>
                <a:cubicBezTo>
                  <a:pt x="15" y="223"/>
                  <a:pt x="13" y="219"/>
                  <a:pt x="12" y="215"/>
                </a:cubicBezTo>
                <a:cubicBezTo>
                  <a:pt x="18" y="212"/>
                  <a:pt x="18" y="212"/>
                  <a:pt x="18" y="212"/>
                </a:cubicBezTo>
                <a:cubicBezTo>
                  <a:pt x="19" y="217"/>
                  <a:pt x="21" y="221"/>
                  <a:pt x="23" y="225"/>
                </a:cubicBezTo>
                <a:lnTo>
                  <a:pt x="17" y="228"/>
                </a:lnTo>
                <a:close/>
                <a:moveTo>
                  <a:pt x="9" y="208"/>
                </a:moveTo>
                <a:cubicBezTo>
                  <a:pt x="8" y="204"/>
                  <a:pt x="7" y="199"/>
                  <a:pt x="5" y="194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3" y="197"/>
                  <a:pt x="14" y="202"/>
                  <a:pt x="15" y="206"/>
                </a:cubicBezTo>
                <a:lnTo>
                  <a:pt x="9" y="208"/>
                </a:lnTo>
                <a:close/>
                <a:moveTo>
                  <a:pt x="483" y="203"/>
                </a:moveTo>
                <a:cubicBezTo>
                  <a:pt x="482" y="199"/>
                  <a:pt x="480" y="194"/>
                  <a:pt x="479" y="190"/>
                </a:cubicBezTo>
                <a:cubicBezTo>
                  <a:pt x="485" y="188"/>
                  <a:pt x="485" y="188"/>
                  <a:pt x="485" y="188"/>
                </a:cubicBezTo>
                <a:cubicBezTo>
                  <a:pt x="486" y="192"/>
                  <a:pt x="488" y="197"/>
                  <a:pt x="489" y="201"/>
                </a:cubicBezTo>
                <a:lnTo>
                  <a:pt x="483" y="203"/>
                </a:lnTo>
                <a:close/>
                <a:moveTo>
                  <a:pt x="4" y="188"/>
                </a:moveTo>
                <a:cubicBezTo>
                  <a:pt x="3" y="183"/>
                  <a:pt x="2" y="178"/>
                  <a:pt x="1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7"/>
                  <a:pt x="9" y="182"/>
                  <a:pt x="10" y="186"/>
                </a:cubicBezTo>
                <a:lnTo>
                  <a:pt x="4" y="188"/>
                </a:lnTo>
                <a:close/>
                <a:moveTo>
                  <a:pt x="476" y="184"/>
                </a:moveTo>
                <a:cubicBezTo>
                  <a:pt x="474" y="179"/>
                  <a:pt x="472" y="175"/>
                  <a:pt x="470" y="171"/>
                </a:cubicBezTo>
                <a:cubicBezTo>
                  <a:pt x="476" y="168"/>
                  <a:pt x="476" y="168"/>
                  <a:pt x="476" y="168"/>
                </a:cubicBezTo>
                <a:cubicBezTo>
                  <a:pt x="478" y="172"/>
                  <a:pt x="480" y="177"/>
                  <a:pt x="482" y="181"/>
                </a:cubicBezTo>
                <a:lnTo>
                  <a:pt x="476" y="184"/>
                </a:lnTo>
                <a:close/>
                <a:moveTo>
                  <a:pt x="0" y="166"/>
                </a:moveTo>
                <a:cubicBezTo>
                  <a:pt x="0" y="162"/>
                  <a:pt x="0" y="157"/>
                  <a:pt x="0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7"/>
                  <a:pt x="6" y="161"/>
                  <a:pt x="7" y="166"/>
                </a:cubicBezTo>
                <a:lnTo>
                  <a:pt x="0" y="166"/>
                </a:lnTo>
                <a:close/>
                <a:moveTo>
                  <a:pt x="467" y="165"/>
                </a:moveTo>
                <a:cubicBezTo>
                  <a:pt x="465" y="161"/>
                  <a:pt x="462" y="157"/>
                  <a:pt x="460" y="153"/>
                </a:cubicBezTo>
                <a:cubicBezTo>
                  <a:pt x="465" y="150"/>
                  <a:pt x="465" y="150"/>
                  <a:pt x="465" y="150"/>
                </a:cubicBezTo>
                <a:cubicBezTo>
                  <a:pt x="468" y="154"/>
                  <a:pt x="470" y="158"/>
                  <a:pt x="473" y="162"/>
                </a:cubicBezTo>
                <a:lnTo>
                  <a:pt x="467" y="165"/>
                </a:lnTo>
                <a:close/>
                <a:moveTo>
                  <a:pt x="456" y="147"/>
                </a:moveTo>
                <a:cubicBezTo>
                  <a:pt x="454" y="144"/>
                  <a:pt x="451" y="140"/>
                  <a:pt x="448" y="136"/>
                </a:cubicBezTo>
                <a:cubicBezTo>
                  <a:pt x="453" y="132"/>
                  <a:pt x="453" y="132"/>
                  <a:pt x="453" y="132"/>
                </a:cubicBezTo>
                <a:cubicBezTo>
                  <a:pt x="456" y="136"/>
                  <a:pt x="459" y="140"/>
                  <a:pt x="461" y="144"/>
                </a:cubicBezTo>
                <a:lnTo>
                  <a:pt x="456" y="147"/>
                </a:lnTo>
                <a:close/>
                <a:moveTo>
                  <a:pt x="6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1"/>
                  <a:pt x="0" y="137"/>
                  <a:pt x="0" y="133"/>
                </a:cubicBezTo>
                <a:cubicBezTo>
                  <a:pt x="1" y="131"/>
                  <a:pt x="1" y="131"/>
                  <a:pt x="1" y="131"/>
                </a:cubicBezTo>
                <a:cubicBezTo>
                  <a:pt x="7" y="132"/>
                  <a:pt x="7" y="132"/>
                  <a:pt x="7" y="132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8"/>
                  <a:pt x="6" y="141"/>
                  <a:pt x="6" y="145"/>
                </a:cubicBezTo>
                <a:close/>
                <a:moveTo>
                  <a:pt x="444" y="131"/>
                </a:moveTo>
                <a:cubicBezTo>
                  <a:pt x="441" y="127"/>
                  <a:pt x="438" y="123"/>
                  <a:pt x="435" y="120"/>
                </a:cubicBezTo>
                <a:cubicBezTo>
                  <a:pt x="440" y="116"/>
                  <a:pt x="440" y="116"/>
                  <a:pt x="440" y="116"/>
                </a:cubicBezTo>
                <a:cubicBezTo>
                  <a:pt x="443" y="119"/>
                  <a:pt x="446" y="123"/>
                  <a:pt x="449" y="127"/>
                </a:cubicBezTo>
                <a:lnTo>
                  <a:pt x="444" y="131"/>
                </a:lnTo>
                <a:close/>
                <a:moveTo>
                  <a:pt x="8" y="125"/>
                </a:moveTo>
                <a:cubicBezTo>
                  <a:pt x="1" y="124"/>
                  <a:pt x="1" y="124"/>
                  <a:pt x="1" y="124"/>
                </a:cubicBezTo>
                <a:cubicBezTo>
                  <a:pt x="2" y="119"/>
                  <a:pt x="3" y="114"/>
                  <a:pt x="4" y="110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9" y="116"/>
                  <a:pt x="8" y="120"/>
                  <a:pt x="8" y="125"/>
                </a:cubicBezTo>
                <a:close/>
                <a:moveTo>
                  <a:pt x="431" y="115"/>
                </a:moveTo>
                <a:cubicBezTo>
                  <a:pt x="427" y="111"/>
                  <a:pt x="424" y="108"/>
                  <a:pt x="421" y="105"/>
                </a:cubicBezTo>
                <a:cubicBezTo>
                  <a:pt x="425" y="100"/>
                  <a:pt x="425" y="100"/>
                  <a:pt x="425" y="100"/>
                </a:cubicBezTo>
                <a:cubicBezTo>
                  <a:pt x="429" y="104"/>
                  <a:pt x="432" y="107"/>
                  <a:pt x="435" y="110"/>
                </a:cubicBezTo>
                <a:lnTo>
                  <a:pt x="431" y="115"/>
                </a:lnTo>
                <a:close/>
                <a:moveTo>
                  <a:pt x="12" y="105"/>
                </a:moveTo>
                <a:cubicBezTo>
                  <a:pt x="6" y="103"/>
                  <a:pt x="6" y="103"/>
                  <a:pt x="6" y="103"/>
                </a:cubicBezTo>
                <a:cubicBezTo>
                  <a:pt x="8" y="98"/>
                  <a:pt x="9" y="94"/>
                  <a:pt x="11" y="89"/>
                </a:cubicBezTo>
                <a:cubicBezTo>
                  <a:pt x="17" y="92"/>
                  <a:pt x="17" y="92"/>
                  <a:pt x="17" y="92"/>
                </a:cubicBezTo>
                <a:cubicBezTo>
                  <a:pt x="15" y="96"/>
                  <a:pt x="14" y="100"/>
                  <a:pt x="12" y="105"/>
                </a:cubicBezTo>
                <a:close/>
                <a:moveTo>
                  <a:pt x="416" y="100"/>
                </a:moveTo>
                <a:cubicBezTo>
                  <a:pt x="413" y="97"/>
                  <a:pt x="409" y="94"/>
                  <a:pt x="406" y="90"/>
                </a:cubicBezTo>
                <a:cubicBezTo>
                  <a:pt x="410" y="86"/>
                  <a:pt x="410" y="86"/>
                  <a:pt x="410" y="86"/>
                </a:cubicBezTo>
                <a:cubicBezTo>
                  <a:pt x="414" y="89"/>
                  <a:pt x="417" y="92"/>
                  <a:pt x="420" y="95"/>
                </a:cubicBezTo>
                <a:lnTo>
                  <a:pt x="416" y="100"/>
                </a:lnTo>
                <a:close/>
                <a:moveTo>
                  <a:pt x="401" y="86"/>
                </a:moveTo>
                <a:cubicBezTo>
                  <a:pt x="397" y="83"/>
                  <a:pt x="393" y="80"/>
                  <a:pt x="390" y="77"/>
                </a:cubicBezTo>
                <a:cubicBezTo>
                  <a:pt x="394" y="72"/>
                  <a:pt x="394" y="72"/>
                  <a:pt x="394" y="72"/>
                </a:cubicBezTo>
                <a:cubicBezTo>
                  <a:pt x="397" y="75"/>
                  <a:pt x="401" y="78"/>
                  <a:pt x="405" y="81"/>
                </a:cubicBezTo>
                <a:lnTo>
                  <a:pt x="401" y="86"/>
                </a:lnTo>
                <a:close/>
                <a:moveTo>
                  <a:pt x="20" y="86"/>
                </a:moveTo>
                <a:cubicBezTo>
                  <a:pt x="14" y="83"/>
                  <a:pt x="14" y="83"/>
                  <a:pt x="14" y="83"/>
                </a:cubicBezTo>
                <a:cubicBezTo>
                  <a:pt x="16" y="79"/>
                  <a:pt x="18" y="74"/>
                  <a:pt x="21" y="70"/>
                </a:cubicBezTo>
                <a:cubicBezTo>
                  <a:pt x="26" y="74"/>
                  <a:pt x="26" y="74"/>
                  <a:pt x="26" y="74"/>
                </a:cubicBezTo>
                <a:cubicBezTo>
                  <a:pt x="24" y="78"/>
                  <a:pt x="22" y="82"/>
                  <a:pt x="20" y="86"/>
                </a:cubicBezTo>
                <a:close/>
                <a:moveTo>
                  <a:pt x="384" y="73"/>
                </a:moveTo>
                <a:cubicBezTo>
                  <a:pt x="381" y="70"/>
                  <a:pt x="377" y="68"/>
                  <a:pt x="373" y="65"/>
                </a:cubicBezTo>
                <a:cubicBezTo>
                  <a:pt x="376" y="60"/>
                  <a:pt x="376" y="60"/>
                  <a:pt x="376" y="60"/>
                </a:cubicBezTo>
                <a:cubicBezTo>
                  <a:pt x="380" y="63"/>
                  <a:pt x="384" y="65"/>
                  <a:pt x="388" y="68"/>
                </a:cubicBezTo>
                <a:lnTo>
                  <a:pt x="384" y="73"/>
                </a:lnTo>
                <a:close/>
                <a:moveTo>
                  <a:pt x="30" y="68"/>
                </a:moveTo>
                <a:cubicBezTo>
                  <a:pt x="25" y="65"/>
                  <a:pt x="25" y="65"/>
                  <a:pt x="25" y="65"/>
                </a:cubicBezTo>
                <a:cubicBezTo>
                  <a:pt x="28" y="61"/>
                  <a:pt x="31" y="57"/>
                  <a:pt x="34" y="53"/>
                </a:cubicBezTo>
                <a:cubicBezTo>
                  <a:pt x="39" y="58"/>
                  <a:pt x="39" y="58"/>
                  <a:pt x="39" y="58"/>
                </a:cubicBezTo>
                <a:cubicBezTo>
                  <a:pt x="36" y="61"/>
                  <a:pt x="33" y="65"/>
                  <a:pt x="30" y="68"/>
                </a:cubicBezTo>
                <a:close/>
                <a:moveTo>
                  <a:pt x="367" y="61"/>
                </a:moveTo>
                <a:cubicBezTo>
                  <a:pt x="363" y="59"/>
                  <a:pt x="359" y="56"/>
                  <a:pt x="355" y="54"/>
                </a:cubicBezTo>
                <a:cubicBezTo>
                  <a:pt x="358" y="49"/>
                  <a:pt x="358" y="49"/>
                  <a:pt x="358" y="49"/>
                </a:cubicBezTo>
                <a:cubicBezTo>
                  <a:pt x="363" y="51"/>
                  <a:pt x="367" y="53"/>
                  <a:pt x="370" y="56"/>
                </a:cubicBezTo>
                <a:lnTo>
                  <a:pt x="367" y="61"/>
                </a:lnTo>
                <a:close/>
                <a:moveTo>
                  <a:pt x="44" y="53"/>
                </a:moveTo>
                <a:cubicBezTo>
                  <a:pt x="39" y="48"/>
                  <a:pt x="39" y="48"/>
                  <a:pt x="39" y="48"/>
                </a:cubicBezTo>
                <a:cubicBezTo>
                  <a:pt x="42" y="45"/>
                  <a:pt x="46" y="42"/>
                  <a:pt x="50" y="39"/>
                </a:cubicBezTo>
                <a:cubicBezTo>
                  <a:pt x="54" y="44"/>
                  <a:pt x="54" y="44"/>
                  <a:pt x="54" y="44"/>
                </a:cubicBezTo>
                <a:cubicBezTo>
                  <a:pt x="50" y="46"/>
                  <a:pt x="47" y="50"/>
                  <a:pt x="44" y="53"/>
                </a:cubicBezTo>
                <a:close/>
                <a:moveTo>
                  <a:pt x="349" y="51"/>
                </a:moveTo>
                <a:cubicBezTo>
                  <a:pt x="345" y="48"/>
                  <a:pt x="341" y="46"/>
                  <a:pt x="337" y="44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44" y="41"/>
                  <a:pt x="348" y="43"/>
                  <a:pt x="352" y="45"/>
                </a:cubicBezTo>
                <a:lnTo>
                  <a:pt x="349" y="51"/>
                </a:lnTo>
                <a:close/>
                <a:moveTo>
                  <a:pt x="331" y="41"/>
                </a:moveTo>
                <a:cubicBezTo>
                  <a:pt x="327" y="39"/>
                  <a:pt x="322" y="37"/>
                  <a:pt x="318" y="35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5" y="31"/>
                  <a:pt x="329" y="33"/>
                  <a:pt x="334" y="35"/>
                </a:cubicBezTo>
                <a:lnTo>
                  <a:pt x="331" y="41"/>
                </a:lnTo>
                <a:close/>
                <a:moveTo>
                  <a:pt x="59" y="39"/>
                </a:moveTo>
                <a:cubicBezTo>
                  <a:pt x="55" y="34"/>
                  <a:pt x="55" y="34"/>
                  <a:pt x="55" y="34"/>
                </a:cubicBezTo>
                <a:cubicBezTo>
                  <a:pt x="59" y="32"/>
                  <a:pt x="63" y="29"/>
                  <a:pt x="67" y="26"/>
                </a:cubicBezTo>
                <a:cubicBezTo>
                  <a:pt x="71" y="32"/>
                  <a:pt x="71" y="32"/>
                  <a:pt x="71" y="32"/>
                </a:cubicBezTo>
                <a:cubicBezTo>
                  <a:pt x="67" y="34"/>
                  <a:pt x="63" y="37"/>
                  <a:pt x="59" y="39"/>
                </a:cubicBezTo>
                <a:close/>
                <a:moveTo>
                  <a:pt x="312" y="32"/>
                </a:moveTo>
                <a:cubicBezTo>
                  <a:pt x="308" y="31"/>
                  <a:pt x="303" y="29"/>
                  <a:pt x="299" y="27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5" y="23"/>
                  <a:pt x="310" y="25"/>
                  <a:pt x="314" y="27"/>
                </a:cubicBezTo>
                <a:lnTo>
                  <a:pt x="312" y="32"/>
                </a:lnTo>
                <a:close/>
                <a:moveTo>
                  <a:pt x="77" y="28"/>
                </a:moveTo>
                <a:cubicBezTo>
                  <a:pt x="74" y="23"/>
                  <a:pt x="74" y="23"/>
                  <a:pt x="74" y="23"/>
                </a:cubicBezTo>
                <a:cubicBezTo>
                  <a:pt x="78" y="21"/>
                  <a:pt x="82" y="19"/>
                  <a:pt x="86" y="17"/>
                </a:cubicBezTo>
                <a:cubicBezTo>
                  <a:pt x="89" y="22"/>
                  <a:pt x="89" y="22"/>
                  <a:pt x="89" y="22"/>
                </a:cubicBezTo>
                <a:cubicBezTo>
                  <a:pt x="85" y="24"/>
                  <a:pt x="80" y="26"/>
                  <a:pt x="77" y="28"/>
                </a:cubicBezTo>
                <a:close/>
                <a:moveTo>
                  <a:pt x="292" y="25"/>
                </a:moveTo>
                <a:cubicBezTo>
                  <a:pt x="288" y="24"/>
                  <a:pt x="284" y="22"/>
                  <a:pt x="279" y="21"/>
                </a:cubicBezTo>
                <a:cubicBezTo>
                  <a:pt x="281" y="15"/>
                  <a:pt x="281" y="15"/>
                  <a:pt x="281" y="15"/>
                </a:cubicBezTo>
                <a:cubicBezTo>
                  <a:pt x="285" y="16"/>
                  <a:pt x="290" y="18"/>
                  <a:pt x="294" y="19"/>
                </a:cubicBezTo>
                <a:lnTo>
                  <a:pt x="292" y="25"/>
                </a:lnTo>
                <a:close/>
                <a:moveTo>
                  <a:pt x="95" y="20"/>
                </a:moveTo>
                <a:cubicBezTo>
                  <a:pt x="93" y="14"/>
                  <a:pt x="93" y="14"/>
                  <a:pt x="93" y="14"/>
                </a:cubicBezTo>
                <a:cubicBezTo>
                  <a:pt x="97" y="12"/>
                  <a:pt x="102" y="11"/>
                  <a:pt x="106" y="9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4" y="17"/>
                  <a:pt x="99" y="18"/>
                  <a:pt x="95" y="20"/>
                </a:cubicBezTo>
                <a:close/>
                <a:moveTo>
                  <a:pt x="272" y="19"/>
                </a:moveTo>
                <a:cubicBezTo>
                  <a:pt x="268" y="18"/>
                  <a:pt x="263" y="17"/>
                  <a:pt x="259" y="16"/>
                </a:cubicBezTo>
                <a:cubicBezTo>
                  <a:pt x="260" y="9"/>
                  <a:pt x="260" y="9"/>
                  <a:pt x="260" y="9"/>
                </a:cubicBezTo>
                <a:cubicBezTo>
                  <a:pt x="265" y="10"/>
                  <a:pt x="270" y="12"/>
                  <a:pt x="274" y="13"/>
                </a:cubicBezTo>
                <a:lnTo>
                  <a:pt x="272" y="19"/>
                </a:lnTo>
                <a:close/>
                <a:moveTo>
                  <a:pt x="252" y="14"/>
                </a:moveTo>
                <a:cubicBezTo>
                  <a:pt x="248" y="13"/>
                  <a:pt x="243" y="12"/>
                  <a:pt x="239" y="11"/>
                </a:cubicBezTo>
                <a:cubicBezTo>
                  <a:pt x="240" y="5"/>
                  <a:pt x="240" y="5"/>
                  <a:pt x="240" y="5"/>
                </a:cubicBezTo>
                <a:cubicBezTo>
                  <a:pt x="244" y="6"/>
                  <a:pt x="249" y="7"/>
                  <a:pt x="254" y="8"/>
                </a:cubicBezTo>
                <a:lnTo>
                  <a:pt x="252" y="14"/>
                </a:lnTo>
                <a:close/>
                <a:moveTo>
                  <a:pt x="115" y="13"/>
                </a:moveTo>
                <a:cubicBezTo>
                  <a:pt x="113" y="7"/>
                  <a:pt x="113" y="7"/>
                  <a:pt x="113" y="7"/>
                </a:cubicBezTo>
                <a:cubicBezTo>
                  <a:pt x="118" y="6"/>
                  <a:pt x="122" y="5"/>
                  <a:pt x="127" y="4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4" y="11"/>
                  <a:pt x="119" y="12"/>
                  <a:pt x="115" y="13"/>
                </a:cubicBezTo>
                <a:close/>
                <a:moveTo>
                  <a:pt x="232" y="10"/>
                </a:moveTo>
                <a:cubicBezTo>
                  <a:pt x="227" y="10"/>
                  <a:pt x="223" y="9"/>
                  <a:pt x="218" y="9"/>
                </a:cubicBezTo>
                <a:cubicBezTo>
                  <a:pt x="219" y="2"/>
                  <a:pt x="219" y="2"/>
                  <a:pt x="219" y="2"/>
                </a:cubicBezTo>
                <a:cubicBezTo>
                  <a:pt x="223" y="3"/>
                  <a:pt x="228" y="3"/>
                  <a:pt x="233" y="4"/>
                </a:cubicBezTo>
                <a:lnTo>
                  <a:pt x="232" y="10"/>
                </a:lnTo>
                <a:close/>
                <a:moveTo>
                  <a:pt x="135" y="9"/>
                </a:moveTo>
                <a:cubicBezTo>
                  <a:pt x="134" y="3"/>
                  <a:pt x="134" y="3"/>
                  <a:pt x="134" y="3"/>
                </a:cubicBezTo>
                <a:cubicBezTo>
                  <a:pt x="138" y="2"/>
                  <a:pt x="142" y="2"/>
                  <a:pt x="146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9" y="8"/>
                  <a:pt x="149" y="8"/>
                  <a:pt x="149" y="8"/>
                </a:cubicBezTo>
                <a:cubicBezTo>
                  <a:pt x="146" y="8"/>
                  <a:pt x="146" y="8"/>
                  <a:pt x="146" y="8"/>
                </a:cubicBezTo>
                <a:cubicBezTo>
                  <a:pt x="143" y="8"/>
                  <a:pt x="139" y="9"/>
                  <a:pt x="135" y="9"/>
                </a:cubicBezTo>
                <a:close/>
                <a:moveTo>
                  <a:pt x="211" y="8"/>
                </a:moveTo>
                <a:cubicBezTo>
                  <a:pt x="207" y="7"/>
                  <a:pt x="202" y="7"/>
                  <a:pt x="197" y="7"/>
                </a:cubicBezTo>
                <a:cubicBezTo>
                  <a:pt x="198" y="1"/>
                  <a:pt x="198" y="1"/>
                  <a:pt x="198" y="1"/>
                </a:cubicBezTo>
                <a:cubicBezTo>
                  <a:pt x="202" y="1"/>
                  <a:pt x="207" y="1"/>
                  <a:pt x="212" y="2"/>
                </a:cubicBezTo>
                <a:lnTo>
                  <a:pt x="211" y="8"/>
                </a:lnTo>
                <a:close/>
                <a:moveTo>
                  <a:pt x="156" y="7"/>
                </a:moveTo>
                <a:cubicBezTo>
                  <a:pt x="155" y="1"/>
                  <a:pt x="155" y="1"/>
                  <a:pt x="155" y="1"/>
                </a:cubicBezTo>
                <a:cubicBezTo>
                  <a:pt x="160" y="0"/>
                  <a:pt x="165" y="0"/>
                  <a:pt x="169" y="0"/>
                </a:cubicBezTo>
                <a:cubicBezTo>
                  <a:pt x="170" y="6"/>
                  <a:pt x="170" y="6"/>
                  <a:pt x="170" y="6"/>
                </a:cubicBezTo>
                <a:cubicBezTo>
                  <a:pt x="165" y="7"/>
                  <a:pt x="160" y="7"/>
                  <a:pt x="156" y="7"/>
                </a:cubicBezTo>
                <a:close/>
                <a:moveTo>
                  <a:pt x="190" y="7"/>
                </a:moveTo>
                <a:cubicBezTo>
                  <a:pt x="186" y="6"/>
                  <a:pt x="183" y="6"/>
                  <a:pt x="179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0"/>
                  <a:pt x="176" y="0"/>
                  <a:pt x="176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83" y="0"/>
                  <a:pt x="187" y="0"/>
                  <a:pt x="191" y="0"/>
                </a:cubicBezTo>
                <a:lnTo>
                  <a:pt x="19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72" name="bIg Eye"/>
          <p:cNvGrpSpPr/>
          <p:nvPr userDrawn="1"/>
        </p:nvGrpSpPr>
        <p:grpSpPr>
          <a:xfrm>
            <a:off x="2665413" y="2318584"/>
            <a:ext cx="962025" cy="568325"/>
            <a:chOff x="2665413" y="2318584"/>
            <a:chExt cx="962025" cy="568325"/>
          </a:xfrm>
          <a:solidFill>
            <a:schemeClr val="tx2"/>
          </a:solidFill>
        </p:grpSpPr>
        <p:sp>
          <p:nvSpPr>
            <p:cNvPr id="82" name="Freeform 8"/>
            <p:cNvSpPr>
              <a:spLocks noEditPoints="1"/>
            </p:cNvSpPr>
            <p:nvPr userDrawn="1"/>
          </p:nvSpPr>
          <p:spPr bwMode="auto">
            <a:xfrm>
              <a:off x="3051176" y="2504321"/>
              <a:ext cx="190500" cy="188913"/>
            </a:xfrm>
            <a:custGeom>
              <a:avLst/>
              <a:gdLst>
                <a:gd name="T0" fmla="*/ 45 w 70"/>
                <a:gd name="T1" fmla="*/ 5 h 69"/>
                <a:gd name="T2" fmla="*/ 6 w 70"/>
                <a:gd name="T3" fmla="*/ 24 h 69"/>
                <a:gd name="T4" fmla="*/ 25 w 70"/>
                <a:gd name="T5" fmla="*/ 64 h 69"/>
                <a:gd name="T6" fmla="*/ 64 w 70"/>
                <a:gd name="T7" fmla="*/ 45 h 69"/>
                <a:gd name="T8" fmla="*/ 45 w 70"/>
                <a:gd name="T9" fmla="*/ 5 h 69"/>
                <a:gd name="T10" fmla="*/ 28 w 70"/>
                <a:gd name="T11" fmla="*/ 53 h 69"/>
                <a:gd name="T12" fmla="*/ 16 w 70"/>
                <a:gd name="T13" fmla="*/ 28 h 69"/>
                <a:gd name="T14" fmla="*/ 41 w 70"/>
                <a:gd name="T15" fmla="*/ 16 h 69"/>
                <a:gd name="T16" fmla="*/ 54 w 70"/>
                <a:gd name="T17" fmla="*/ 41 h 69"/>
                <a:gd name="T18" fmla="*/ 28 w 70"/>
                <a:gd name="T1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45" y="5"/>
                  </a:moveTo>
                  <a:cubicBezTo>
                    <a:pt x="29" y="0"/>
                    <a:pt x="11" y="8"/>
                    <a:pt x="6" y="24"/>
                  </a:cubicBezTo>
                  <a:cubicBezTo>
                    <a:pt x="0" y="41"/>
                    <a:pt x="9" y="58"/>
                    <a:pt x="25" y="64"/>
                  </a:cubicBezTo>
                  <a:cubicBezTo>
                    <a:pt x="41" y="69"/>
                    <a:pt x="59" y="61"/>
                    <a:pt x="64" y="45"/>
                  </a:cubicBezTo>
                  <a:cubicBezTo>
                    <a:pt x="70" y="28"/>
                    <a:pt x="61" y="11"/>
                    <a:pt x="45" y="5"/>
                  </a:cubicBezTo>
                  <a:moveTo>
                    <a:pt x="28" y="53"/>
                  </a:moveTo>
                  <a:cubicBezTo>
                    <a:pt x="18" y="50"/>
                    <a:pt x="12" y="38"/>
                    <a:pt x="16" y="28"/>
                  </a:cubicBezTo>
                  <a:cubicBezTo>
                    <a:pt x="20" y="18"/>
                    <a:pt x="31" y="12"/>
                    <a:pt x="41" y="16"/>
                  </a:cubicBezTo>
                  <a:cubicBezTo>
                    <a:pt x="52" y="19"/>
                    <a:pt x="57" y="31"/>
                    <a:pt x="54" y="41"/>
                  </a:cubicBezTo>
                  <a:cubicBezTo>
                    <a:pt x="50" y="51"/>
                    <a:pt x="39" y="57"/>
                    <a:pt x="28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9"/>
            <p:cNvSpPr>
              <a:spLocks noEditPoints="1"/>
            </p:cNvSpPr>
            <p:nvPr userDrawn="1"/>
          </p:nvSpPr>
          <p:spPr bwMode="auto">
            <a:xfrm>
              <a:off x="2665413" y="2318584"/>
              <a:ext cx="962025" cy="568325"/>
            </a:xfrm>
            <a:custGeom>
              <a:avLst/>
              <a:gdLst>
                <a:gd name="T0" fmla="*/ 199 w 352"/>
                <a:gd name="T1" fmla="*/ 31 h 208"/>
                <a:gd name="T2" fmla="*/ 0 w 352"/>
                <a:gd name="T3" fmla="*/ 42 h 208"/>
                <a:gd name="T4" fmla="*/ 155 w 352"/>
                <a:gd name="T5" fmla="*/ 174 h 208"/>
                <a:gd name="T6" fmla="*/ 352 w 352"/>
                <a:gd name="T7" fmla="*/ 163 h 208"/>
                <a:gd name="T8" fmla="*/ 199 w 352"/>
                <a:gd name="T9" fmla="*/ 31 h 208"/>
                <a:gd name="T10" fmla="*/ 157 w 352"/>
                <a:gd name="T11" fmla="*/ 156 h 208"/>
                <a:gd name="T12" fmla="*/ 122 w 352"/>
                <a:gd name="T13" fmla="*/ 84 h 208"/>
                <a:gd name="T14" fmla="*/ 195 w 352"/>
                <a:gd name="T15" fmla="*/ 49 h 208"/>
                <a:gd name="T16" fmla="*/ 230 w 352"/>
                <a:gd name="T17" fmla="*/ 121 h 208"/>
                <a:gd name="T18" fmla="*/ 157 w 352"/>
                <a:gd name="T19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208">
                  <a:moveTo>
                    <a:pt x="199" y="31"/>
                  </a:moveTo>
                  <a:cubicBezTo>
                    <a:pt x="107" y="0"/>
                    <a:pt x="0" y="42"/>
                    <a:pt x="0" y="42"/>
                  </a:cubicBezTo>
                  <a:cubicBezTo>
                    <a:pt x="0" y="42"/>
                    <a:pt x="55" y="140"/>
                    <a:pt x="155" y="174"/>
                  </a:cubicBezTo>
                  <a:cubicBezTo>
                    <a:pt x="254" y="208"/>
                    <a:pt x="352" y="163"/>
                    <a:pt x="352" y="163"/>
                  </a:cubicBezTo>
                  <a:cubicBezTo>
                    <a:pt x="352" y="163"/>
                    <a:pt x="290" y="63"/>
                    <a:pt x="199" y="31"/>
                  </a:cubicBezTo>
                  <a:moveTo>
                    <a:pt x="157" y="156"/>
                  </a:moveTo>
                  <a:cubicBezTo>
                    <a:pt x="128" y="146"/>
                    <a:pt x="112" y="114"/>
                    <a:pt x="122" y="84"/>
                  </a:cubicBezTo>
                  <a:cubicBezTo>
                    <a:pt x="132" y="54"/>
                    <a:pt x="165" y="39"/>
                    <a:pt x="195" y="49"/>
                  </a:cubicBezTo>
                  <a:cubicBezTo>
                    <a:pt x="224" y="59"/>
                    <a:pt x="240" y="91"/>
                    <a:pt x="230" y="121"/>
                  </a:cubicBezTo>
                  <a:cubicBezTo>
                    <a:pt x="219" y="151"/>
                    <a:pt x="187" y="166"/>
                    <a:pt x="157" y="1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4" name="Line to bugle"/>
          <p:cNvSpPr>
            <a:spLocks noChangeArrowheads="1"/>
          </p:cNvSpPr>
          <p:nvPr userDrawn="1"/>
        </p:nvSpPr>
        <p:spPr bwMode="auto">
          <a:xfrm>
            <a:off x="2178051" y="3694946"/>
            <a:ext cx="23813" cy="636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Bugle"/>
          <p:cNvSpPr>
            <a:spLocks/>
          </p:cNvSpPr>
          <p:nvPr userDrawn="1"/>
        </p:nvSpPr>
        <p:spPr bwMode="auto">
          <a:xfrm>
            <a:off x="1857376" y="4245809"/>
            <a:ext cx="593725" cy="306388"/>
          </a:xfrm>
          <a:custGeom>
            <a:avLst/>
            <a:gdLst>
              <a:gd name="T0" fmla="*/ 374 w 374"/>
              <a:gd name="T1" fmla="*/ 97 h 193"/>
              <a:gd name="T2" fmla="*/ 348 w 374"/>
              <a:gd name="T3" fmla="*/ 76 h 193"/>
              <a:gd name="T4" fmla="*/ 348 w 374"/>
              <a:gd name="T5" fmla="*/ 93 h 193"/>
              <a:gd name="T6" fmla="*/ 269 w 374"/>
              <a:gd name="T7" fmla="*/ 93 h 193"/>
              <a:gd name="T8" fmla="*/ 200 w 374"/>
              <a:gd name="T9" fmla="*/ 42 h 193"/>
              <a:gd name="T10" fmla="*/ 200 w 374"/>
              <a:gd name="T11" fmla="*/ 93 h 193"/>
              <a:gd name="T12" fmla="*/ 124 w 374"/>
              <a:gd name="T13" fmla="*/ 93 h 193"/>
              <a:gd name="T14" fmla="*/ 0 w 374"/>
              <a:gd name="T15" fmla="*/ 0 h 193"/>
              <a:gd name="T16" fmla="*/ 0 w 374"/>
              <a:gd name="T17" fmla="*/ 193 h 193"/>
              <a:gd name="T18" fmla="*/ 124 w 374"/>
              <a:gd name="T19" fmla="*/ 100 h 193"/>
              <a:gd name="T20" fmla="*/ 200 w 374"/>
              <a:gd name="T21" fmla="*/ 100 h 193"/>
              <a:gd name="T22" fmla="*/ 200 w 374"/>
              <a:gd name="T23" fmla="*/ 152 h 193"/>
              <a:gd name="T24" fmla="*/ 269 w 374"/>
              <a:gd name="T25" fmla="*/ 100 h 193"/>
              <a:gd name="T26" fmla="*/ 348 w 374"/>
              <a:gd name="T27" fmla="*/ 100 h 193"/>
              <a:gd name="T28" fmla="*/ 348 w 374"/>
              <a:gd name="T29" fmla="*/ 116 h 193"/>
              <a:gd name="T30" fmla="*/ 374 w 374"/>
              <a:gd name="T31" fmla="*/ 9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3">
                <a:moveTo>
                  <a:pt x="374" y="97"/>
                </a:moveTo>
                <a:lnTo>
                  <a:pt x="348" y="76"/>
                </a:lnTo>
                <a:lnTo>
                  <a:pt x="348" y="93"/>
                </a:lnTo>
                <a:lnTo>
                  <a:pt x="269" y="93"/>
                </a:lnTo>
                <a:lnTo>
                  <a:pt x="200" y="42"/>
                </a:lnTo>
                <a:lnTo>
                  <a:pt x="200" y="93"/>
                </a:lnTo>
                <a:lnTo>
                  <a:pt x="124" y="93"/>
                </a:lnTo>
                <a:lnTo>
                  <a:pt x="0" y="0"/>
                </a:lnTo>
                <a:lnTo>
                  <a:pt x="0" y="193"/>
                </a:lnTo>
                <a:lnTo>
                  <a:pt x="124" y="100"/>
                </a:lnTo>
                <a:lnTo>
                  <a:pt x="200" y="100"/>
                </a:lnTo>
                <a:lnTo>
                  <a:pt x="200" y="152"/>
                </a:lnTo>
                <a:lnTo>
                  <a:pt x="269" y="100"/>
                </a:lnTo>
                <a:lnTo>
                  <a:pt x="348" y="100"/>
                </a:lnTo>
                <a:lnTo>
                  <a:pt x="348" y="116"/>
                </a:lnTo>
                <a:lnTo>
                  <a:pt x="374" y="97"/>
                </a:lnTo>
                <a:close/>
              </a:path>
            </a:pathLst>
          </a:custGeom>
          <a:solidFill>
            <a:srgbClr val="FCB5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9" name="Arrow round wheel 2"/>
          <p:cNvGrpSpPr/>
          <p:nvPr userDrawn="1"/>
        </p:nvGrpSpPr>
        <p:grpSpPr>
          <a:xfrm>
            <a:off x="1208088" y="3209171"/>
            <a:ext cx="982663" cy="684213"/>
            <a:chOff x="1208088" y="3209171"/>
            <a:chExt cx="982663" cy="684213"/>
          </a:xfrm>
        </p:grpSpPr>
        <p:sp>
          <p:nvSpPr>
            <p:cNvPr id="113" name="Freeform 12"/>
            <p:cNvSpPr>
              <a:spLocks noEditPoints="1"/>
            </p:cNvSpPr>
            <p:nvPr userDrawn="1"/>
          </p:nvSpPr>
          <p:spPr bwMode="auto">
            <a:xfrm>
              <a:off x="1208088" y="3220284"/>
              <a:ext cx="120650" cy="114300"/>
            </a:xfrm>
            <a:custGeom>
              <a:avLst/>
              <a:gdLst>
                <a:gd name="T0" fmla="*/ 76 w 76"/>
                <a:gd name="T1" fmla="*/ 72 h 72"/>
                <a:gd name="T2" fmla="*/ 0 w 76"/>
                <a:gd name="T3" fmla="*/ 58 h 72"/>
                <a:gd name="T4" fmla="*/ 48 w 76"/>
                <a:gd name="T5" fmla="*/ 0 h 72"/>
                <a:gd name="T6" fmla="*/ 76 w 76"/>
                <a:gd name="T7" fmla="*/ 72 h 72"/>
                <a:gd name="T8" fmla="*/ 17 w 76"/>
                <a:gd name="T9" fmla="*/ 51 h 72"/>
                <a:gd name="T10" fmla="*/ 62 w 76"/>
                <a:gd name="T11" fmla="*/ 60 h 72"/>
                <a:gd name="T12" fmla="*/ 46 w 76"/>
                <a:gd name="T13" fmla="*/ 19 h 72"/>
                <a:gd name="T14" fmla="*/ 17 w 76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2">
                  <a:moveTo>
                    <a:pt x="76" y="72"/>
                  </a:moveTo>
                  <a:lnTo>
                    <a:pt x="0" y="58"/>
                  </a:lnTo>
                  <a:lnTo>
                    <a:pt x="48" y="0"/>
                  </a:lnTo>
                  <a:lnTo>
                    <a:pt x="76" y="72"/>
                  </a:lnTo>
                  <a:close/>
                  <a:moveTo>
                    <a:pt x="17" y="51"/>
                  </a:moveTo>
                  <a:lnTo>
                    <a:pt x="62" y="60"/>
                  </a:lnTo>
                  <a:lnTo>
                    <a:pt x="46" y="19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3"/>
            <p:cNvSpPr>
              <a:spLocks noEditPoints="1"/>
            </p:cNvSpPr>
            <p:nvPr userDrawn="1"/>
          </p:nvSpPr>
          <p:spPr bwMode="auto">
            <a:xfrm>
              <a:off x="1249363" y="3209171"/>
              <a:ext cx="941388" cy="684213"/>
            </a:xfrm>
            <a:custGeom>
              <a:avLst/>
              <a:gdLst>
                <a:gd name="T0" fmla="*/ 170 w 345"/>
                <a:gd name="T1" fmla="*/ 245 h 251"/>
                <a:gd name="T2" fmla="*/ 173 w 345"/>
                <a:gd name="T3" fmla="*/ 251 h 251"/>
                <a:gd name="T4" fmla="*/ 149 w 345"/>
                <a:gd name="T5" fmla="*/ 243 h 251"/>
                <a:gd name="T6" fmla="*/ 191 w 345"/>
                <a:gd name="T7" fmla="*/ 251 h 251"/>
                <a:gd name="T8" fmla="*/ 205 w 345"/>
                <a:gd name="T9" fmla="*/ 248 h 251"/>
                <a:gd name="T10" fmla="*/ 127 w 345"/>
                <a:gd name="T11" fmla="*/ 245 h 251"/>
                <a:gd name="T12" fmla="*/ 141 w 345"/>
                <a:gd name="T13" fmla="*/ 249 h 251"/>
                <a:gd name="T14" fmla="*/ 224 w 345"/>
                <a:gd name="T15" fmla="*/ 237 h 251"/>
                <a:gd name="T16" fmla="*/ 121 w 345"/>
                <a:gd name="T17" fmla="*/ 243 h 251"/>
                <a:gd name="T18" fmla="*/ 123 w 345"/>
                <a:gd name="T19" fmla="*/ 237 h 251"/>
                <a:gd name="T20" fmla="*/ 230 w 345"/>
                <a:gd name="T21" fmla="*/ 235 h 251"/>
                <a:gd name="T22" fmla="*/ 233 w 345"/>
                <a:gd name="T23" fmla="*/ 241 h 251"/>
                <a:gd name="T24" fmla="*/ 91 w 345"/>
                <a:gd name="T25" fmla="*/ 224 h 251"/>
                <a:gd name="T26" fmla="*/ 252 w 345"/>
                <a:gd name="T27" fmla="*/ 232 h 251"/>
                <a:gd name="T28" fmla="*/ 265 w 345"/>
                <a:gd name="T29" fmla="*/ 225 h 251"/>
                <a:gd name="T30" fmla="*/ 81 w 345"/>
                <a:gd name="T31" fmla="*/ 225 h 251"/>
                <a:gd name="T32" fmla="*/ 85 w 345"/>
                <a:gd name="T33" fmla="*/ 220 h 251"/>
                <a:gd name="T34" fmla="*/ 271 w 345"/>
                <a:gd name="T35" fmla="*/ 222 h 251"/>
                <a:gd name="T36" fmla="*/ 282 w 345"/>
                <a:gd name="T37" fmla="*/ 213 h 251"/>
                <a:gd name="T38" fmla="*/ 54 w 345"/>
                <a:gd name="T39" fmla="*/ 204 h 251"/>
                <a:gd name="T40" fmla="*/ 64 w 345"/>
                <a:gd name="T41" fmla="*/ 213 h 251"/>
                <a:gd name="T42" fmla="*/ 293 w 345"/>
                <a:gd name="T43" fmla="*/ 194 h 251"/>
                <a:gd name="T44" fmla="*/ 49 w 345"/>
                <a:gd name="T45" fmla="*/ 199 h 251"/>
                <a:gd name="T46" fmla="*/ 53 w 345"/>
                <a:gd name="T47" fmla="*/ 194 h 251"/>
                <a:gd name="T48" fmla="*/ 298 w 345"/>
                <a:gd name="T49" fmla="*/ 189 h 251"/>
                <a:gd name="T50" fmla="*/ 303 w 345"/>
                <a:gd name="T51" fmla="*/ 193 h 251"/>
                <a:gd name="T52" fmla="*/ 32 w 345"/>
                <a:gd name="T53" fmla="*/ 167 h 251"/>
                <a:gd name="T54" fmla="*/ 316 w 345"/>
                <a:gd name="T55" fmla="*/ 177 h 251"/>
                <a:gd name="T56" fmla="*/ 318 w 345"/>
                <a:gd name="T57" fmla="*/ 161 h 251"/>
                <a:gd name="T58" fmla="*/ 316 w 345"/>
                <a:gd name="T59" fmla="*/ 177 h 251"/>
                <a:gd name="T60" fmla="*/ 22 w 345"/>
                <a:gd name="T61" fmla="*/ 149 h 251"/>
                <a:gd name="T62" fmla="*/ 327 w 345"/>
                <a:gd name="T63" fmla="*/ 158 h 251"/>
                <a:gd name="T64" fmla="*/ 333 w 345"/>
                <a:gd name="T65" fmla="*/ 145 h 251"/>
                <a:gd name="T66" fmla="*/ 8 w 345"/>
                <a:gd name="T67" fmla="*/ 132 h 251"/>
                <a:gd name="T68" fmla="*/ 13 w 345"/>
                <a:gd name="T69" fmla="*/ 146 h 251"/>
                <a:gd name="T70" fmla="*/ 333 w 345"/>
                <a:gd name="T71" fmla="*/ 123 h 251"/>
                <a:gd name="T72" fmla="*/ 6 w 345"/>
                <a:gd name="T73" fmla="*/ 125 h 251"/>
                <a:gd name="T74" fmla="*/ 12 w 345"/>
                <a:gd name="T75" fmla="*/ 124 h 251"/>
                <a:gd name="T76" fmla="*/ 335 w 345"/>
                <a:gd name="T77" fmla="*/ 117 h 251"/>
                <a:gd name="T78" fmla="*/ 341 w 345"/>
                <a:gd name="T79" fmla="*/ 118 h 251"/>
                <a:gd name="T80" fmla="*/ 6 w 345"/>
                <a:gd name="T81" fmla="*/ 90 h 251"/>
                <a:gd name="T82" fmla="*/ 344 w 345"/>
                <a:gd name="T83" fmla="*/ 97 h 251"/>
                <a:gd name="T84" fmla="*/ 345 w 345"/>
                <a:gd name="T85" fmla="*/ 83 h 251"/>
                <a:gd name="T86" fmla="*/ 0 w 345"/>
                <a:gd name="T87" fmla="*/ 78 h 251"/>
                <a:gd name="T88" fmla="*/ 6 w 345"/>
                <a:gd name="T89" fmla="*/ 78 h 251"/>
                <a:gd name="T90" fmla="*/ 339 w 345"/>
                <a:gd name="T91" fmla="*/ 76 h 251"/>
                <a:gd name="T92" fmla="*/ 345 w 345"/>
                <a:gd name="T93" fmla="*/ 76 h 251"/>
                <a:gd name="T94" fmla="*/ 0 w 345"/>
                <a:gd name="T95" fmla="*/ 62 h 251"/>
                <a:gd name="T96" fmla="*/ 7 w 345"/>
                <a:gd name="T97" fmla="*/ 63 h 251"/>
                <a:gd name="T98" fmla="*/ 342 w 345"/>
                <a:gd name="T99" fmla="*/ 40 h 251"/>
                <a:gd name="T100" fmla="*/ 334 w 345"/>
                <a:gd name="T101" fmla="*/ 35 h 251"/>
                <a:gd name="T102" fmla="*/ 340 w 345"/>
                <a:gd name="T103" fmla="*/ 33 h 251"/>
                <a:gd name="T104" fmla="*/ 323 w 345"/>
                <a:gd name="T105" fmla="*/ 3 h 251"/>
                <a:gd name="T106" fmla="*/ 328 w 345"/>
                <a:gd name="T10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" h="251">
                  <a:moveTo>
                    <a:pt x="173" y="251"/>
                  </a:moveTo>
                  <a:cubicBezTo>
                    <a:pt x="172" y="251"/>
                    <a:pt x="171" y="251"/>
                    <a:pt x="170" y="251"/>
                  </a:cubicBezTo>
                  <a:cubicBezTo>
                    <a:pt x="170" y="245"/>
                    <a:pt x="170" y="245"/>
                    <a:pt x="170" y="245"/>
                  </a:cubicBezTo>
                  <a:cubicBezTo>
                    <a:pt x="174" y="245"/>
                    <a:pt x="179" y="245"/>
                    <a:pt x="184" y="245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0" y="251"/>
                    <a:pt x="177" y="251"/>
                    <a:pt x="173" y="251"/>
                  </a:cubicBezTo>
                  <a:close/>
                  <a:moveTo>
                    <a:pt x="163" y="251"/>
                  </a:moveTo>
                  <a:cubicBezTo>
                    <a:pt x="158" y="251"/>
                    <a:pt x="153" y="250"/>
                    <a:pt x="148" y="250"/>
                  </a:cubicBezTo>
                  <a:cubicBezTo>
                    <a:pt x="149" y="243"/>
                    <a:pt x="149" y="243"/>
                    <a:pt x="149" y="243"/>
                  </a:cubicBezTo>
                  <a:cubicBezTo>
                    <a:pt x="154" y="244"/>
                    <a:pt x="158" y="245"/>
                    <a:pt x="163" y="245"/>
                  </a:cubicBezTo>
                  <a:lnTo>
                    <a:pt x="163" y="251"/>
                  </a:lnTo>
                  <a:close/>
                  <a:moveTo>
                    <a:pt x="191" y="251"/>
                  </a:moveTo>
                  <a:cubicBezTo>
                    <a:pt x="190" y="244"/>
                    <a:pt x="190" y="244"/>
                    <a:pt x="190" y="244"/>
                  </a:cubicBezTo>
                  <a:cubicBezTo>
                    <a:pt x="195" y="244"/>
                    <a:pt x="199" y="243"/>
                    <a:pt x="204" y="242"/>
                  </a:cubicBezTo>
                  <a:cubicBezTo>
                    <a:pt x="205" y="248"/>
                    <a:pt x="205" y="248"/>
                    <a:pt x="205" y="248"/>
                  </a:cubicBezTo>
                  <a:cubicBezTo>
                    <a:pt x="200" y="249"/>
                    <a:pt x="196" y="250"/>
                    <a:pt x="191" y="251"/>
                  </a:cubicBezTo>
                  <a:close/>
                  <a:moveTo>
                    <a:pt x="141" y="249"/>
                  </a:moveTo>
                  <a:cubicBezTo>
                    <a:pt x="137" y="248"/>
                    <a:pt x="132" y="247"/>
                    <a:pt x="127" y="245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33" y="240"/>
                    <a:pt x="138" y="241"/>
                    <a:pt x="142" y="242"/>
                  </a:cubicBezTo>
                  <a:lnTo>
                    <a:pt x="141" y="249"/>
                  </a:lnTo>
                  <a:close/>
                  <a:moveTo>
                    <a:pt x="212" y="247"/>
                  </a:moveTo>
                  <a:cubicBezTo>
                    <a:pt x="211" y="241"/>
                    <a:pt x="211" y="241"/>
                    <a:pt x="211" y="241"/>
                  </a:cubicBezTo>
                  <a:cubicBezTo>
                    <a:pt x="215" y="240"/>
                    <a:pt x="220" y="239"/>
                    <a:pt x="224" y="237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1" y="245"/>
                    <a:pt x="217" y="246"/>
                    <a:pt x="212" y="247"/>
                  </a:cubicBezTo>
                  <a:close/>
                  <a:moveTo>
                    <a:pt x="121" y="243"/>
                  </a:moveTo>
                  <a:cubicBezTo>
                    <a:pt x="116" y="242"/>
                    <a:pt x="112" y="240"/>
                    <a:pt x="107" y="238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4" y="234"/>
                    <a:pt x="118" y="236"/>
                    <a:pt x="123" y="237"/>
                  </a:cubicBezTo>
                  <a:lnTo>
                    <a:pt x="121" y="243"/>
                  </a:lnTo>
                  <a:close/>
                  <a:moveTo>
                    <a:pt x="233" y="241"/>
                  </a:moveTo>
                  <a:cubicBezTo>
                    <a:pt x="230" y="235"/>
                    <a:pt x="230" y="235"/>
                    <a:pt x="230" y="235"/>
                  </a:cubicBezTo>
                  <a:cubicBezTo>
                    <a:pt x="235" y="233"/>
                    <a:pt x="239" y="232"/>
                    <a:pt x="243" y="230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1" y="238"/>
                    <a:pt x="237" y="239"/>
                    <a:pt x="233" y="241"/>
                  </a:cubicBezTo>
                  <a:close/>
                  <a:moveTo>
                    <a:pt x="101" y="236"/>
                  </a:moveTo>
                  <a:cubicBezTo>
                    <a:pt x="96" y="234"/>
                    <a:pt x="92" y="231"/>
                    <a:pt x="88" y="229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95" y="226"/>
                    <a:pt x="99" y="228"/>
                    <a:pt x="103" y="230"/>
                  </a:cubicBezTo>
                  <a:lnTo>
                    <a:pt x="101" y="236"/>
                  </a:lnTo>
                  <a:close/>
                  <a:moveTo>
                    <a:pt x="252" y="232"/>
                  </a:moveTo>
                  <a:cubicBezTo>
                    <a:pt x="249" y="227"/>
                    <a:pt x="249" y="227"/>
                    <a:pt x="249" y="227"/>
                  </a:cubicBezTo>
                  <a:cubicBezTo>
                    <a:pt x="253" y="225"/>
                    <a:pt x="257" y="222"/>
                    <a:pt x="261" y="220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1" y="228"/>
                    <a:pt x="256" y="230"/>
                    <a:pt x="252" y="232"/>
                  </a:cubicBezTo>
                  <a:close/>
                  <a:moveTo>
                    <a:pt x="82" y="225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77" y="223"/>
                    <a:pt x="74" y="220"/>
                    <a:pt x="70" y="217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7" y="215"/>
                    <a:pt x="81" y="217"/>
                    <a:pt x="85" y="220"/>
                  </a:cubicBezTo>
                  <a:cubicBezTo>
                    <a:pt x="85" y="220"/>
                    <a:pt x="85" y="220"/>
                    <a:pt x="85" y="220"/>
                  </a:cubicBezTo>
                  <a:lnTo>
                    <a:pt x="82" y="225"/>
                  </a:lnTo>
                  <a:close/>
                  <a:moveTo>
                    <a:pt x="271" y="222"/>
                  </a:moveTo>
                  <a:cubicBezTo>
                    <a:pt x="267" y="216"/>
                    <a:pt x="267" y="216"/>
                    <a:pt x="267" y="216"/>
                  </a:cubicBezTo>
                  <a:cubicBezTo>
                    <a:pt x="271" y="214"/>
                    <a:pt x="275" y="211"/>
                    <a:pt x="278" y="208"/>
                  </a:cubicBezTo>
                  <a:cubicBezTo>
                    <a:pt x="282" y="213"/>
                    <a:pt x="282" y="213"/>
                    <a:pt x="282" y="213"/>
                  </a:cubicBezTo>
                  <a:cubicBezTo>
                    <a:pt x="278" y="216"/>
                    <a:pt x="274" y="219"/>
                    <a:pt x="271" y="222"/>
                  </a:cubicBezTo>
                  <a:close/>
                  <a:moveTo>
                    <a:pt x="64" y="213"/>
                  </a:moveTo>
                  <a:cubicBezTo>
                    <a:pt x="61" y="210"/>
                    <a:pt x="57" y="207"/>
                    <a:pt x="54" y="204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61" y="202"/>
                    <a:pt x="65" y="205"/>
                    <a:pt x="68" y="208"/>
                  </a:cubicBezTo>
                  <a:lnTo>
                    <a:pt x="64" y="213"/>
                  </a:lnTo>
                  <a:close/>
                  <a:moveTo>
                    <a:pt x="287" y="209"/>
                  </a:moveTo>
                  <a:cubicBezTo>
                    <a:pt x="283" y="204"/>
                    <a:pt x="283" y="204"/>
                    <a:pt x="283" y="204"/>
                  </a:cubicBezTo>
                  <a:cubicBezTo>
                    <a:pt x="287" y="201"/>
                    <a:pt x="290" y="198"/>
                    <a:pt x="293" y="194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5" y="202"/>
                    <a:pt x="291" y="205"/>
                    <a:pt x="287" y="209"/>
                  </a:cubicBezTo>
                  <a:close/>
                  <a:moveTo>
                    <a:pt x="49" y="199"/>
                  </a:moveTo>
                  <a:cubicBezTo>
                    <a:pt x="45" y="195"/>
                    <a:pt x="42" y="192"/>
                    <a:pt x="39" y="188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7" y="188"/>
                    <a:pt x="50" y="191"/>
                    <a:pt x="53" y="194"/>
                  </a:cubicBezTo>
                  <a:lnTo>
                    <a:pt x="49" y="199"/>
                  </a:lnTo>
                  <a:close/>
                  <a:moveTo>
                    <a:pt x="303" y="193"/>
                  </a:moveTo>
                  <a:cubicBezTo>
                    <a:pt x="298" y="189"/>
                    <a:pt x="298" y="189"/>
                    <a:pt x="298" y="189"/>
                  </a:cubicBezTo>
                  <a:cubicBezTo>
                    <a:pt x="301" y="186"/>
                    <a:pt x="304" y="182"/>
                    <a:pt x="307" y="179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09" y="186"/>
                    <a:pt x="306" y="190"/>
                    <a:pt x="303" y="193"/>
                  </a:cubicBezTo>
                  <a:close/>
                  <a:moveTo>
                    <a:pt x="35" y="183"/>
                  </a:moveTo>
                  <a:cubicBezTo>
                    <a:pt x="32" y="179"/>
                    <a:pt x="29" y="175"/>
                    <a:pt x="27" y="171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4" y="171"/>
                    <a:pt x="37" y="175"/>
                    <a:pt x="40" y="179"/>
                  </a:cubicBezTo>
                  <a:lnTo>
                    <a:pt x="35" y="183"/>
                  </a:lnTo>
                  <a:close/>
                  <a:moveTo>
                    <a:pt x="316" y="177"/>
                  </a:moveTo>
                  <a:cubicBezTo>
                    <a:pt x="311" y="173"/>
                    <a:pt x="311" y="173"/>
                    <a:pt x="311" y="173"/>
                  </a:cubicBezTo>
                  <a:cubicBezTo>
                    <a:pt x="312" y="171"/>
                    <a:pt x="314" y="169"/>
                    <a:pt x="315" y="166"/>
                  </a:cubicBezTo>
                  <a:cubicBezTo>
                    <a:pt x="316" y="165"/>
                    <a:pt x="317" y="163"/>
                    <a:pt x="318" y="161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6"/>
                    <a:pt x="321" y="168"/>
                    <a:pt x="320" y="170"/>
                  </a:cubicBezTo>
                  <a:cubicBezTo>
                    <a:pt x="319" y="172"/>
                    <a:pt x="317" y="174"/>
                    <a:pt x="316" y="177"/>
                  </a:cubicBezTo>
                  <a:close/>
                  <a:moveTo>
                    <a:pt x="23" y="165"/>
                  </a:moveTo>
                  <a:cubicBezTo>
                    <a:pt x="20" y="161"/>
                    <a:pt x="18" y="156"/>
                    <a:pt x="16" y="15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4" y="154"/>
                    <a:pt x="26" y="158"/>
                    <a:pt x="28" y="162"/>
                  </a:cubicBezTo>
                  <a:lnTo>
                    <a:pt x="23" y="165"/>
                  </a:lnTo>
                  <a:close/>
                  <a:moveTo>
                    <a:pt x="327" y="158"/>
                  </a:moveTo>
                  <a:cubicBezTo>
                    <a:pt x="321" y="155"/>
                    <a:pt x="321" y="155"/>
                    <a:pt x="321" y="155"/>
                  </a:cubicBezTo>
                  <a:cubicBezTo>
                    <a:pt x="323" y="151"/>
                    <a:pt x="325" y="147"/>
                    <a:pt x="327" y="143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1" y="150"/>
                    <a:pt x="329" y="154"/>
                    <a:pt x="327" y="158"/>
                  </a:cubicBezTo>
                  <a:close/>
                  <a:moveTo>
                    <a:pt x="13" y="146"/>
                  </a:moveTo>
                  <a:cubicBezTo>
                    <a:pt x="11" y="141"/>
                    <a:pt x="10" y="137"/>
                    <a:pt x="8" y="13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6" y="135"/>
                    <a:pt x="17" y="139"/>
                    <a:pt x="19" y="143"/>
                  </a:cubicBezTo>
                  <a:lnTo>
                    <a:pt x="13" y="146"/>
                  </a:lnTo>
                  <a:close/>
                  <a:moveTo>
                    <a:pt x="335" y="139"/>
                  </a:moveTo>
                  <a:cubicBezTo>
                    <a:pt x="329" y="137"/>
                    <a:pt x="329" y="137"/>
                    <a:pt x="329" y="137"/>
                  </a:cubicBezTo>
                  <a:cubicBezTo>
                    <a:pt x="331" y="132"/>
                    <a:pt x="332" y="128"/>
                    <a:pt x="333" y="123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30"/>
                    <a:pt x="337" y="134"/>
                    <a:pt x="335" y="139"/>
                  </a:cubicBezTo>
                  <a:close/>
                  <a:moveTo>
                    <a:pt x="6" y="125"/>
                  </a:moveTo>
                  <a:cubicBezTo>
                    <a:pt x="5" y="121"/>
                    <a:pt x="4" y="116"/>
                    <a:pt x="3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5"/>
                    <a:pt x="11" y="119"/>
                    <a:pt x="12" y="124"/>
                  </a:cubicBezTo>
                  <a:lnTo>
                    <a:pt x="6" y="125"/>
                  </a:lnTo>
                  <a:close/>
                  <a:moveTo>
                    <a:pt x="341" y="118"/>
                  </a:moveTo>
                  <a:cubicBezTo>
                    <a:pt x="335" y="117"/>
                    <a:pt x="335" y="117"/>
                    <a:pt x="335" y="117"/>
                  </a:cubicBezTo>
                  <a:cubicBezTo>
                    <a:pt x="336" y="112"/>
                    <a:pt x="337" y="108"/>
                    <a:pt x="337" y="103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3" y="109"/>
                    <a:pt x="342" y="113"/>
                    <a:pt x="341" y="118"/>
                  </a:cubicBezTo>
                  <a:close/>
                  <a:moveTo>
                    <a:pt x="2" y="105"/>
                  </a:moveTo>
                  <a:cubicBezTo>
                    <a:pt x="1" y="100"/>
                    <a:pt x="0" y="95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5"/>
                    <a:pt x="7" y="99"/>
                    <a:pt x="8" y="104"/>
                  </a:cubicBezTo>
                  <a:lnTo>
                    <a:pt x="2" y="105"/>
                  </a:lnTo>
                  <a:close/>
                  <a:moveTo>
                    <a:pt x="344" y="97"/>
                  </a:moveTo>
                  <a:cubicBezTo>
                    <a:pt x="338" y="96"/>
                    <a:pt x="338" y="96"/>
                    <a:pt x="338" y="96"/>
                  </a:cubicBezTo>
                  <a:cubicBezTo>
                    <a:pt x="339" y="92"/>
                    <a:pt x="339" y="87"/>
                    <a:pt x="339" y="83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5" y="88"/>
                    <a:pt x="345" y="92"/>
                    <a:pt x="344" y="97"/>
                  </a:cubicBezTo>
                  <a:close/>
                  <a:moveTo>
                    <a:pt x="0" y="83"/>
                  </a:moveTo>
                  <a:cubicBezTo>
                    <a:pt x="0" y="81"/>
                    <a:pt x="0" y="80"/>
                    <a:pt x="0" y="78"/>
                  </a:cubicBezTo>
                  <a:cubicBezTo>
                    <a:pt x="0" y="75"/>
                    <a:pt x="0" y="72"/>
                    <a:pt x="0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2"/>
                    <a:pt x="6" y="75"/>
                    <a:pt x="6" y="78"/>
                  </a:cubicBezTo>
                  <a:cubicBezTo>
                    <a:pt x="6" y="80"/>
                    <a:pt x="6" y="81"/>
                    <a:pt x="6" y="83"/>
                  </a:cubicBezTo>
                  <a:lnTo>
                    <a:pt x="0" y="83"/>
                  </a:lnTo>
                  <a:close/>
                  <a:moveTo>
                    <a:pt x="339" y="76"/>
                  </a:moveTo>
                  <a:cubicBezTo>
                    <a:pt x="339" y="71"/>
                    <a:pt x="339" y="67"/>
                    <a:pt x="338" y="62"/>
                  </a:cubicBezTo>
                  <a:cubicBezTo>
                    <a:pt x="345" y="61"/>
                    <a:pt x="345" y="61"/>
                    <a:pt x="345" y="61"/>
                  </a:cubicBezTo>
                  <a:cubicBezTo>
                    <a:pt x="345" y="66"/>
                    <a:pt x="345" y="71"/>
                    <a:pt x="345" y="76"/>
                  </a:cubicBezTo>
                  <a:lnTo>
                    <a:pt x="339" y="76"/>
                  </a:lnTo>
                  <a:close/>
                  <a:moveTo>
                    <a:pt x="7" y="63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" y="57"/>
                    <a:pt x="1" y="52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3"/>
                    <a:pt x="7" y="58"/>
                    <a:pt x="7" y="63"/>
                  </a:cubicBezTo>
                  <a:close/>
                  <a:moveTo>
                    <a:pt x="338" y="55"/>
                  </a:moveTo>
                  <a:cubicBezTo>
                    <a:pt x="337" y="51"/>
                    <a:pt x="336" y="46"/>
                    <a:pt x="335" y="42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3" y="45"/>
                    <a:pt x="343" y="50"/>
                    <a:pt x="344" y="54"/>
                  </a:cubicBezTo>
                  <a:lnTo>
                    <a:pt x="338" y="55"/>
                  </a:lnTo>
                  <a:close/>
                  <a:moveTo>
                    <a:pt x="334" y="35"/>
                  </a:moveTo>
                  <a:cubicBezTo>
                    <a:pt x="333" y="30"/>
                    <a:pt x="332" y="26"/>
                    <a:pt x="330" y="22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8" y="24"/>
                    <a:pt x="339" y="29"/>
                    <a:pt x="340" y="33"/>
                  </a:cubicBezTo>
                  <a:lnTo>
                    <a:pt x="334" y="35"/>
                  </a:lnTo>
                  <a:close/>
                  <a:moveTo>
                    <a:pt x="328" y="15"/>
                  </a:moveTo>
                  <a:cubicBezTo>
                    <a:pt x="327" y="11"/>
                    <a:pt x="325" y="7"/>
                    <a:pt x="323" y="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1" y="4"/>
                    <a:pt x="332" y="9"/>
                    <a:pt x="334" y="13"/>
                  </a:cubicBezTo>
                  <a:lnTo>
                    <a:pt x="32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7" name="Wheel connector"/>
          <p:cNvGrpSpPr/>
          <p:nvPr userDrawn="1"/>
        </p:nvGrpSpPr>
        <p:grpSpPr>
          <a:xfrm>
            <a:off x="1739901" y="3017084"/>
            <a:ext cx="1122362" cy="977900"/>
            <a:chOff x="1739901" y="3017084"/>
            <a:chExt cx="1122362" cy="977900"/>
          </a:xfrm>
        </p:grpSpPr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1739901" y="3415546"/>
              <a:ext cx="925513" cy="579438"/>
            </a:xfrm>
            <a:custGeom>
              <a:avLst/>
              <a:gdLst>
                <a:gd name="T0" fmla="*/ 575 w 583"/>
                <a:gd name="T1" fmla="*/ 365 h 365"/>
                <a:gd name="T2" fmla="*/ 0 w 583"/>
                <a:gd name="T3" fmla="*/ 14 h 365"/>
                <a:gd name="T4" fmla="*/ 9 w 583"/>
                <a:gd name="T5" fmla="*/ 0 h 365"/>
                <a:gd name="T6" fmla="*/ 583 w 583"/>
                <a:gd name="T7" fmla="*/ 351 h 365"/>
                <a:gd name="T8" fmla="*/ 575 w 583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365">
                  <a:moveTo>
                    <a:pt x="575" y="365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583" y="351"/>
                  </a:lnTo>
                  <a:lnTo>
                    <a:pt x="575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15"/>
            <p:cNvSpPr>
              <a:spLocks/>
            </p:cNvSpPr>
            <p:nvPr userDrawn="1"/>
          </p:nvSpPr>
          <p:spPr bwMode="auto">
            <a:xfrm>
              <a:off x="2001838" y="3017084"/>
              <a:ext cx="860425" cy="681038"/>
            </a:xfrm>
            <a:custGeom>
              <a:avLst/>
              <a:gdLst>
                <a:gd name="T0" fmla="*/ 532 w 542"/>
                <a:gd name="T1" fmla="*/ 429 h 429"/>
                <a:gd name="T2" fmla="*/ 0 w 542"/>
                <a:gd name="T3" fmla="*/ 12 h 429"/>
                <a:gd name="T4" fmla="*/ 11 w 542"/>
                <a:gd name="T5" fmla="*/ 0 h 429"/>
                <a:gd name="T6" fmla="*/ 542 w 542"/>
                <a:gd name="T7" fmla="*/ 417 h 429"/>
                <a:gd name="T8" fmla="*/ 532 w 54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429">
                  <a:moveTo>
                    <a:pt x="532" y="42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542" y="417"/>
                  </a:lnTo>
                  <a:lnTo>
                    <a:pt x="532" y="4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8" name="Arrow around wheel 1"/>
          <p:cNvGrpSpPr/>
          <p:nvPr userDrawn="1"/>
        </p:nvGrpSpPr>
        <p:grpSpPr>
          <a:xfrm>
            <a:off x="1473201" y="2812296"/>
            <a:ext cx="627063" cy="773113"/>
            <a:chOff x="1473201" y="2812296"/>
            <a:chExt cx="627063" cy="773113"/>
          </a:xfrm>
        </p:grpSpPr>
        <p:sp>
          <p:nvSpPr>
            <p:cNvPr id="196" name="Freeform 16"/>
            <p:cNvSpPr>
              <a:spLocks noEditPoints="1"/>
            </p:cNvSpPr>
            <p:nvPr userDrawn="1"/>
          </p:nvSpPr>
          <p:spPr bwMode="auto">
            <a:xfrm>
              <a:off x="1978026" y="2812296"/>
              <a:ext cx="122238" cy="115888"/>
            </a:xfrm>
            <a:custGeom>
              <a:avLst/>
              <a:gdLst>
                <a:gd name="T0" fmla="*/ 0 w 77"/>
                <a:gd name="T1" fmla="*/ 73 h 73"/>
                <a:gd name="T2" fmla="*/ 31 w 77"/>
                <a:gd name="T3" fmla="*/ 0 h 73"/>
                <a:gd name="T4" fmla="*/ 77 w 77"/>
                <a:gd name="T5" fmla="*/ 64 h 73"/>
                <a:gd name="T6" fmla="*/ 0 w 77"/>
                <a:gd name="T7" fmla="*/ 73 h 73"/>
                <a:gd name="T8" fmla="*/ 33 w 77"/>
                <a:gd name="T9" fmla="*/ 19 h 73"/>
                <a:gd name="T10" fmla="*/ 15 w 77"/>
                <a:gd name="T11" fmla="*/ 62 h 73"/>
                <a:gd name="T12" fmla="*/ 60 w 77"/>
                <a:gd name="T13" fmla="*/ 57 h 73"/>
                <a:gd name="T14" fmla="*/ 33 w 77"/>
                <a:gd name="T15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0" y="73"/>
                  </a:moveTo>
                  <a:lnTo>
                    <a:pt x="31" y="0"/>
                  </a:lnTo>
                  <a:lnTo>
                    <a:pt x="77" y="64"/>
                  </a:lnTo>
                  <a:lnTo>
                    <a:pt x="0" y="73"/>
                  </a:lnTo>
                  <a:close/>
                  <a:moveTo>
                    <a:pt x="33" y="19"/>
                  </a:moveTo>
                  <a:lnTo>
                    <a:pt x="15" y="62"/>
                  </a:lnTo>
                  <a:lnTo>
                    <a:pt x="60" y="57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17"/>
            <p:cNvSpPr>
              <a:spLocks noEditPoints="1"/>
            </p:cNvSpPr>
            <p:nvPr userDrawn="1"/>
          </p:nvSpPr>
          <p:spPr bwMode="auto">
            <a:xfrm>
              <a:off x="1473201" y="2834521"/>
              <a:ext cx="509588" cy="750888"/>
            </a:xfrm>
            <a:custGeom>
              <a:avLst/>
              <a:gdLst>
                <a:gd name="T0" fmla="*/ 83 w 187"/>
                <a:gd name="T1" fmla="*/ 270 h 275"/>
                <a:gd name="T2" fmla="*/ 99 w 187"/>
                <a:gd name="T3" fmla="*/ 269 h 275"/>
                <a:gd name="T4" fmla="*/ 77 w 187"/>
                <a:gd name="T5" fmla="*/ 267 h 275"/>
                <a:gd name="T6" fmla="*/ 68 w 187"/>
                <a:gd name="T7" fmla="*/ 254 h 275"/>
                <a:gd name="T8" fmla="*/ 77 w 187"/>
                <a:gd name="T9" fmla="*/ 267 h 275"/>
                <a:gd name="T10" fmla="*/ 49 w 187"/>
                <a:gd name="T11" fmla="*/ 248 h 275"/>
                <a:gd name="T12" fmla="*/ 52 w 187"/>
                <a:gd name="T13" fmla="*/ 242 h 275"/>
                <a:gd name="T14" fmla="*/ 63 w 187"/>
                <a:gd name="T15" fmla="*/ 250 h 275"/>
                <a:gd name="T16" fmla="*/ 42 w 187"/>
                <a:gd name="T17" fmla="*/ 241 h 275"/>
                <a:gd name="T18" fmla="*/ 38 w 187"/>
                <a:gd name="T19" fmla="*/ 227 h 275"/>
                <a:gd name="T20" fmla="*/ 42 w 187"/>
                <a:gd name="T21" fmla="*/ 241 h 275"/>
                <a:gd name="T22" fmla="*/ 20 w 187"/>
                <a:gd name="T23" fmla="*/ 213 h 275"/>
                <a:gd name="T24" fmla="*/ 33 w 187"/>
                <a:gd name="T25" fmla="*/ 221 h 275"/>
                <a:gd name="T26" fmla="*/ 17 w 187"/>
                <a:gd name="T27" fmla="*/ 207 h 275"/>
                <a:gd name="T28" fmla="*/ 17 w 187"/>
                <a:gd name="T29" fmla="*/ 192 h 275"/>
                <a:gd name="T30" fmla="*/ 17 w 187"/>
                <a:gd name="T31" fmla="*/ 207 h 275"/>
                <a:gd name="T32" fmla="*/ 4 w 187"/>
                <a:gd name="T33" fmla="*/ 174 h 275"/>
                <a:gd name="T34" fmla="*/ 14 w 187"/>
                <a:gd name="T35" fmla="*/ 185 h 275"/>
                <a:gd name="T36" fmla="*/ 3 w 187"/>
                <a:gd name="T37" fmla="*/ 167 h 275"/>
                <a:gd name="T38" fmla="*/ 7 w 187"/>
                <a:gd name="T39" fmla="*/ 152 h 275"/>
                <a:gd name="T40" fmla="*/ 3 w 187"/>
                <a:gd name="T41" fmla="*/ 167 h 275"/>
                <a:gd name="T42" fmla="*/ 0 w 187"/>
                <a:gd name="T43" fmla="*/ 141 h 275"/>
                <a:gd name="T44" fmla="*/ 7 w 187"/>
                <a:gd name="T45" fmla="*/ 131 h 275"/>
                <a:gd name="T46" fmla="*/ 7 w 187"/>
                <a:gd name="T47" fmla="*/ 145 h 275"/>
                <a:gd name="T48" fmla="*/ 8 w 187"/>
                <a:gd name="T49" fmla="*/ 125 h 275"/>
                <a:gd name="T50" fmla="*/ 4 w 187"/>
                <a:gd name="T51" fmla="*/ 110 h 275"/>
                <a:gd name="T52" fmla="*/ 8 w 187"/>
                <a:gd name="T53" fmla="*/ 125 h 275"/>
                <a:gd name="T54" fmla="*/ 6 w 187"/>
                <a:gd name="T55" fmla="*/ 103 h 275"/>
                <a:gd name="T56" fmla="*/ 16 w 187"/>
                <a:gd name="T57" fmla="*/ 92 h 275"/>
                <a:gd name="T58" fmla="*/ 19 w 187"/>
                <a:gd name="T59" fmla="*/ 85 h 275"/>
                <a:gd name="T60" fmla="*/ 20 w 187"/>
                <a:gd name="T61" fmla="*/ 70 h 275"/>
                <a:gd name="T62" fmla="*/ 19 w 187"/>
                <a:gd name="T63" fmla="*/ 85 h 275"/>
                <a:gd name="T64" fmla="*/ 24 w 187"/>
                <a:gd name="T65" fmla="*/ 64 h 275"/>
                <a:gd name="T66" fmla="*/ 37 w 187"/>
                <a:gd name="T67" fmla="*/ 56 h 275"/>
                <a:gd name="T68" fmla="*/ 41 w 187"/>
                <a:gd name="T69" fmla="*/ 51 h 275"/>
                <a:gd name="T70" fmla="*/ 47 w 187"/>
                <a:gd name="T71" fmla="*/ 37 h 275"/>
                <a:gd name="T72" fmla="*/ 41 w 187"/>
                <a:gd name="T73" fmla="*/ 51 h 275"/>
                <a:gd name="T74" fmla="*/ 52 w 187"/>
                <a:gd name="T75" fmla="*/ 32 h 275"/>
                <a:gd name="T76" fmla="*/ 67 w 187"/>
                <a:gd name="T77" fmla="*/ 29 h 275"/>
                <a:gd name="T78" fmla="*/ 73 w 187"/>
                <a:gd name="T79" fmla="*/ 25 h 275"/>
                <a:gd name="T80" fmla="*/ 82 w 187"/>
                <a:gd name="T81" fmla="*/ 13 h 275"/>
                <a:gd name="T82" fmla="*/ 73 w 187"/>
                <a:gd name="T83" fmla="*/ 25 h 275"/>
                <a:gd name="T84" fmla="*/ 89 w 187"/>
                <a:gd name="T85" fmla="*/ 10 h 275"/>
                <a:gd name="T86" fmla="*/ 104 w 187"/>
                <a:gd name="T87" fmla="*/ 12 h 275"/>
                <a:gd name="T88" fmla="*/ 185 w 187"/>
                <a:gd name="T89" fmla="*/ 14 h 275"/>
                <a:gd name="T90" fmla="*/ 173 w 187"/>
                <a:gd name="T91" fmla="*/ 4 h 275"/>
                <a:gd name="T92" fmla="*/ 185 w 187"/>
                <a:gd name="T93" fmla="*/ 14 h 275"/>
                <a:gd name="T94" fmla="*/ 109 w 187"/>
                <a:gd name="T95" fmla="*/ 4 h 275"/>
                <a:gd name="T96" fmla="*/ 124 w 187"/>
                <a:gd name="T97" fmla="*/ 8 h 275"/>
                <a:gd name="T98" fmla="*/ 165 w 187"/>
                <a:gd name="T99" fmla="*/ 9 h 275"/>
                <a:gd name="T100" fmla="*/ 152 w 187"/>
                <a:gd name="T101" fmla="*/ 1 h 275"/>
                <a:gd name="T102" fmla="*/ 165 w 187"/>
                <a:gd name="T103" fmla="*/ 9 h 275"/>
                <a:gd name="T104" fmla="*/ 131 w 187"/>
                <a:gd name="T105" fmla="*/ 1 h 275"/>
                <a:gd name="T106" fmla="*/ 145 w 187"/>
                <a:gd name="T107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275">
                  <a:moveTo>
                    <a:pt x="97" y="275"/>
                  </a:moveTo>
                  <a:cubicBezTo>
                    <a:pt x="93" y="273"/>
                    <a:pt x="88" y="272"/>
                    <a:pt x="83" y="270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90" y="266"/>
                    <a:pt x="95" y="267"/>
                    <a:pt x="99" y="269"/>
                  </a:cubicBezTo>
                  <a:lnTo>
                    <a:pt x="97" y="275"/>
                  </a:lnTo>
                  <a:close/>
                  <a:moveTo>
                    <a:pt x="77" y="267"/>
                  </a:moveTo>
                  <a:cubicBezTo>
                    <a:pt x="73" y="264"/>
                    <a:pt x="69" y="262"/>
                    <a:pt x="65" y="259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72" y="257"/>
                    <a:pt x="76" y="259"/>
                    <a:pt x="80" y="261"/>
                  </a:cubicBezTo>
                  <a:lnTo>
                    <a:pt x="77" y="267"/>
                  </a:lnTo>
                  <a:close/>
                  <a:moveTo>
                    <a:pt x="59" y="255"/>
                  </a:moveTo>
                  <a:cubicBezTo>
                    <a:pt x="55" y="253"/>
                    <a:pt x="52" y="250"/>
                    <a:pt x="49" y="248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52" y="242"/>
                    <a:pt x="52" y="242"/>
                    <a:pt x="52" y="242"/>
                  </a:cubicBezTo>
                  <a:cubicBezTo>
                    <a:pt x="53" y="243"/>
                    <a:pt x="53" y="243"/>
                    <a:pt x="53" y="243"/>
                  </a:cubicBezTo>
                  <a:cubicBezTo>
                    <a:pt x="56" y="245"/>
                    <a:pt x="59" y="248"/>
                    <a:pt x="63" y="250"/>
                  </a:cubicBezTo>
                  <a:lnTo>
                    <a:pt x="59" y="255"/>
                  </a:lnTo>
                  <a:close/>
                  <a:moveTo>
                    <a:pt x="42" y="241"/>
                  </a:moveTo>
                  <a:cubicBezTo>
                    <a:pt x="39" y="238"/>
                    <a:pt x="36" y="234"/>
                    <a:pt x="33" y="231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41" y="230"/>
                    <a:pt x="44" y="234"/>
                    <a:pt x="47" y="237"/>
                  </a:cubicBezTo>
                  <a:lnTo>
                    <a:pt x="42" y="241"/>
                  </a:lnTo>
                  <a:close/>
                  <a:moveTo>
                    <a:pt x="28" y="225"/>
                  </a:moveTo>
                  <a:cubicBezTo>
                    <a:pt x="25" y="221"/>
                    <a:pt x="23" y="217"/>
                    <a:pt x="20" y="213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8" y="214"/>
                    <a:pt x="31" y="218"/>
                    <a:pt x="33" y="221"/>
                  </a:cubicBezTo>
                  <a:lnTo>
                    <a:pt x="28" y="225"/>
                  </a:lnTo>
                  <a:close/>
                  <a:moveTo>
                    <a:pt x="17" y="207"/>
                  </a:moveTo>
                  <a:cubicBezTo>
                    <a:pt x="15" y="203"/>
                    <a:pt x="13" y="198"/>
                    <a:pt x="11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8" y="196"/>
                    <a:pt x="20" y="200"/>
                    <a:pt x="22" y="204"/>
                  </a:cubicBezTo>
                  <a:lnTo>
                    <a:pt x="17" y="207"/>
                  </a:lnTo>
                  <a:close/>
                  <a:moveTo>
                    <a:pt x="8" y="187"/>
                  </a:moveTo>
                  <a:cubicBezTo>
                    <a:pt x="7" y="183"/>
                    <a:pt x="5" y="178"/>
                    <a:pt x="4" y="174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2" y="177"/>
                    <a:pt x="13" y="181"/>
                    <a:pt x="14" y="185"/>
                  </a:cubicBezTo>
                  <a:lnTo>
                    <a:pt x="8" y="187"/>
                  </a:lnTo>
                  <a:close/>
                  <a:moveTo>
                    <a:pt x="3" y="167"/>
                  </a:moveTo>
                  <a:cubicBezTo>
                    <a:pt x="2" y="162"/>
                    <a:pt x="1" y="157"/>
                    <a:pt x="1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6"/>
                    <a:pt x="8" y="161"/>
                    <a:pt x="9" y="165"/>
                  </a:cubicBezTo>
                  <a:lnTo>
                    <a:pt x="3" y="167"/>
                  </a:lnTo>
                  <a:close/>
                  <a:moveTo>
                    <a:pt x="1" y="145"/>
                  </a:moveTo>
                  <a:cubicBezTo>
                    <a:pt x="1" y="144"/>
                    <a:pt x="0" y="142"/>
                    <a:pt x="0" y="141"/>
                  </a:cubicBezTo>
                  <a:cubicBezTo>
                    <a:pt x="0" y="138"/>
                    <a:pt x="1" y="134"/>
                    <a:pt x="1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5"/>
                    <a:pt x="7" y="138"/>
                    <a:pt x="7" y="141"/>
                  </a:cubicBezTo>
                  <a:cubicBezTo>
                    <a:pt x="7" y="142"/>
                    <a:pt x="7" y="144"/>
                    <a:pt x="7" y="145"/>
                  </a:cubicBezTo>
                  <a:lnTo>
                    <a:pt x="1" y="145"/>
                  </a:lnTo>
                  <a:close/>
                  <a:moveTo>
                    <a:pt x="8" y="125"/>
                  </a:moveTo>
                  <a:cubicBezTo>
                    <a:pt x="2" y="124"/>
                    <a:pt x="2" y="124"/>
                    <a:pt x="2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98"/>
                    <a:pt x="9" y="94"/>
                    <a:pt x="10" y="8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6"/>
                    <a:pt x="13" y="100"/>
                    <a:pt x="12" y="105"/>
                  </a:cubicBezTo>
                  <a:close/>
                  <a:moveTo>
                    <a:pt x="19" y="85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5" y="78"/>
                    <a:pt x="17" y="74"/>
                    <a:pt x="20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3" y="77"/>
                    <a:pt x="21" y="81"/>
                    <a:pt x="19" y="85"/>
                  </a:cubicBezTo>
                  <a:close/>
                  <a:moveTo>
                    <a:pt x="29" y="67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6" y="60"/>
                    <a:pt x="29" y="56"/>
                    <a:pt x="32" y="52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4" y="60"/>
                    <a:pt x="31" y="64"/>
                    <a:pt x="29" y="67"/>
                  </a:cubicBezTo>
                  <a:close/>
                  <a:moveTo>
                    <a:pt x="41" y="51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0" y="43"/>
                    <a:pt x="43" y="40"/>
                    <a:pt x="4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8" y="44"/>
                    <a:pt x="44" y="48"/>
                    <a:pt x="41" y="51"/>
                  </a:cubicBezTo>
                  <a:close/>
                  <a:moveTo>
                    <a:pt x="56" y="37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60" y="26"/>
                    <a:pt x="64" y="2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3" y="31"/>
                    <a:pt x="60" y="34"/>
                    <a:pt x="56" y="37"/>
                  </a:cubicBezTo>
                  <a:close/>
                  <a:moveTo>
                    <a:pt x="73" y="25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4" y="17"/>
                    <a:pt x="78" y="15"/>
                    <a:pt x="8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1" y="21"/>
                    <a:pt x="77" y="23"/>
                    <a:pt x="73" y="25"/>
                  </a:cubicBezTo>
                  <a:close/>
                  <a:moveTo>
                    <a:pt x="91" y="16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93" y="9"/>
                    <a:pt x="98" y="7"/>
                    <a:pt x="103" y="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0" y="13"/>
                    <a:pt x="96" y="14"/>
                    <a:pt x="91" y="16"/>
                  </a:cubicBezTo>
                  <a:close/>
                  <a:moveTo>
                    <a:pt x="185" y="14"/>
                  </a:moveTo>
                  <a:cubicBezTo>
                    <a:pt x="181" y="12"/>
                    <a:pt x="176" y="11"/>
                    <a:pt x="172" y="1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8" y="5"/>
                    <a:pt x="183" y="6"/>
                    <a:pt x="187" y="8"/>
                  </a:cubicBezTo>
                  <a:lnTo>
                    <a:pt x="185" y="14"/>
                  </a:lnTo>
                  <a:close/>
                  <a:moveTo>
                    <a:pt x="111" y="10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14" y="3"/>
                    <a:pt x="119" y="2"/>
                    <a:pt x="124" y="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0" y="8"/>
                    <a:pt x="115" y="9"/>
                    <a:pt x="111" y="10"/>
                  </a:cubicBezTo>
                  <a:close/>
                  <a:moveTo>
                    <a:pt x="165" y="9"/>
                  </a:moveTo>
                  <a:cubicBezTo>
                    <a:pt x="161" y="8"/>
                    <a:pt x="156" y="7"/>
                    <a:pt x="152" y="7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7" y="1"/>
                    <a:pt x="162" y="2"/>
                    <a:pt x="166" y="2"/>
                  </a:cubicBezTo>
                  <a:lnTo>
                    <a:pt x="165" y="9"/>
                  </a:lnTo>
                  <a:close/>
                  <a:moveTo>
                    <a:pt x="131" y="7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5" y="0"/>
                    <a:pt x="140" y="0"/>
                    <a:pt x="145" y="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0" y="6"/>
                    <a:pt x="136" y="7"/>
                    <a:pt x="13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6" name="Big Wheel 1"/>
          <p:cNvGrpSpPr/>
          <p:nvPr userDrawn="1"/>
        </p:nvGrpSpPr>
        <p:grpSpPr>
          <a:xfrm>
            <a:off x="1573213" y="2958346"/>
            <a:ext cx="546100" cy="506413"/>
            <a:chOff x="1573213" y="2958346"/>
            <a:chExt cx="546100" cy="506413"/>
          </a:xfrm>
          <a:solidFill>
            <a:schemeClr val="accent4"/>
          </a:solidFill>
        </p:grpSpPr>
        <p:sp>
          <p:nvSpPr>
            <p:cNvPr id="199" name="Freeform 18"/>
            <p:cNvSpPr>
              <a:spLocks noEditPoints="1"/>
            </p:cNvSpPr>
            <p:nvPr userDrawn="1"/>
          </p:nvSpPr>
          <p:spPr bwMode="auto">
            <a:xfrm>
              <a:off x="1573213" y="2958346"/>
              <a:ext cx="546100" cy="506413"/>
            </a:xfrm>
            <a:custGeom>
              <a:avLst/>
              <a:gdLst>
                <a:gd name="T0" fmla="*/ 104 w 200"/>
                <a:gd name="T1" fmla="*/ 186 h 186"/>
                <a:gd name="T2" fmla="*/ 104 w 200"/>
                <a:gd name="T3" fmla="*/ 186 h 186"/>
                <a:gd name="T4" fmla="*/ 14 w 200"/>
                <a:gd name="T5" fmla="*/ 118 h 186"/>
                <a:gd name="T6" fmla="*/ 79 w 200"/>
                <a:gd name="T7" fmla="*/ 4 h 186"/>
                <a:gd name="T8" fmla="*/ 104 w 200"/>
                <a:gd name="T9" fmla="*/ 0 h 186"/>
                <a:gd name="T10" fmla="*/ 193 w 200"/>
                <a:gd name="T11" fmla="*/ 68 h 186"/>
                <a:gd name="T12" fmla="*/ 185 w 200"/>
                <a:gd name="T13" fmla="*/ 139 h 186"/>
                <a:gd name="T14" fmla="*/ 129 w 200"/>
                <a:gd name="T15" fmla="*/ 183 h 186"/>
                <a:gd name="T16" fmla="*/ 104 w 200"/>
                <a:gd name="T17" fmla="*/ 186 h 186"/>
                <a:gd name="T18" fmla="*/ 104 w 200"/>
                <a:gd name="T19" fmla="*/ 9 h 186"/>
                <a:gd name="T20" fmla="*/ 81 w 200"/>
                <a:gd name="T21" fmla="*/ 12 h 186"/>
                <a:gd name="T22" fmla="*/ 23 w 200"/>
                <a:gd name="T23" fmla="*/ 116 h 186"/>
                <a:gd name="T24" fmla="*/ 104 w 200"/>
                <a:gd name="T25" fmla="*/ 177 h 186"/>
                <a:gd name="T26" fmla="*/ 104 w 200"/>
                <a:gd name="T27" fmla="*/ 177 h 186"/>
                <a:gd name="T28" fmla="*/ 127 w 200"/>
                <a:gd name="T29" fmla="*/ 174 h 186"/>
                <a:gd name="T30" fmla="*/ 177 w 200"/>
                <a:gd name="T31" fmla="*/ 134 h 186"/>
                <a:gd name="T32" fmla="*/ 185 w 200"/>
                <a:gd name="T33" fmla="*/ 71 h 186"/>
                <a:gd name="T34" fmla="*/ 104 w 200"/>
                <a:gd name="T35" fmla="*/ 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86">
                  <a:moveTo>
                    <a:pt x="104" y="186"/>
                  </a:moveTo>
                  <a:cubicBezTo>
                    <a:pt x="104" y="186"/>
                    <a:pt x="104" y="186"/>
                    <a:pt x="104" y="186"/>
                  </a:cubicBezTo>
                  <a:cubicBezTo>
                    <a:pt x="62" y="186"/>
                    <a:pt x="26" y="158"/>
                    <a:pt x="14" y="118"/>
                  </a:cubicBezTo>
                  <a:cubicBezTo>
                    <a:pt x="0" y="69"/>
                    <a:pt x="29" y="18"/>
                    <a:pt x="79" y="4"/>
                  </a:cubicBezTo>
                  <a:cubicBezTo>
                    <a:pt x="87" y="1"/>
                    <a:pt x="95" y="0"/>
                    <a:pt x="104" y="0"/>
                  </a:cubicBezTo>
                  <a:cubicBezTo>
                    <a:pt x="145" y="0"/>
                    <a:pt x="182" y="28"/>
                    <a:pt x="193" y="68"/>
                  </a:cubicBezTo>
                  <a:cubicBezTo>
                    <a:pt x="200" y="92"/>
                    <a:pt x="197" y="117"/>
                    <a:pt x="185" y="139"/>
                  </a:cubicBezTo>
                  <a:cubicBezTo>
                    <a:pt x="173" y="160"/>
                    <a:pt x="153" y="176"/>
                    <a:pt x="129" y="183"/>
                  </a:cubicBezTo>
                  <a:cubicBezTo>
                    <a:pt x="121" y="185"/>
                    <a:pt x="112" y="186"/>
                    <a:pt x="104" y="186"/>
                  </a:cubicBezTo>
                  <a:close/>
                  <a:moveTo>
                    <a:pt x="104" y="9"/>
                  </a:moveTo>
                  <a:cubicBezTo>
                    <a:pt x="96" y="9"/>
                    <a:pt x="88" y="10"/>
                    <a:pt x="81" y="12"/>
                  </a:cubicBezTo>
                  <a:cubicBezTo>
                    <a:pt x="36" y="25"/>
                    <a:pt x="10" y="71"/>
                    <a:pt x="23" y="116"/>
                  </a:cubicBezTo>
                  <a:cubicBezTo>
                    <a:pt x="33" y="152"/>
                    <a:pt x="66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1" y="177"/>
                    <a:pt x="119" y="176"/>
                    <a:pt x="127" y="174"/>
                  </a:cubicBezTo>
                  <a:cubicBezTo>
                    <a:pt x="148" y="168"/>
                    <a:pt x="166" y="154"/>
                    <a:pt x="177" y="134"/>
                  </a:cubicBezTo>
                  <a:cubicBezTo>
                    <a:pt x="188" y="115"/>
                    <a:pt x="191" y="92"/>
                    <a:pt x="185" y="71"/>
                  </a:cubicBezTo>
                  <a:cubicBezTo>
                    <a:pt x="174" y="34"/>
                    <a:pt x="141" y="9"/>
                    <a:pt x="10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173" name="Pin wheel 1"/>
            <p:cNvGrpSpPr/>
            <p:nvPr userDrawn="1"/>
          </p:nvGrpSpPr>
          <p:grpSpPr>
            <a:xfrm>
              <a:off x="1697038" y="3050421"/>
              <a:ext cx="322263" cy="325438"/>
              <a:chOff x="1697038" y="3050421"/>
              <a:chExt cx="322263" cy="325438"/>
            </a:xfrm>
            <a:grpFill/>
          </p:grpSpPr>
          <p:sp>
            <p:nvSpPr>
              <p:cNvPr id="200" name="Freeform 19"/>
              <p:cNvSpPr>
                <a:spLocks noEditPoints="1"/>
              </p:cNvSpPr>
              <p:nvPr userDrawn="1"/>
            </p:nvSpPr>
            <p:spPr bwMode="auto">
              <a:xfrm>
                <a:off x="1795463" y="3152021"/>
                <a:ext cx="122238" cy="122238"/>
              </a:xfrm>
              <a:custGeom>
                <a:avLst/>
                <a:gdLst>
                  <a:gd name="T0" fmla="*/ 23 w 45"/>
                  <a:gd name="T1" fmla="*/ 45 h 45"/>
                  <a:gd name="T2" fmla="*/ 0 w 45"/>
                  <a:gd name="T3" fmla="*/ 22 h 45"/>
                  <a:gd name="T4" fmla="*/ 7 w 45"/>
                  <a:gd name="T5" fmla="*/ 6 h 45"/>
                  <a:gd name="T6" fmla="*/ 23 w 45"/>
                  <a:gd name="T7" fmla="*/ 0 h 45"/>
                  <a:gd name="T8" fmla="*/ 45 w 45"/>
                  <a:gd name="T9" fmla="*/ 22 h 45"/>
                  <a:gd name="T10" fmla="*/ 23 w 45"/>
                  <a:gd name="T11" fmla="*/ 45 h 45"/>
                  <a:gd name="T12" fmla="*/ 23 w 45"/>
                  <a:gd name="T13" fmla="*/ 6 h 45"/>
                  <a:gd name="T14" fmla="*/ 11 w 45"/>
                  <a:gd name="T15" fmla="*/ 11 h 45"/>
                  <a:gd name="T16" fmla="*/ 7 w 45"/>
                  <a:gd name="T17" fmla="*/ 22 h 45"/>
                  <a:gd name="T18" fmla="*/ 23 w 45"/>
                  <a:gd name="T19" fmla="*/ 38 h 45"/>
                  <a:gd name="T20" fmla="*/ 23 w 45"/>
                  <a:gd name="T21" fmla="*/ 41 h 45"/>
                  <a:gd name="T22" fmla="*/ 23 w 45"/>
                  <a:gd name="T23" fmla="*/ 38 h 45"/>
                  <a:gd name="T24" fmla="*/ 39 w 45"/>
                  <a:gd name="T25" fmla="*/ 22 h 45"/>
                  <a:gd name="T26" fmla="*/ 23 w 45"/>
                  <a:gd name="T2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10" y="45"/>
                      <a:pt x="0" y="35"/>
                      <a:pt x="0" y="22"/>
                    </a:cubicBezTo>
                    <a:cubicBezTo>
                      <a:pt x="0" y="16"/>
                      <a:pt x="3" y="11"/>
                      <a:pt x="7" y="6"/>
                    </a:cubicBezTo>
                    <a:cubicBezTo>
                      <a:pt x="11" y="2"/>
                      <a:pt x="17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5"/>
                      <a:pt x="35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18" y="6"/>
                      <a:pt x="14" y="8"/>
                      <a:pt x="11" y="11"/>
                    </a:cubicBezTo>
                    <a:cubicBezTo>
                      <a:pt x="8" y="14"/>
                      <a:pt x="7" y="18"/>
                      <a:pt x="7" y="22"/>
                    </a:cubicBezTo>
                    <a:cubicBezTo>
                      <a:pt x="7" y="31"/>
                      <a:pt x="14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32" y="38"/>
                      <a:pt x="39" y="31"/>
                      <a:pt x="39" y="22"/>
                    </a:cubicBezTo>
                    <a:cubicBezTo>
                      <a:pt x="39" y="13"/>
                      <a:pt x="32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Rectangle 20"/>
              <p:cNvSpPr>
                <a:spLocks noChangeArrowheads="1"/>
              </p:cNvSpPr>
              <p:nvPr userDrawn="1"/>
            </p:nvSpPr>
            <p:spPr bwMode="auto">
              <a:xfrm>
                <a:off x="1697038" y="3202821"/>
                <a:ext cx="730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Rectangle 21"/>
              <p:cNvSpPr>
                <a:spLocks noChangeArrowheads="1"/>
              </p:cNvSpPr>
              <p:nvPr userDrawn="1"/>
            </p:nvSpPr>
            <p:spPr bwMode="auto">
              <a:xfrm>
                <a:off x="1944688" y="3202821"/>
                <a:ext cx="746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Rectangle 22"/>
              <p:cNvSpPr>
                <a:spLocks noChangeArrowheads="1"/>
              </p:cNvSpPr>
              <p:nvPr userDrawn="1"/>
            </p:nvSpPr>
            <p:spPr bwMode="auto">
              <a:xfrm>
                <a:off x="1849438" y="3299659"/>
                <a:ext cx="1587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Rectangle 23"/>
              <p:cNvSpPr>
                <a:spLocks noChangeArrowheads="1"/>
              </p:cNvSpPr>
              <p:nvPr userDrawn="1"/>
            </p:nvSpPr>
            <p:spPr bwMode="auto">
              <a:xfrm>
                <a:off x="1849438" y="3050421"/>
                <a:ext cx="1587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Freeform 24"/>
              <p:cNvSpPr>
                <a:spLocks/>
              </p:cNvSpPr>
              <p:nvPr userDrawn="1"/>
            </p:nvSpPr>
            <p:spPr bwMode="auto">
              <a:xfrm>
                <a:off x="1912938" y="3269496"/>
                <a:ext cx="53975" cy="50800"/>
              </a:xfrm>
              <a:custGeom>
                <a:avLst/>
                <a:gdLst>
                  <a:gd name="T0" fmla="*/ 25 w 34"/>
                  <a:gd name="T1" fmla="*/ 32 h 32"/>
                  <a:gd name="T2" fmla="*/ 0 w 34"/>
                  <a:gd name="T3" fmla="*/ 6 h 32"/>
                  <a:gd name="T4" fmla="*/ 8 w 34"/>
                  <a:gd name="T5" fmla="*/ 0 h 32"/>
                  <a:gd name="T6" fmla="*/ 34 w 34"/>
                  <a:gd name="T7" fmla="*/ 25 h 32"/>
                  <a:gd name="T8" fmla="*/ 25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5" y="32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34" y="25"/>
                    </a:lnTo>
                    <a:lnTo>
                      <a:pt x="2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Freeform 25"/>
              <p:cNvSpPr>
                <a:spLocks/>
              </p:cNvSpPr>
              <p:nvPr userDrawn="1"/>
            </p:nvSpPr>
            <p:spPr bwMode="auto">
              <a:xfrm>
                <a:off x="1747838" y="3102809"/>
                <a:ext cx="52388" cy="53975"/>
              </a:xfrm>
              <a:custGeom>
                <a:avLst/>
                <a:gdLst>
                  <a:gd name="T0" fmla="*/ 26 w 33"/>
                  <a:gd name="T1" fmla="*/ 34 h 34"/>
                  <a:gd name="T2" fmla="*/ 0 w 33"/>
                  <a:gd name="T3" fmla="*/ 8 h 34"/>
                  <a:gd name="T4" fmla="*/ 7 w 33"/>
                  <a:gd name="T5" fmla="*/ 0 h 34"/>
                  <a:gd name="T6" fmla="*/ 33 w 33"/>
                  <a:gd name="T7" fmla="*/ 26 h 34"/>
                  <a:gd name="T8" fmla="*/ 26 w 3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6" y="34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33" y="26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Freeform 26"/>
              <p:cNvSpPr>
                <a:spLocks/>
              </p:cNvSpPr>
              <p:nvPr userDrawn="1"/>
            </p:nvSpPr>
            <p:spPr bwMode="auto">
              <a:xfrm>
                <a:off x="1912938" y="3102809"/>
                <a:ext cx="53975" cy="53975"/>
              </a:xfrm>
              <a:custGeom>
                <a:avLst/>
                <a:gdLst>
                  <a:gd name="T0" fmla="*/ 8 w 34"/>
                  <a:gd name="T1" fmla="*/ 34 h 34"/>
                  <a:gd name="T2" fmla="*/ 0 w 34"/>
                  <a:gd name="T3" fmla="*/ 26 h 34"/>
                  <a:gd name="T4" fmla="*/ 25 w 34"/>
                  <a:gd name="T5" fmla="*/ 0 h 34"/>
                  <a:gd name="T6" fmla="*/ 34 w 34"/>
                  <a:gd name="T7" fmla="*/ 8 h 34"/>
                  <a:gd name="T8" fmla="*/ 8 w 3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8" y="34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34" y="8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Freeform 27"/>
              <p:cNvSpPr>
                <a:spLocks/>
              </p:cNvSpPr>
              <p:nvPr userDrawn="1"/>
            </p:nvSpPr>
            <p:spPr bwMode="auto">
              <a:xfrm>
                <a:off x="1747838" y="3269496"/>
                <a:ext cx="52388" cy="50800"/>
              </a:xfrm>
              <a:custGeom>
                <a:avLst/>
                <a:gdLst>
                  <a:gd name="T0" fmla="*/ 7 w 33"/>
                  <a:gd name="T1" fmla="*/ 32 h 32"/>
                  <a:gd name="T2" fmla="*/ 0 w 33"/>
                  <a:gd name="T3" fmla="*/ 25 h 32"/>
                  <a:gd name="T4" fmla="*/ 26 w 33"/>
                  <a:gd name="T5" fmla="*/ 0 h 32"/>
                  <a:gd name="T6" fmla="*/ 33 w 33"/>
                  <a:gd name="T7" fmla="*/ 6 h 32"/>
                  <a:gd name="T8" fmla="*/ 7 w 3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7" y="32"/>
                    </a:moveTo>
                    <a:lnTo>
                      <a:pt x="0" y="25"/>
                    </a:lnTo>
                    <a:lnTo>
                      <a:pt x="26" y="0"/>
                    </a:lnTo>
                    <a:lnTo>
                      <a:pt x="33" y="6"/>
                    </a:ln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199" name="Small Wheel 1"/>
          <p:cNvGrpSpPr/>
          <p:nvPr userDrawn="1"/>
        </p:nvGrpSpPr>
        <p:grpSpPr>
          <a:xfrm>
            <a:off x="2559051" y="3645734"/>
            <a:ext cx="390525" cy="379413"/>
            <a:chOff x="2559051" y="3645734"/>
            <a:chExt cx="390525" cy="379413"/>
          </a:xfrm>
          <a:solidFill>
            <a:schemeClr val="accent4"/>
          </a:solidFill>
        </p:grpSpPr>
        <p:sp>
          <p:nvSpPr>
            <p:cNvPr id="211" name="Freeform 28"/>
            <p:cNvSpPr>
              <a:spLocks noEditPoints="1"/>
            </p:cNvSpPr>
            <p:nvPr userDrawn="1"/>
          </p:nvSpPr>
          <p:spPr bwMode="auto">
            <a:xfrm>
              <a:off x="2559051" y="3645734"/>
              <a:ext cx="390525" cy="379413"/>
            </a:xfrm>
            <a:custGeom>
              <a:avLst/>
              <a:gdLst>
                <a:gd name="T0" fmla="*/ 71 w 143"/>
                <a:gd name="T1" fmla="*/ 139 h 139"/>
                <a:gd name="T2" fmla="*/ 71 w 143"/>
                <a:gd name="T3" fmla="*/ 139 h 139"/>
                <a:gd name="T4" fmla="*/ 5 w 143"/>
                <a:gd name="T5" fmla="*/ 88 h 139"/>
                <a:gd name="T6" fmla="*/ 11 w 143"/>
                <a:gd name="T7" fmla="*/ 35 h 139"/>
                <a:gd name="T8" fmla="*/ 53 w 143"/>
                <a:gd name="T9" fmla="*/ 2 h 139"/>
                <a:gd name="T10" fmla="*/ 71 w 143"/>
                <a:gd name="T11" fmla="*/ 0 h 139"/>
                <a:gd name="T12" fmla="*/ 138 w 143"/>
                <a:gd name="T13" fmla="*/ 50 h 139"/>
                <a:gd name="T14" fmla="*/ 132 w 143"/>
                <a:gd name="T15" fmla="*/ 103 h 139"/>
                <a:gd name="T16" fmla="*/ 90 w 143"/>
                <a:gd name="T17" fmla="*/ 136 h 139"/>
                <a:gd name="T18" fmla="*/ 71 w 143"/>
                <a:gd name="T19" fmla="*/ 139 h 139"/>
                <a:gd name="T20" fmla="*/ 71 w 143"/>
                <a:gd name="T21" fmla="*/ 9 h 139"/>
                <a:gd name="T22" fmla="*/ 55 w 143"/>
                <a:gd name="T23" fmla="*/ 11 h 139"/>
                <a:gd name="T24" fmla="*/ 19 w 143"/>
                <a:gd name="T25" fmla="*/ 40 h 139"/>
                <a:gd name="T26" fmla="*/ 13 w 143"/>
                <a:gd name="T27" fmla="*/ 86 h 139"/>
                <a:gd name="T28" fmla="*/ 71 w 143"/>
                <a:gd name="T29" fmla="*/ 130 h 139"/>
                <a:gd name="T30" fmla="*/ 71 w 143"/>
                <a:gd name="T31" fmla="*/ 130 h 139"/>
                <a:gd name="T32" fmla="*/ 88 w 143"/>
                <a:gd name="T33" fmla="*/ 127 h 139"/>
                <a:gd name="T34" fmla="*/ 124 w 143"/>
                <a:gd name="T35" fmla="*/ 99 h 139"/>
                <a:gd name="T36" fmla="*/ 130 w 143"/>
                <a:gd name="T37" fmla="*/ 53 h 139"/>
                <a:gd name="T38" fmla="*/ 71 w 143"/>
                <a:gd name="T39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139">
                  <a:moveTo>
                    <a:pt x="71" y="139"/>
                  </a:moveTo>
                  <a:cubicBezTo>
                    <a:pt x="71" y="139"/>
                    <a:pt x="71" y="139"/>
                    <a:pt x="71" y="139"/>
                  </a:cubicBezTo>
                  <a:cubicBezTo>
                    <a:pt x="40" y="139"/>
                    <a:pt x="13" y="118"/>
                    <a:pt x="5" y="88"/>
                  </a:cubicBezTo>
                  <a:cubicBezTo>
                    <a:pt x="0" y="70"/>
                    <a:pt x="2" y="51"/>
                    <a:pt x="11" y="35"/>
                  </a:cubicBezTo>
                  <a:cubicBezTo>
                    <a:pt x="20" y="19"/>
                    <a:pt x="35" y="7"/>
                    <a:pt x="53" y="2"/>
                  </a:cubicBezTo>
                  <a:cubicBezTo>
                    <a:pt x="59" y="1"/>
                    <a:pt x="65" y="0"/>
                    <a:pt x="71" y="0"/>
                  </a:cubicBezTo>
                  <a:cubicBezTo>
                    <a:pt x="102" y="0"/>
                    <a:pt x="130" y="21"/>
                    <a:pt x="138" y="50"/>
                  </a:cubicBezTo>
                  <a:cubicBezTo>
                    <a:pt x="143" y="68"/>
                    <a:pt x="141" y="87"/>
                    <a:pt x="132" y="103"/>
                  </a:cubicBezTo>
                  <a:cubicBezTo>
                    <a:pt x="123" y="119"/>
                    <a:pt x="108" y="131"/>
                    <a:pt x="90" y="136"/>
                  </a:cubicBezTo>
                  <a:cubicBezTo>
                    <a:pt x="84" y="138"/>
                    <a:pt x="78" y="139"/>
                    <a:pt x="71" y="139"/>
                  </a:cubicBezTo>
                  <a:close/>
                  <a:moveTo>
                    <a:pt x="71" y="9"/>
                  </a:moveTo>
                  <a:cubicBezTo>
                    <a:pt x="66" y="9"/>
                    <a:pt x="60" y="9"/>
                    <a:pt x="55" y="11"/>
                  </a:cubicBezTo>
                  <a:cubicBezTo>
                    <a:pt x="39" y="15"/>
                    <a:pt x="27" y="26"/>
                    <a:pt x="19" y="40"/>
                  </a:cubicBezTo>
                  <a:cubicBezTo>
                    <a:pt x="11" y="54"/>
                    <a:pt x="9" y="70"/>
                    <a:pt x="13" y="86"/>
                  </a:cubicBezTo>
                  <a:cubicBezTo>
                    <a:pt x="21" y="112"/>
                    <a:pt x="44" y="130"/>
                    <a:pt x="71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7" y="130"/>
                    <a:pt x="82" y="129"/>
                    <a:pt x="88" y="127"/>
                  </a:cubicBezTo>
                  <a:cubicBezTo>
                    <a:pt x="103" y="123"/>
                    <a:pt x="116" y="113"/>
                    <a:pt x="124" y="99"/>
                  </a:cubicBezTo>
                  <a:cubicBezTo>
                    <a:pt x="132" y="85"/>
                    <a:pt x="134" y="68"/>
                    <a:pt x="130" y="53"/>
                  </a:cubicBezTo>
                  <a:cubicBezTo>
                    <a:pt x="122" y="27"/>
                    <a:pt x="98" y="9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198" name="Pin wheel 2"/>
            <p:cNvGrpSpPr/>
            <p:nvPr userDrawn="1"/>
          </p:nvGrpSpPr>
          <p:grpSpPr>
            <a:xfrm>
              <a:off x="2627313" y="3709234"/>
              <a:ext cx="254000" cy="252413"/>
              <a:chOff x="2627313" y="3709234"/>
              <a:chExt cx="254000" cy="252413"/>
            </a:xfrm>
            <a:grpFill/>
          </p:grpSpPr>
          <p:sp>
            <p:nvSpPr>
              <p:cNvPr id="212" name="Freeform 29"/>
              <p:cNvSpPr>
                <a:spLocks noEditPoints="1"/>
              </p:cNvSpPr>
              <p:nvPr userDrawn="1"/>
            </p:nvSpPr>
            <p:spPr bwMode="auto">
              <a:xfrm>
                <a:off x="2709863" y="3790196"/>
                <a:ext cx="90488" cy="87313"/>
              </a:xfrm>
              <a:custGeom>
                <a:avLst/>
                <a:gdLst>
                  <a:gd name="T0" fmla="*/ 16 w 33"/>
                  <a:gd name="T1" fmla="*/ 32 h 32"/>
                  <a:gd name="T2" fmla="*/ 0 w 33"/>
                  <a:gd name="T3" fmla="*/ 16 h 32"/>
                  <a:gd name="T4" fmla="*/ 16 w 33"/>
                  <a:gd name="T5" fmla="*/ 0 h 32"/>
                  <a:gd name="T6" fmla="*/ 33 w 33"/>
                  <a:gd name="T7" fmla="*/ 16 h 32"/>
                  <a:gd name="T8" fmla="*/ 16 w 33"/>
                  <a:gd name="T9" fmla="*/ 32 h 32"/>
                  <a:gd name="T10" fmla="*/ 16 w 33"/>
                  <a:gd name="T11" fmla="*/ 6 h 32"/>
                  <a:gd name="T12" fmla="*/ 7 w 33"/>
                  <a:gd name="T13" fmla="*/ 16 h 32"/>
                  <a:gd name="T14" fmla="*/ 16 w 33"/>
                  <a:gd name="T15" fmla="*/ 26 h 32"/>
                  <a:gd name="T16" fmla="*/ 16 w 33"/>
                  <a:gd name="T17" fmla="*/ 29 h 32"/>
                  <a:gd name="T18" fmla="*/ 16 w 33"/>
                  <a:gd name="T19" fmla="*/ 26 h 32"/>
                  <a:gd name="T20" fmla="*/ 26 w 33"/>
                  <a:gd name="T21" fmla="*/ 16 h 32"/>
                  <a:gd name="T22" fmla="*/ 16 w 33"/>
                  <a:gd name="T2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3" y="7"/>
                      <a:pt x="33" y="16"/>
                    </a:cubicBezTo>
                    <a:cubicBezTo>
                      <a:pt x="33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7" y="11"/>
                      <a:pt x="7" y="16"/>
                    </a:cubicBezTo>
                    <a:cubicBezTo>
                      <a:pt x="7" y="22"/>
                      <a:pt x="11" y="26"/>
                      <a:pt x="16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Rectangle 30"/>
              <p:cNvSpPr>
                <a:spLocks noChangeArrowheads="1"/>
              </p:cNvSpPr>
              <p:nvPr userDrawn="1"/>
            </p:nvSpPr>
            <p:spPr bwMode="auto">
              <a:xfrm>
                <a:off x="2627313" y="3825121"/>
                <a:ext cx="5715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Rectangle 31"/>
              <p:cNvSpPr>
                <a:spLocks noChangeArrowheads="1"/>
              </p:cNvSpPr>
              <p:nvPr userDrawn="1"/>
            </p:nvSpPr>
            <p:spPr bwMode="auto">
              <a:xfrm>
                <a:off x="2820988" y="3825121"/>
                <a:ext cx="603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Rectangle 32"/>
              <p:cNvSpPr>
                <a:spLocks noChangeArrowheads="1"/>
              </p:cNvSpPr>
              <p:nvPr userDrawn="1"/>
            </p:nvSpPr>
            <p:spPr bwMode="auto">
              <a:xfrm>
                <a:off x="2744788" y="3902909"/>
                <a:ext cx="19050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Rectangle 33"/>
              <p:cNvSpPr>
                <a:spLocks noChangeArrowheads="1"/>
              </p:cNvSpPr>
              <p:nvPr userDrawn="1"/>
            </p:nvSpPr>
            <p:spPr bwMode="auto">
              <a:xfrm>
                <a:off x="2744788" y="3709234"/>
                <a:ext cx="19050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Freeform 34"/>
              <p:cNvSpPr>
                <a:spLocks/>
              </p:cNvSpPr>
              <p:nvPr userDrawn="1"/>
            </p:nvSpPr>
            <p:spPr bwMode="auto">
              <a:xfrm>
                <a:off x="2797176" y="3877509"/>
                <a:ext cx="42863" cy="44450"/>
              </a:xfrm>
              <a:custGeom>
                <a:avLst/>
                <a:gdLst>
                  <a:gd name="T0" fmla="*/ 21 w 27"/>
                  <a:gd name="T1" fmla="*/ 28 h 28"/>
                  <a:gd name="T2" fmla="*/ 0 w 27"/>
                  <a:gd name="T3" fmla="*/ 7 h 28"/>
                  <a:gd name="T4" fmla="*/ 7 w 27"/>
                  <a:gd name="T5" fmla="*/ 0 h 28"/>
                  <a:gd name="T6" fmla="*/ 27 w 27"/>
                  <a:gd name="T7" fmla="*/ 21 h 28"/>
                  <a:gd name="T8" fmla="*/ 21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1" y="2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7" y="21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" name="Freeform 35"/>
              <p:cNvSpPr>
                <a:spLocks/>
              </p:cNvSpPr>
              <p:nvPr userDrawn="1"/>
            </p:nvSpPr>
            <p:spPr bwMode="auto">
              <a:xfrm>
                <a:off x="2668588" y="3747334"/>
                <a:ext cx="44450" cy="46038"/>
              </a:xfrm>
              <a:custGeom>
                <a:avLst/>
                <a:gdLst>
                  <a:gd name="T0" fmla="*/ 19 w 28"/>
                  <a:gd name="T1" fmla="*/ 29 h 29"/>
                  <a:gd name="T2" fmla="*/ 0 w 28"/>
                  <a:gd name="T3" fmla="*/ 8 h 29"/>
                  <a:gd name="T4" fmla="*/ 7 w 28"/>
                  <a:gd name="T5" fmla="*/ 0 h 29"/>
                  <a:gd name="T6" fmla="*/ 28 w 28"/>
                  <a:gd name="T7" fmla="*/ 20 h 29"/>
                  <a:gd name="T8" fmla="*/ 19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9" y="29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28" y="20"/>
                    </a:ln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" name="Freeform 36"/>
              <p:cNvSpPr>
                <a:spLocks/>
              </p:cNvSpPr>
              <p:nvPr userDrawn="1"/>
            </p:nvSpPr>
            <p:spPr bwMode="auto">
              <a:xfrm>
                <a:off x="2797176" y="3747334"/>
                <a:ext cx="42863" cy="46038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1 w 27"/>
                  <a:gd name="T5" fmla="*/ 0 h 29"/>
                  <a:gd name="T6" fmla="*/ 27 w 27"/>
                  <a:gd name="T7" fmla="*/ 8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27" y="8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" name="Freeform 37"/>
              <p:cNvSpPr>
                <a:spLocks/>
              </p:cNvSpPr>
              <p:nvPr userDrawn="1"/>
            </p:nvSpPr>
            <p:spPr bwMode="auto">
              <a:xfrm>
                <a:off x="2668588" y="3877509"/>
                <a:ext cx="44450" cy="44450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19 w 28"/>
                  <a:gd name="T5" fmla="*/ 0 h 28"/>
                  <a:gd name="T6" fmla="*/ 28 w 28"/>
                  <a:gd name="T7" fmla="*/ 7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19" y="0"/>
                    </a:lnTo>
                    <a:lnTo>
                      <a:pt x="28" y="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pic>
        <p:nvPicPr>
          <p:cNvPr id="283" name="Spike Glob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204" y="3534340"/>
            <a:ext cx="721192" cy="72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5" name="Swoosh"/>
          <p:cNvGrpSpPr/>
          <p:nvPr userDrawn="1"/>
        </p:nvGrpSpPr>
        <p:grpSpPr>
          <a:xfrm>
            <a:off x="6571599" y="3146077"/>
            <a:ext cx="869150" cy="586352"/>
            <a:chOff x="6571599" y="3146077"/>
            <a:chExt cx="869150" cy="586352"/>
          </a:xfrm>
        </p:grpSpPr>
        <p:sp>
          <p:nvSpPr>
            <p:cNvPr id="286" name="Freeform 52"/>
            <p:cNvSpPr>
              <a:spLocks noEditPoints="1"/>
            </p:cNvSpPr>
            <p:nvPr userDrawn="1"/>
          </p:nvSpPr>
          <p:spPr bwMode="auto">
            <a:xfrm>
              <a:off x="6622191" y="3146077"/>
              <a:ext cx="818558" cy="586352"/>
            </a:xfrm>
            <a:custGeom>
              <a:avLst/>
              <a:gdLst>
                <a:gd name="T0" fmla="*/ 191 w 362"/>
                <a:gd name="T1" fmla="*/ 249 h 259"/>
                <a:gd name="T2" fmla="*/ 218 w 362"/>
                <a:gd name="T3" fmla="*/ 259 h 259"/>
                <a:gd name="T4" fmla="*/ 236 w 362"/>
                <a:gd name="T5" fmla="*/ 258 h 259"/>
                <a:gd name="T6" fmla="*/ 162 w 362"/>
                <a:gd name="T7" fmla="*/ 253 h 259"/>
                <a:gd name="T8" fmla="*/ 180 w 362"/>
                <a:gd name="T9" fmla="*/ 257 h 259"/>
                <a:gd name="T10" fmla="*/ 261 w 362"/>
                <a:gd name="T11" fmla="*/ 244 h 259"/>
                <a:gd name="T12" fmla="*/ 152 w 362"/>
                <a:gd name="T13" fmla="*/ 251 h 259"/>
                <a:gd name="T14" fmla="*/ 154 w 362"/>
                <a:gd name="T15" fmla="*/ 243 h 259"/>
                <a:gd name="T16" fmla="*/ 270 w 362"/>
                <a:gd name="T17" fmla="*/ 241 h 259"/>
                <a:gd name="T18" fmla="*/ 273 w 362"/>
                <a:gd name="T19" fmla="*/ 249 h 259"/>
                <a:gd name="T20" fmla="*/ 113 w 362"/>
                <a:gd name="T21" fmla="*/ 227 h 259"/>
                <a:gd name="T22" fmla="*/ 299 w 362"/>
                <a:gd name="T23" fmla="*/ 236 h 259"/>
                <a:gd name="T24" fmla="*/ 313 w 362"/>
                <a:gd name="T25" fmla="*/ 226 h 259"/>
                <a:gd name="T26" fmla="*/ 85 w 362"/>
                <a:gd name="T27" fmla="*/ 221 h 259"/>
                <a:gd name="T28" fmla="*/ 100 w 362"/>
                <a:gd name="T29" fmla="*/ 230 h 259"/>
                <a:gd name="T30" fmla="*/ 326 w 362"/>
                <a:gd name="T31" fmla="*/ 200 h 259"/>
                <a:gd name="T32" fmla="*/ 76 w 362"/>
                <a:gd name="T33" fmla="*/ 215 h 259"/>
                <a:gd name="T34" fmla="*/ 82 w 362"/>
                <a:gd name="T35" fmla="*/ 208 h 259"/>
                <a:gd name="T36" fmla="*/ 332 w 362"/>
                <a:gd name="T37" fmla="*/ 192 h 259"/>
                <a:gd name="T38" fmla="*/ 339 w 362"/>
                <a:gd name="T39" fmla="*/ 197 h 259"/>
                <a:gd name="T40" fmla="*/ 50 w 362"/>
                <a:gd name="T41" fmla="*/ 178 h 259"/>
                <a:gd name="T42" fmla="*/ 37 w 362"/>
                <a:gd name="T43" fmla="*/ 175 h 259"/>
                <a:gd name="T44" fmla="*/ 44 w 362"/>
                <a:gd name="T45" fmla="*/ 170 h 259"/>
                <a:gd name="T46" fmla="*/ 345 w 362"/>
                <a:gd name="T47" fmla="*/ 169 h 259"/>
                <a:gd name="T48" fmla="*/ 353 w 362"/>
                <a:gd name="T49" fmla="*/ 173 h 259"/>
                <a:gd name="T50" fmla="*/ 23 w 362"/>
                <a:gd name="T51" fmla="*/ 132 h 259"/>
                <a:gd name="T52" fmla="*/ 361 w 362"/>
                <a:gd name="T53" fmla="*/ 145 h 259"/>
                <a:gd name="T54" fmla="*/ 353 w 362"/>
                <a:gd name="T55" fmla="*/ 127 h 259"/>
                <a:gd name="T56" fmla="*/ 361 w 362"/>
                <a:gd name="T57" fmla="*/ 145 h 259"/>
                <a:gd name="T58" fmla="*/ 15 w 362"/>
                <a:gd name="T59" fmla="*/ 107 h 259"/>
                <a:gd name="T60" fmla="*/ 352 w 362"/>
                <a:gd name="T61" fmla="*/ 118 h 259"/>
                <a:gd name="T62" fmla="*/ 361 w 362"/>
                <a:gd name="T63" fmla="*/ 116 h 259"/>
                <a:gd name="T64" fmla="*/ 2 w 362"/>
                <a:gd name="T65" fmla="*/ 81 h 259"/>
                <a:gd name="T66" fmla="*/ 4 w 362"/>
                <a:gd name="T67" fmla="*/ 98 h 259"/>
                <a:gd name="T68" fmla="*/ 346 w 362"/>
                <a:gd name="T69" fmla="*/ 73 h 259"/>
                <a:gd name="T70" fmla="*/ 1 w 362"/>
                <a:gd name="T71" fmla="*/ 71 h 259"/>
                <a:gd name="T72" fmla="*/ 10 w 362"/>
                <a:gd name="T73" fmla="*/ 70 h 259"/>
                <a:gd name="T74" fmla="*/ 323 w 362"/>
                <a:gd name="T75" fmla="*/ 55 h 259"/>
                <a:gd name="T76" fmla="*/ 333 w 362"/>
                <a:gd name="T77" fmla="*/ 69 h 259"/>
                <a:gd name="T78" fmla="*/ 309 w 362"/>
                <a:gd name="T79" fmla="*/ 30 h 259"/>
                <a:gd name="T80" fmla="*/ 296 w 362"/>
                <a:gd name="T81" fmla="*/ 31 h 259"/>
                <a:gd name="T82" fmla="*/ 300 w 362"/>
                <a:gd name="T83" fmla="*/ 24 h 259"/>
                <a:gd name="T84" fmla="*/ 257 w 362"/>
                <a:gd name="T85" fmla="*/ 13 h 259"/>
                <a:gd name="T86" fmla="*/ 272 w 362"/>
                <a:gd name="T87" fmla="*/ 18 h 259"/>
                <a:gd name="T88" fmla="*/ 231 w 362"/>
                <a:gd name="T8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2" h="259">
                  <a:moveTo>
                    <a:pt x="207" y="259"/>
                  </a:moveTo>
                  <a:cubicBezTo>
                    <a:pt x="202" y="259"/>
                    <a:pt x="196" y="258"/>
                    <a:pt x="190" y="258"/>
                  </a:cubicBezTo>
                  <a:cubicBezTo>
                    <a:pt x="191" y="249"/>
                    <a:pt x="191" y="249"/>
                    <a:pt x="191" y="249"/>
                  </a:cubicBezTo>
                  <a:cubicBezTo>
                    <a:pt x="196" y="250"/>
                    <a:pt x="202" y="250"/>
                    <a:pt x="208" y="250"/>
                  </a:cubicBezTo>
                  <a:lnTo>
                    <a:pt x="207" y="259"/>
                  </a:lnTo>
                  <a:close/>
                  <a:moveTo>
                    <a:pt x="218" y="259"/>
                  </a:moveTo>
                  <a:cubicBezTo>
                    <a:pt x="218" y="250"/>
                    <a:pt x="218" y="250"/>
                    <a:pt x="218" y="250"/>
                  </a:cubicBezTo>
                  <a:cubicBezTo>
                    <a:pt x="223" y="250"/>
                    <a:pt x="229" y="250"/>
                    <a:pt x="235" y="249"/>
                  </a:cubicBezTo>
                  <a:cubicBezTo>
                    <a:pt x="236" y="258"/>
                    <a:pt x="236" y="258"/>
                    <a:pt x="236" y="258"/>
                  </a:cubicBezTo>
                  <a:cubicBezTo>
                    <a:pt x="230" y="258"/>
                    <a:pt x="224" y="259"/>
                    <a:pt x="218" y="259"/>
                  </a:cubicBezTo>
                  <a:close/>
                  <a:moveTo>
                    <a:pt x="180" y="257"/>
                  </a:moveTo>
                  <a:cubicBezTo>
                    <a:pt x="174" y="256"/>
                    <a:pt x="168" y="255"/>
                    <a:pt x="162" y="253"/>
                  </a:cubicBezTo>
                  <a:cubicBezTo>
                    <a:pt x="164" y="245"/>
                    <a:pt x="164" y="245"/>
                    <a:pt x="164" y="245"/>
                  </a:cubicBezTo>
                  <a:cubicBezTo>
                    <a:pt x="170" y="246"/>
                    <a:pt x="175" y="247"/>
                    <a:pt x="181" y="248"/>
                  </a:cubicBezTo>
                  <a:lnTo>
                    <a:pt x="180" y="257"/>
                  </a:lnTo>
                  <a:close/>
                  <a:moveTo>
                    <a:pt x="246" y="256"/>
                  </a:moveTo>
                  <a:cubicBezTo>
                    <a:pt x="245" y="248"/>
                    <a:pt x="245" y="248"/>
                    <a:pt x="245" y="248"/>
                  </a:cubicBezTo>
                  <a:cubicBezTo>
                    <a:pt x="250" y="247"/>
                    <a:pt x="256" y="246"/>
                    <a:pt x="261" y="244"/>
                  </a:cubicBezTo>
                  <a:cubicBezTo>
                    <a:pt x="263" y="253"/>
                    <a:pt x="263" y="253"/>
                    <a:pt x="263" y="253"/>
                  </a:cubicBezTo>
                  <a:cubicBezTo>
                    <a:pt x="258" y="254"/>
                    <a:pt x="252" y="255"/>
                    <a:pt x="246" y="256"/>
                  </a:cubicBezTo>
                  <a:close/>
                  <a:moveTo>
                    <a:pt x="152" y="251"/>
                  </a:moveTo>
                  <a:cubicBezTo>
                    <a:pt x="146" y="250"/>
                    <a:pt x="141" y="248"/>
                    <a:pt x="135" y="246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43" y="240"/>
                    <a:pt x="149" y="241"/>
                    <a:pt x="154" y="243"/>
                  </a:cubicBezTo>
                  <a:lnTo>
                    <a:pt x="152" y="251"/>
                  </a:lnTo>
                  <a:close/>
                  <a:moveTo>
                    <a:pt x="273" y="249"/>
                  </a:moveTo>
                  <a:cubicBezTo>
                    <a:pt x="270" y="241"/>
                    <a:pt x="270" y="241"/>
                    <a:pt x="270" y="241"/>
                  </a:cubicBezTo>
                  <a:cubicBezTo>
                    <a:pt x="276" y="239"/>
                    <a:pt x="281" y="237"/>
                    <a:pt x="286" y="234"/>
                  </a:cubicBezTo>
                  <a:cubicBezTo>
                    <a:pt x="290" y="242"/>
                    <a:pt x="290" y="242"/>
                    <a:pt x="290" y="242"/>
                  </a:cubicBezTo>
                  <a:cubicBezTo>
                    <a:pt x="285" y="245"/>
                    <a:pt x="279" y="247"/>
                    <a:pt x="273" y="249"/>
                  </a:cubicBezTo>
                  <a:close/>
                  <a:moveTo>
                    <a:pt x="125" y="242"/>
                  </a:moveTo>
                  <a:cubicBezTo>
                    <a:pt x="120" y="240"/>
                    <a:pt x="115" y="238"/>
                    <a:pt x="109" y="235"/>
                  </a:cubicBezTo>
                  <a:cubicBezTo>
                    <a:pt x="113" y="227"/>
                    <a:pt x="113" y="227"/>
                    <a:pt x="113" y="227"/>
                  </a:cubicBezTo>
                  <a:cubicBezTo>
                    <a:pt x="118" y="230"/>
                    <a:pt x="123" y="232"/>
                    <a:pt x="129" y="234"/>
                  </a:cubicBezTo>
                  <a:lnTo>
                    <a:pt x="125" y="242"/>
                  </a:lnTo>
                  <a:close/>
                  <a:moveTo>
                    <a:pt x="299" y="236"/>
                  </a:moveTo>
                  <a:cubicBezTo>
                    <a:pt x="294" y="229"/>
                    <a:pt x="294" y="229"/>
                    <a:pt x="294" y="229"/>
                  </a:cubicBezTo>
                  <a:cubicBezTo>
                    <a:pt x="299" y="226"/>
                    <a:pt x="303" y="222"/>
                    <a:pt x="307" y="219"/>
                  </a:cubicBezTo>
                  <a:cubicBezTo>
                    <a:pt x="313" y="226"/>
                    <a:pt x="313" y="226"/>
                    <a:pt x="313" y="226"/>
                  </a:cubicBezTo>
                  <a:cubicBezTo>
                    <a:pt x="308" y="229"/>
                    <a:pt x="304" y="233"/>
                    <a:pt x="299" y="236"/>
                  </a:cubicBezTo>
                  <a:close/>
                  <a:moveTo>
                    <a:pt x="100" y="230"/>
                  </a:moveTo>
                  <a:cubicBezTo>
                    <a:pt x="95" y="228"/>
                    <a:pt x="90" y="225"/>
                    <a:pt x="85" y="221"/>
                  </a:cubicBezTo>
                  <a:cubicBezTo>
                    <a:pt x="90" y="214"/>
                    <a:pt x="90" y="214"/>
                    <a:pt x="90" y="214"/>
                  </a:cubicBezTo>
                  <a:cubicBezTo>
                    <a:pt x="94" y="217"/>
                    <a:pt x="99" y="220"/>
                    <a:pt x="104" y="223"/>
                  </a:cubicBezTo>
                  <a:lnTo>
                    <a:pt x="100" y="230"/>
                  </a:lnTo>
                  <a:close/>
                  <a:moveTo>
                    <a:pt x="321" y="219"/>
                  </a:moveTo>
                  <a:cubicBezTo>
                    <a:pt x="315" y="212"/>
                    <a:pt x="315" y="212"/>
                    <a:pt x="315" y="212"/>
                  </a:cubicBezTo>
                  <a:cubicBezTo>
                    <a:pt x="319" y="208"/>
                    <a:pt x="323" y="204"/>
                    <a:pt x="326" y="200"/>
                  </a:cubicBezTo>
                  <a:cubicBezTo>
                    <a:pt x="333" y="206"/>
                    <a:pt x="333" y="206"/>
                    <a:pt x="333" y="206"/>
                  </a:cubicBezTo>
                  <a:cubicBezTo>
                    <a:pt x="329" y="210"/>
                    <a:pt x="325" y="214"/>
                    <a:pt x="321" y="219"/>
                  </a:cubicBezTo>
                  <a:close/>
                  <a:moveTo>
                    <a:pt x="76" y="215"/>
                  </a:moveTo>
                  <a:cubicBezTo>
                    <a:pt x="72" y="212"/>
                    <a:pt x="67" y="208"/>
                    <a:pt x="63" y="204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73" y="201"/>
                    <a:pt x="77" y="205"/>
                    <a:pt x="82" y="208"/>
                  </a:cubicBezTo>
                  <a:lnTo>
                    <a:pt x="76" y="215"/>
                  </a:lnTo>
                  <a:close/>
                  <a:moveTo>
                    <a:pt x="339" y="197"/>
                  </a:moveTo>
                  <a:cubicBezTo>
                    <a:pt x="332" y="192"/>
                    <a:pt x="332" y="192"/>
                    <a:pt x="332" y="192"/>
                  </a:cubicBezTo>
                  <a:cubicBezTo>
                    <a:pt x="336" y="188"/>
                    <a:pt x="339" y="183"/>
                    <a:pt x="341" y="178"/>
                  </a:cubicBezTo>
                  <a:cubicBezTo>
                    <a:pt x="349" y="182"/>
                    <a:pt x="349" y="182"/>
                    <a:pt x="349" y="182"/>
                  </a:cubicBezTo>
                  <a:cubicBezTo>
                    <a:pt x="346" y="187"/>
                    <a:pt x="343" y="192"/>
                    <a:pt x="339" y="197"/>
                  </a:cubicBezTo>
                  <a:close/>
                  <a:moveTo>
                    <a:pt x="55" y="197"/>
                  </a:moveTo>
                  <a:cubicBezTo>
                    <a:pt x="51" y="193"/>
                    <a:pt x="47" y="188"/>
                    <a:pt x="43" y="184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54" y="183"/>
                    <a:pt x="57" y="187"/>
                    <a:pt x="61" y="191"/>
                  </a:cubicBezTo>
                  <a:lnTo>
                    <a:pt x="55" y="197"/>
                  </a:lnTo>
                  <a:close/>
                  <a:moveTo>
                    <a:pt x="37" y="175"/>
                  </a:moveTo>
                  <a:cubicBezTo>
                    <a:pt x="33" y="171"/>
                    <a:pt x="30" y="166"/>
                    <a:pt x="27" y="161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8" y="161"/>
                    <a:pt x="41" y="166"/>
                    <a:pt x="44" y="170"/>
                  </a:cubicBezTo>
                  <a:lnTo>
                    <a:pt x="37" y="175"/>
                  </a:lnTo>
                  <a:close/>
                  <a:moveTo>
                    <a:pt x="353" y="173"/>
                  </a:moveTo>
                  <a:cubicBezTo>
                    <a:pt x="345" y="169"/>
                    <a:pt x="345" y="169"/>
                    <a:pt x="345" y="169"/>
                  </a:cubicBezTo>
                  <a:cubicBezTo>
                    <a:pt x="347" y="164"/>
                    <a:pt x="349" y="159"/>
                    <a:pt x="350" y="154"/>
                  </a:cubicBezTo>
                  <a:cubicBezTo>
                    <a:pt x="359" y="156"/>
                    <a:pt x="359" y="156"/>
                    <a:pt x="359" y="156"/>
                  </a:cubicBezTo>
                  <a:cubicBezTo>
                    <a:pt x="357" y="161"/>
                    <a:pt x="356" y="167"/>
                    <a:pt x="353" y="173"/>
                  </a:cubicBezTo>
                  <a:close/>
                  <a:moveTo>
                    <a:pt x="22" y="151"/>
                  </a:moveTo>
                  <a:cubicBezTo>
                    <a:pt x="20" y="146"/>
                    <a:pt x="17" y="141"/>
                    <a:pt x="15" y="135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5" y="137"/>
                    <a:pt x="27" y="143"/>
                    <a:pt x="30" y="148"/>
                  </a:cubicBezTo>
                  <a:lnTo>
                    <a:pt x="22" y="151"/>
                  </a:lnTo>
                  <a:close/>
                  <a:moveTo>
                    <a:pt x="361" y="145"/>
                  </a:moveTo>
                  <a:cubicBezTo>
                    <a:pt x="352" y="144"/>
                    <a:pt x="352" y="144"/>
                    <a:pt x="352" y="144"/>
                  </a:cubicBezTo>
                  <a:cubicBezTo>
                    <a:pt x="353" y="140"/>
                    <a:pt x="353" y="135"/>
                    <a:pt x="353" y="131"/>
                  </a:cubicBezTo>
                  <a:cubicBezTo>
                    <a:pt x="353" y="130"/>
                    <a:pt x="353" y="129"/>
                    <a:pt x="353" y="127"/>
                  </a:cubicBezTo>
                  <a:cubicBezTo>
                    <a:pt x="362" y="127"/>
                    <a:pt x="362" y="127"/>
                    <a:pt x="362" y="127"/>
                  </a:cubicBezTo>
                  <a:cubicBezTo>
                    <a:pt x="362" y="128"/>
                    <a:pt x="362" y="130"/>
                    <a:pt x="362" y="131"/>
                  </a:cubicBezTo>
                  <a:cubicBezTo>
                    <a:pt x="362" y="136"/>
                    <a:pt x="361" y="140"/>
                    <a:pt x="361" y="145"/>
                  </a:cubicBezTo>
                  <a:close/>
                  <a:moveTo>
                    <a:pt x="11" y="126"/>
                  </a:moveTo>
                  <a:cubicBezTo>
                    <a:pt x="10" y="120"/>
                    <a:pt x="8" y="114"/>
                    <a:pt x="7" y="109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6" y="112"/>
                    <a:pt x="18" y="118"/>
                    <a:pt x="20" y="123"/>
                  </a:cubicBezTo>
                  <a:lnTo>
                    <a:pt x="11" y="126"/>
                  </a:lnTo>
                  <a:close/>
                  <a:moveTo>
                    <a:pt x="352" y="118"/>
                  </a:moveTo>
                  <a:cubicBezTo>
                    <a:pt x="351" y="112"/>
                    <a:pt x="350" y="107"/>
                    <a:pt x="349" y="101"/>
                  </a:cubicBezTo>
                  <a:cubicBezTo>
                    <a:pt x="357" y="99"/>
                    <a:pt x="357" y="99"/>
                    <a:pt x="357" y="99"/>
                  </a:cubicBezTo>
                  <a:cubicBezTo>
                    <a:pt x="359" y="105"/>
                    <a:pt x="360" y="111"/>
                    <a:pt x="361" y="116"/>
                  </a:cubicBezTo>
                  <a:lnTo>
                    <a:pt x="352" y="118"/>
                  </a:lnTo>
                  <a:close/>
                  <a:moveTo>
                    <a:pt x="4" y="98"/>
                  </a:moveTo>
                  <a:cubicBezTo>
                    <a:pt x="3" y="93"/>
                    <a:pt x="2" y="87"/>
                    <a:pt x="2" y="81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6"/>
                    <a:pt x="12" y="91"/>
                    <a:pt x="13" y="97"/>
                  </a:cubicBezTo>
                  <a:lnTo>
                    <a:pt x="4" y="98"/>
                  </a:lnTo>
                  <a:close/>
                  <a:moveTo>
                    <a:pt x="345" y="92"/>
                  </a:moveTo>
                  <a:cubicBezTo>
                    <a:pt x="343" y="87"/>
                    <a:pt x="341" y="82"/>
                    <a:pt x="338" y="77"/>
                  </a:cubicBezTo>
                  <a:cubicBezTo>
                    <a:pt x="346" y="73"/>
                    <a:pt x="346" y="73"/>
                    <a:pt x="346" y="73"/>
                  </a:cubicBezTo>
                  <a:cubicBezTo>
                    <a:pt x="349" y="78"/>
                    <a:pt x="351" y="83"/>
                    <a:pt x="353" y="89"/>
                  </a:cubicBezTo>
                  <a:lnTo>
                    <a:pt x="345" y="92"/>
                  </a:lnTo>
                  <a:close/>
                  <a:moveTo>
                    <a:pt x="1" y="71"/>
                  </a:moveTo>
                  <a:cubicBezTo>
                    <a:pt x="1" y="65"/>
                    <a:pt x="0" y="60"/>
                    <a:pt x="0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60"/>
                    <a:pt x="9" y="65"/>
                    <a:pt x="10" y="70"/>
                  </a:cubicBezTo>
                  <a:lnTo>
                    <a:pt x="1" y="71"/>
                  </a:lnTo>
                  <a:close/>
                  <a:moveTo>
                    <a:pt x="333" y="69"/>
                  </a:moveTo>
                  <a:cubicBezTo>
                    <a:pt x="330" y="64"/>
                    <a:pt x="327" y="60"/>
                    <a:pt x="323" y="55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33" y="54"/>
                    <a:pt x="337" y="59"/>
                    <a:pt x="340" y="64"/>
                  </a:cubicBezTo>
                  <a:lnTo>
                    <a:pt x="333" y="69"/>
                  </a:lnTo>
                  <a:close/>
                  <a:moveTo>
                    <a:pt x="316" y="48"/>
                  </a:moveTo>
                  <a:cubicBezTo>
                    <a:pt x="312" y="44"/>
                    <a:pt x="308" y="40"/>
                    <a:pt x="304" y="37"/>
                  </a:cubicBezTo>
                  <a:cubicBezTo>
                    <a:pt x="309" y="30"/>
                    <a:pt x="309" y="30"/>
                    <a:pt x="309" y="30"/>
                  </a:cubicBezTo>
                  <a:cubicBezTo>
                    <a:pt x="314" y="34"/>
                    <a:pt x="318" y="38"/>
                    <a:pt x="322" y="42"/>
                  </a:cubicBezTo>
                  <a:lnTo>
                    <a:pt x="316" y="48"/>
                  </a:lnTo>
                  <a:close/>
                  <a:moveTo>
                    <a:pt x="296" y="31"/>
                  </a:moveTo>
                  <a:cubicBezTo>
                    <a:pt x="291" y="28"/>
                    <a:pt x="286" y="25"/>
                    <a:pt x="281" y="22"/>
                  </a:cubicBezTo>
                  <a:cubicBezTo>
                    <a:pt x="285" y="15"/>
                    <a:pt x="285" y="15"/>
                    <a:pt x="285" y="15"/>
                  </a:cubicBezTo>
                  <a:cubicBezTo>
                    <a:pt x="290" y="17"/>
                    <a:pt x="296" y="21"/>
                    <a:pt x="300" y="24"/>
                  </a:cubicBezTo>
                  <a:lnTo>
                    <a:pt x="296" y="31"/>
                  </a:lnTo>
                  <a:close/>
                  <a:moveTo>
                    <a:pt x="272" y="18"/>
                  </a:moveTo>
                  <a:cubicBezTo>
                    <a:pt x="267" y="16"/>
                    <a:pt x="262" y="14"/>
                    <a:pt x="257" y="13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64" y="6"/>
                    <a:pt x="270" y="8"/>
                    <a:pt x="276" y="10"/>
                  </a:cubicBezTo>
                  <a:lnTo>
                    <a:pt x="272" y="18"/>
                  </a:lnTo>
                  <a:close/>
                  <a:moveTo>
                    <a:pt x="247" y="10"/>
                  </a:moveTo>
                  <a:cubicBezTo>
                    <a:pt x="241" y="9"/>
                    <a:pt x="236" y="9"/>
                    <a:pt x="230" y="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7" y="0"/>
                    <a:pt x="243" y="1"/>
                    <a:pt x="248" y="2"/>
                  </a:cubicBezTo>
                  <a:lnTo>
                    <a:pt x="24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53"/>
            <p:cNvSpPr>
              <a:spLocks noEditPoints="1"/>
            </p:cNvSpPr>
            <p:nvPr userDrawn="1"/>
          </p:nvSpPr>
          <p:spPr bwMode="auto">
            <a:xfrm>
              <a:off x="6571599" y="3151266"/>
              <a:ext cx="115455" cy="101185"/>
            </a:xfrm>
            <a:custGeom>
              <a:avLst/>
              <a:gdLst>
                <a:gd name="T0" fmla="*/ 0 w 89"/>
                <a:gd name="T1" fmla="*/ 78 h 78"/>
                <a:gd name="T2" fmla="*/ 44 w 89"/>
                <a:gd name="T3" fmla="*/ 0 h 78"/>
                <a:gd name="T4" fmla="*/ 89 w 89"/>
                <a:gd name="T5" fmla="*/ 76 h 78"/>
                <a:gd name="T6" fmla="*/ 0 w 89"/>
                <a:gd name="T7" fmla="*/ 78 h 78"/>
                <a:gd name="T8" fmla="*/ 44 w 89"/>
                <a:gd name="T9" fmla="*/ 29 h 78"/>
                <a:gd name="T10" fmla="*/ 27 w 89"/>
                <a:gd name="T11" fmla="*/ 62 h 78"/>
                <a:gd name="T12" fmla="*/ 63 w 89"/>
                <a:gd name="T13" fmla="*/ 62 h 78"/>
                <a:gd name="T14" fmla="*/ 44 w 89"/>
                <a:gd name="T15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78">
                  <a:moveTo>
                    <a:pt x="0" y="78"/>
                  </a:moveTo>
                  <a:lnTo>
                    <a:pt x="44" y="0"/>
                  </a:lnTo>
                  <a:lnTo>
                    <a:pt x="89" y="76"/>
                  </a:lnTo>
                  <a:lnTo>
                    <a:pt x="0" y="78"/>
                  </a:lnTo>
                  <a:close/>
                  <a:moveTo>
                    <a:pt x="44" y="29"/>
                  </a:moveTo>
                  <a:lnTo>
                    <a:pt x="27" y="62"/>
                  </a:lnTo>
                  <a:lnTo>
                    <a:pt x="63" y="62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8" name="Circle"/>
          <p:cNvSpPr>
            <a:spLocks/>
          </p:cNvSpPr>
          <p:nvPr userDrawn="1"/>
        </p:nvSpPr>
        <p:spPr bwMode="auto">
          <a:xfrm>
            <a:off x="6798615" y="2479296"/>
            <a:ext cx="975524" cy="971633"/>
          </a:xfrm>
          <a:custGeom>
            <a:avLst/>
            <a:gdLst>
              <a:gd name="T0" fmla="*/ 216 w 431"/>
              <a:gd name="T1" fmla="*/ 430 h 430"/>
              <a:gd name="T2" fmla="*/ 0 w 431"/>
              <a:gd name="T3" fmla="*/ 215 h 430"/>
              <a:gd name="T4" fmla="*/ 216 w 431"/>
              <a:gd name="T5" fmla="*/ 0 h 430"/>
              <a:gd name="T6" fmla="*/ 375 w 431"/>
              <a:gd name="T7" fmla="*/ 70 h 430"/>
              <a:gd name="T8" fmla="*/ 368 w 431"/>
              <a:gd name="T9" fmla="*/ 76 h 430"/>
              <a:gd name="T10" fmla="*/ 216 w 431"/>
              <a:gd name="T11" fmla="*/ 8 h 430"/>
              <a:gd name="T12" fmla="*/ 9 w 431"/>
              <a:gd name="T13" fmla="*/ 215 h 430"/>
              <a:gd name="T14" fmla="*/ 216 w 431"/>
              <a:gd name="T15" fmla="*/ 421 h 430"/>
              <a:gd name="T16" fmla="*/ 422 w 431"/>
              <a:gd name="T17" fmla="*/ 215 h 430"/>
              <a:gd name="T18" fmla="*/ 404 w 431"/>
              <a:gd name="T19" fmla="*/ 131 h 430"/>
              <a:gd name="T20" fmla="*/ 412 w 431"/>
              <a:gd name="T21" fmla="*/ 127 h 430"/>
              <a:gd name="T22" fmla="*/ 431 w 431"/>
              <a:gd name="T23" fmla="*/ 215 h 430"/>
              <a:gd name="T24" fmla="*/ 216 w 431"/>
              <a:gd name="T25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1" h="430">
                <a:moveTo>
                  <a:pt x="216" y="430"/>
                </a:moveTo>
                <a:cubicBezTo>
                  <a:pt x="97" y="430"/>
                  <a:pt x="0" y="334"/>
                  <a:pt x="0" y="215"/>
                </a:cubicBezTo>
                <a:cubicBezTo>
                  <a:pt x="0" y="96"/>
                  <a:pt x="97" y="0"/>
                  <a:pt x="216" y="0"/>
                </a:cubicBezTo>
                <a:cubicBezTo>
                  <a:pt x="276" y="0"/>
                  <a:pt x="334" y="25"/>
                  <a:pt x="375" y="70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29" y="33"/>
                  <a:pt x="274" y="8"/>
                  <a:pt x="216" y="8"/>
                </a:cubicBezTo>
                <a:cubicBezTo>
                  <a:pt x="102" y="8"/>
                  <a:pt x="9" y="101"/>
                  <a:pt x="9" y="215"/>
                </a:cubicBezTo>
                <a:cubicBezTo>
                  <a:pt x="9" y="329"/>
                  <a:pt x="102" y="421"/>
                  <a:pt x="216" y="421"/>
                </a:cubicBezTo>
                <a:cubicBezTo>
                  <a:pt x="329" y="421"/>
                  <a:pt x="422" y="329"/>
                  <a:pt x="422" y="215"/>
                </a:cubicBezTo>
                <a:cubicBezTo>
                  <a:pt x="422" y="186"/>
                  <a:pt x="416" y="157"/>
                  <a:pt x="404" y="131"/>
                </a:cubicBezTo>
                <a:cubicBezTo>
                  <a:pt x="412" y="127"/>
                  <a:pt x="412" y="127"/>
                  <a:pt x="412" y="127"/>
                </a:cubicBezTo>
                <a:cubicBezTo>
                  <a:pt x="424" y="155"/>
                  <a:pt x="431" y="184"/>
                  <a:pt x="431" y="215"/>
                </a:cubicBezTo>
                <a:cubicBezTo>
                  <a:pt x="431" y="334"/>
                  <a:pt x="334" y="430"/>
                  <a:pt x="216" y="4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9" name="Circle round pin"/>
          <p:cNvSpPr>
            <a:spLocks noEditPoints="1"/>
          </p:cNvSpPr>
          <p:nvPr userDrawn="1"/>
        </p:nvSpPr>
        <p:spPr bwMode="auto">
          <a:xfrm>
            <a:off x="7448532" y="2136825"/>
            <a:ext cx="805586" cy="808180"/>
          </a:xfrm>
          <a:custGeom>
            <a:avLst/>
            <a:gdLst>
              <a:gd name="T0" fmla="*/ 198 w 356"/>
              <a:gd name="T1" fmla="*/ 356 h 357"/>
              <a:gd name="T2" fmla="*/ 170 w 356"/>
              <a:gd name="T3" fmla="*/ 356 h 357"/>
              <a:gd name="T4" fmla="*/ 171 w 356"/>
              <a:gd name="T5" fmla="*/ 348 h 357"/>
              <a:gd name="T6" fmla="*/ 207 w 356"/>
              <a:gd name="T7" fmla="*/ 346 h 357"/>
              <a:gd name="T8" fmla="*/ 143 w 356"/>
              <a:gd name="T9" fmla="*/ 353 h 357"/>
              <a:gd name="T10" fmla="*/ 143 w 356"/>
              <a:gd name="T11" fmla="*/ 353 h 357"/>
              <a:gd name="T12" fmla="*/ 252 w 356"/>
              <a:gd name="T13" fmla="*/ 341 h 357"/>
              <a:gd name="T14" fmla="*/ 103 w 356"/>
              <a:gd name="T15" fmla="*/ 331 h 357"/>
              <a:gd name="T16" fmla="*/ 257 w 356"/>
              <a:gd name="T17" fmla="*/ 328 h 357"/>
              <a:gd name="T18" fmla="*/ 90 w 356"/>
              <a:gd name="T19" fmla="*/ 334 h 357"/>
              <a:gd name="T20" fmla="*/ 90 w 356"/>
              <a:gd name="T21" fmla="*/ 334 h 357"/>
              <a:gd name="T22" fmla="*/ 299 w 356"/>
              <a:gd name="T23" fmla="*/ 310 h 357"/>
              <a:gd name="T24" fmla="*/ 60 w 356"/>
              <a:gd name="T25" fmla="*/ 300 h 357"/>
              <a:gd name="T26" fmla="*/ 300 w 356"/>
              <a:gd name="T27" fmla="*/ 296 h 357"/>
              <a:gd name="T28" fmla="*/ 47 w 356"/>
              <a:gd name="T29" fmla="*/ 299 h 357"/>
              <a:gd name="T30" fmla="*/ 47 w 356"/>
              <a:gd name="T31" fmla="*/ 299 h 357"/>
              <a:gd name="T32" fmla="*/ 333 w 356"/>
              <a:gd name="T33" fmla="*/ 266 h 357"/>
              <a:gd name="T34" fmla="*/ 28 w 356"/>
              <a:gd name="T35" fmla="*/ 258 h 357"/>
              <a:gd name="T36" fmla="*/ 330 w 356"/>
              <a:gd name="T37" fmla="*/ 253 h 357"/>
              <a:gd name="T38" fmla="*/ 16 w 356"/>
              <a:gd name="T39" fmla="*/ 252 h 357"/>
              <a:gd name="T40" fmla="*/ 16 w 356"/>
              <a:gd name="T41" fmla="*/ 252 h 357"/>
              <a:gd name="T42" fmla="*/ 353 w 356"/>
              <a:gd name="T43" fmla="*/ 214 h 357"/>
              <a:gd name="T44" fmla="*/ 11 w 356"/>
              <a:gd name="T45" fmla="*/ 207 h 357"/>
              <a:gd name="T46" fmla="*/ 346 w 356"/>
              <a:gd name="T47" fmla="*/ 202 h 357"/>
              <a:gd name="T48" fmla="*/ 356 w 356"/>
              <a:gd name="T49" fmla="*/ 186 h 357"/>
              <a:gd name="T50" fmla="*/ 1 w 356"/>
              <a:gd name="T51" fmla="*/ 199 h 357"/>
              <a:gd name="T52" fmla="*/ 1 w 356"/>
              <a:gd name="T53" fmla="*/ 199 h 357"/>
              <a:gd name="T54" fmla="*/ 356 w 356"/>
              <a:gd name="T55" fmla="*/ 176 h 357"/>
              <a:gd name="T56" fmla="*/ 2 w 356"/>
              <a:gd name="T57" fmla="*/ 153 h 357"/>
              <a:gd name="T58" fmla="*/ 342 w 356"/>
              <a:gd name="T59" fmla="*/ 133 h 357"/>
              <a:gd name="T60" fmla="*/ 12 w 356"/>
              <a:gd name="T61" fmla="*/ 144 h 357"/>
              <a:gd name="T62" fmla="*/ 12 w 356"/>
              <a:gd name="T63" fmla="*/ 144 h 357"/>
              <a:gd name="T64" fmla="*/ 347 w 356"/>
              <a:gd name="T65" fmla="*/ 121 h 357"/>
              <a:gd name="T66" fmla="*/ 18 w 356"/>
              <a:gd name="T67" fmla="*/ 100 h 357"/>
              <a:gd name="T68" fmla="*/ 320 w 356"/>
              <a:gd name="T69" fmla="*/ 85 h 357"/>
              <a:gd name="T70" fmla="*/ 31 w 356"/>
              <a:gd name="T71" fmla="*/ 95 h 357"/>
              <a:gd name="T72" fmla="*/ 31 w 356"/>
              <a:gd name="T73" fmla="*/ 95 h 357"/>
              <a:gd name="T74" fmla="*/ 321 w 356"/>
              <a:gd name="T75" fmla="*/ 71 h 357"/>
              <a:gd name="T76" fmla="*/ 50 w 356"/>
              <a:gd name="T77" fmla="*/ 54 h 357"/>
              <a:gd name="T78" fmla="*/ 284 w 356"/>
              <a:gd name="T79" fmla="*/ 46 h 357"/>
              <a:gd name="T80" fmla="*/ 64 w 356"/>
              <a:gd name="T81" fmla="*/ 53 h 357"/>
              <a:gd name="T82" fmla="*/ 64 w 356"/>
              <a:gd name="T83" fmla="*/ 53 h 357"/>
              <a:gd name="T84" fmla="*/ 281 w 356"/>
              <a:gd name="T85" fmla="*/ 33 h 357"/>
              <a:gd name="T86" fmla="*/ 95 w 356"/>
              <a:gd name="T87" fmla="*/ 21 h 357"/>
              <a:gd name="T88" fmla="*/ 238 w 356"/>
              <a:gd name="T89" fmla="*/ 19 h 357"/>
              <a:gd name="T90" fmla="*/ 108 w 356"/>
              <a:gd name="T91" fmla="*/ 24 h 357"/>
              <a:gd name="T92" fmla="*/ 108 w 356"/>
              <a:gd name="T93" fmla="*/ 24 h 357"/>
              <a:gd name="T94" fmla="*/ 231 w 356"/>
              <a:gd name="T95" fmla="*/ 8 h 357"/>
              <a:gd name="T96" fmla="*/ 148 w 356"/>
              <a:gd name="T97" fmla="*/ 3 h 357"/>
              <a:gd name="T98" fmla="*/ 186 w 356"/>
              <a:gd name="T99" fmla="*/ 9 h 357"/>
              <a:gd name="T100" fmla="*/ 202 w 356"/>
              <a:gd name="T101" fmla="*/ 10 h 357"/>
              <a:gd name="T102" fmla="*/ 176 w 356"/>
              <a:gd name="T103" fmla="*/ 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" h="357">
                <a:moveTo>
                  <a:pt x="181" y="357"/>
                </a:moveTo>
                <a:cubicBezTo>
                  <a:pt x="181" y="348"/>
                  <a:pt x="181" y="348"/>
                  <a:pt x="181" y="348"/>
                </a:cubicBezTo>
                <a:cubicBezTo>
                  <a:pt x="186" y="348"/>
                  <a:pt x="192" y="348"/>
                  <a:pt x="197" y="347"/>
                </a:cubicBezTo>
                <a:cubicBezTo>
                  <a:pt x="198" y="356"/>
                  <a:pt x="198" y="356"/>
                  <a:pt x="198" y="356"/>
                </a:cubicBezTo>
                <a:cubicBezTo>
                  <a:pt x="193" y="356"/>
                  <a:pt x="187" y="357"/>
                  <a:pt x="181" y="357"/>
                </a:cubicBezTo>
                <a:close/>
                <a:moveTo>
                  <a:pt x="171" y="356"/>
                </a:moveTo>
                <a:cubicBezTo>
                  <a:pt x="170" y="356"/>
                  <a:pt x="170" y="356"/>
                  <a:pt x="170" y="356"/>
                </a:cubicBezTo>
                <a:cubicBezTo>
                  <a:pt x="170" y="356"/>
                  <a:pt x="170" y="356"/>
                  <a:pt x="170" y="356"/>
                </a:cubicBezTo>
                <a:cubicBezTo>
                  <a:pt x="164" y="356"/>
                  <a:pt x="159" y="356"/>
                  <a:pt x="153" y="355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60" y="347"/>
                  <a:pt x="165" y="348"/>
                  <a:pt x="171" y="348"/>
                </a:cubicBezTo>
                <a:cubicBezTo>
                  <a:pt x="171" y="348"/>
                  <a:pt x="171" y="348"/>
                  <a:pt x="171" y="348"/>
                </a:cubicBezTo>
                <a:cubicBezTo>
                  <a:pt x="171" y="352"/>
                  <a:pt x="171" y="352"/>
                  <a:pt x="171" y="352"/>
                </a:cubicBezTo>
                <a:lnTo>
                  <a:pt x="171" y="356"/>
                </a:lnTo>
                <a:close/>
                <a:moveTo>
                  <a:pt x="209" y="354"/>
                </a:moveTo>
                <a:cubicBezTo>
                  <a:pt x="207" y="346"/>
                  <a:pt x="207" y="346"/>
                  <a:pt x="207" y="346"/>
                </a:cubicBezTo>
                <a:cubicBezTo>
                  <a:pt x="213" y="345"/>
                  <a:pt x="218" y="343"/>
                  <a:pt x="223" y="342"/>
                </a:cubicBezTo>
                <a:cubicBezTo>
                  <a:pt x="226" y="350"/>
                  <a:pt x="226" y="350"/>
                  <a:pt x="226" y="350"/>
                </a:cubicBezTo>
                <a:cubicBezTo>
                  <a:pt x="220" y="352"/>
                  <a:pt x="214" y="353"/>
                  <a:pt x="209" y="354"/>
                </a:cubicBezTo>
                <a:close/>
                <a:moveTo>
                  <a:pt x="143" y="353"/>
                </a:moveTo>
                <a:cubicBezTo>
                  <a:pt x="137" y="352"/>
                  <a:pt x="131" y="350"/>
                  <a:pt x="126" y="349"/>
                </a:cubicBezTo>
                <a:cubicBezTo>
                  <a:pt x="128" y="341"/>
                  <a:pt x="128" y="341"/>
                  <a:pt x="128" y="341"/>
                </a:cubicBezTo>
                <a:cubicBezTo>
                  <a:pt x="133" y="342"/>
                  <a:pt x="139" y="344"/>
                  <a:pt x="144" y="345"/>
                </a:cubicBezTo>
                <a:lnTo>
                  <a:pt x="143" y="353"/>
                </a:lnTo>
                <a:close/>
                <a:moveTo>
                  <a:pt x="236" y="347"/>
                </a:moveTo>
                <a:cubicBezTo>
                  <a:pt x="233" y="339"/>
                  <a:pt x="233" y="339"/>
                  <a:pt x="233" y="339"/>
                </a:cubicBezTo>
                <a:cubicBezTo>
                  <a:pt x="238" y="337"/>
                  <a:pt x="243" y="335"/>
                  <a:pt x="249" y="333"/>
                </a:cubicBezTo>
                <a:cubicBezTo>
                  <a:pt x="252" y="341"/>
                  <a:pt x="252" y="341"/>
                  <a:pt x="252" y="341"/>
                </a:cubicBezTo>
                <a:cubicBezTo>
                  <a:pt x="247" y="343"/>
                  <a:pt x="241" y="345"/>
                  <a:pt x="236" y="347"/>
                </a:cubicBezTo>
                <a:close/>
                <a:moveTo>
                  <a:pt x="116" y="345"/>
                </a:moveTo>
                <a:cubicBezTo>
                  <a:pt x="110" y="343"/>
                  <a:pt x="105" y="341"/>
                  <a:pt x="100" y="338"/>
                </a:cubicBezTo>
                <a:cubicBezTo>
                  <a:pt x="103" y="331"/>
                  <a:pt x="103" y="331"/>
                  <a:pt x="103" y="331"/>
                </a:cubicBezTo>
                <a:cubicBezTo>
                  <a:pt x="108" y="333"/>
                  <a:pt x="114" y="335"/>
                  <a:pt x="119" y="337"/>
                </a:cubicBezTo>
                <a:lnTo>
                  <a:pt x="116" y="345"/>
                </a:lnTo>
                <a:close/>
                <a:moveTo>
                  <a:pt x="262" y="336"/>
                </a:moveTo>
                <a:cubicBezTo>
                  <a:pt x="257" y="328"/>
                  <a:pt x="257" y="328"/>
                  <a:pt x="257" y="328"/>
                </a:cubicBezTo>
                <a:cubicBezTo>
                  <a:pt x="262" y="326"/>
                  <a:pt x="267" y="323"/>
                  <a:pt x="272" y="320"/>
                </a:cubicBezTo>
                <a:cubicBezTo>
                  <a:pt x="277" y="327"/>
                  <a:pt x="277" y="327"/>
                  <a:pt x="277" y="327"/>
                </a:cubicBezTo>
                <a:cubicBezTo>
                  <a:pt x="272" y="330"/>
                  <a:pt x="267" y="333"/>
                  <a:pt x="262" y="336"/>
                </a:cubicBezTo>
                <a:close/>
                <a:moveTo>
                  <a:pt x="90" y="334"/>
                </a:moveTo>
                <a:cubicBezTo>
                  <a:pt x="85" y="331"/>
                  <a:pt x="80" y="328"/>
                  <a:pt x="76" y="324"/>
                </a:cubicBezTo>
                <a:cubicBezTo>
                  <a:pt x="81" y="317"/>
                  <a:pt x="81" y="317"/>
                  <a:pt x="81" y="317"/>
                </a:cubicBezTo>
                <a:cubicBezTo>
                  <a:pt x="85" y="320"/>
                  <a:pt x="90" y="323"/>
                  <a:pt x="95" y="326"/>
                </a:cubicBezTo>
                <a:lnTo>
                  <a:pt x="90" y="334"/>
                </a:lnTo>
                <a:close/>
                <a:moveTo>
                  <a:pt x="285" y="321"/>
                </a:moveTo>
                <a:cubicBezTo>
                  <a:pt x="280" y="314"/>
                  <a:pt x="280" y="314"/>
                  <a:pt x="280" y="314"/>
                </a:cubicBezTo>
                <a:cubicBezTo>
                  <a:pt x="284" y="311"/>
                  <a:pt x="289" y="307"/>
                  <a:pt x="293" y="303"/>
                </a:cubicBezTo>
                <a:cubicBezTo>
                  <a:pt x="299" y="310"/>
                  <a:pt x="299" y="310"/>
                  <a:pt x="299" y="310"/>
                </a:cubicBezTo>
                <a:cubicBezTo>
                  <a:pt x="294" y="314"/>
                  <a:pt x="290" y="318"/>
                  <a:pt x="285" y="321"/>
                </a:cubicBezTo>
                <a:close/>
                <a:moveTo>
                  <a:pt x="67" y="318"/>
                </a:moveTo>
                <a:cubicBezTo>
                  <a:pt x="63" y="314"/>
                  <a:pt x="58" y="310"/>
                  <a:pt x="54" y="306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4" y="304"/>
                  <a:pt x="68" y="308"/>
                  <a:pt x="73" y="311"/>
                </a:cubicBezTo>
                <a:lnTo>
                  <a:pt x="67" y="318"/>
                </a:lnTo>
                <a:close/>
                <a:moveTo>
                  <a:pt x="306" y="303"/>
                </a:moveTo>
                <a:cubicBezTo>
                  <a:pt x="300" y="296"/>
                  <a:pt x="300" y="296"/>
                  <a:pt x="300" y="296"/>
                </a:cubicBezTo>
                <a:cubicBezTo>
                  <a:pt x="304" y="293"/>
                  <a:pt x="307" y="288"/>
                  <a:pt x="311" y="284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4" y="294"/>
                  <a:pt x="310" y="298"/>
                  <a:pt x="306" y="303"/>
                </a:cubicBezTo>
                <a:close/>
                <a:moveTo>
                  <a:pt x="47" y="299"/>
                </a:moveTo>
                <a:cubicBezTo>
                  <a:pt x="43" y="295"/>
                  <a:pt x="39" y="290"/>
                  <a:pt x="36" y="285"/>
                </a:cubicBezTo>
                <a:cubicBezTo>
                  <a:pt x="42" y="280"/>
                  <a:pt x="42" y="280"/>
                  <a:pt x="42" y="280"/>
                </a:cubicBezTo>
                <a:cubicBezTo>
                  <a:pt x="46" y="285"/>
                  <a:pt x="49" y="289"/>
                  <a:pt x="53" y="293"/>
                </a:cubicBezTo>
                <a:lnTo>
                  <a:pt x="47" y="299"/>
                </a:lnTo>
                <a:close/>
                <a:moveTo>
                  <a:pt x="324" y="281"/>
                </a:moveTo>
                <a:cubicBezTo>
                  <a:pt x="317" y="276"/>
                  <a:pt x="317" y="276"/>
                  <a:pt x="317" y="276"/>
                </a:cubicBezTo>
                <a:cubicBezTo>
                  <a:pt x="320" y="271"/>
                  <a:pt x="323" y="267"/>
                  <a:pt x="326" y="262"/>
                </a:cubicBezTo>
                <a:cubicBezTo>
                  <a:pt x="333" y="266"/>
                  <a:pt x="333" y="266"/>
                  <a:pt x="333" y="266"/>
                </a:cubicBezTo>
                <a:cubicBezTo>
                  <a:pt x="330" y="271"/>
                  <a:pt x="327" y="276"/>
                  <a:pt x="324" y="281"/>
                </a:cubicBezTo>
                <a:close/>
                <a:moveTo>
                  <a:pt x="29" y="277"/>
                </a:moveTo>
                <a:cubicBezTo>
                  <a:pt x="26" y="272"/>
                  <a:pt x="23" y="267"/>
                  <a:pt x="21" y="262"/>
                </a:cubicBezTo>
                <a:cubicBezTo>
                  <a:pt x="28" y="258"/>
                  <a:pt x="28" y="258"/>
                  <a:pt x="28" y="258"/>
                </a:cubicBezTo>
                <a:cubicBezTo>
                  <a:pt x="31" y="263"/>
                  <a:pt x="34" y="267"/>
                  <a:pt x="37" y="272"/>
                </a:cubicBezTo>
                <a:lnTo>
                  <a:pt x="29" y="277"/>
                </a:lnTo>
                <a:close/>
                <a:moveTo>
                  <a:pt x="338" y="257"/>
                </a:moveTo>
                <a:cubicBezTo>
                  <a:pt x="330" y="253"/>
                  <a:pt x="330" y="253"/>
                  <a:pt x="330" y="253"/>
                </a:cubicBezTo>
                <a:cubicBezTo>
                  <a:pt x="333" y="248"/>
                  <a:pt x="335" y="243"/>
                  <a:pt x="337" y="238"/>
                </a:cubicBezTo>
                <a:cubicBezTo>
                  <a:pt x="345" y="241"/>
                  <a:pt x="345" y="241"/>
                  <a:pt x="345" y="241"/>
                </a:cubicBezTo>
                <a:cubicBezTo>
                  <a:pt x="343" y="246"/>
                  <a:pt x="341" y="252"/>
                  <a:pt x="338" y="257"/>
                </a:cubicBezTo>
                <a:close/>
                <a:moveTo>
                  <a:pt x="16" y="252"/>
                </a:moveTo>
                <a:cubicBezTo>
                  <a:pt x="14" y="247"/>
                  <a:pt x="11" y="242"/>
                  <a:pt x="9" y="236"/>
                </a:cubicBezTo>
                <a:cubicBezTo>
                  <a:pt x="18" y="233"/>
                  <a:pt x="18" y="233"/>
                  <a:pt x="18" y="233"/>
                </a:cubicBezTo>
                <a:cubicBezTo>
                  <a:pt x="19" y="238"/>
                  <a:pt x="21" y="244"/>
                  <a:pt x="24" y="249"/>
                </a:cubicBezTo>
                <a:lnTo>
                  <a:pt x="16" y="252"/>
                </a:lnTo>
                <a:close/>
                <a:moveTo>
                  <a:pt x="349" y="231"/>
                </a:moveTo>
                <a:cubicBezTo>
                  <a:pt x="340" y="228"/>
                  <a:pt x="340" y="228"/>
                  <a:pt x="340" y="228"/>
                </a:cubicBezTo>
                <a:cubicBezTo>
                  <a:pt x="342" y="223"/>
                  <a:pt x="343" y="218"/>
                  <a:pt x="344" y="212"/>
                </a:cubicBezTo>
                <a:cubicBezTo>
                  <a:pt x="353" y="214"/>
                  <a:pt x="353" y="214"/>
                  <a:pt x="353" y="214"/>
                </a:cubicBezTo>
                <a:cubicBezTo>
                  <a:pt x="352" y="220"/>
                  <a:pt x="350" y="225"/>
                  <a:pt x="349" y="231"/>
                </a:cubicBezTo>
                <a:close/>
                <a:moveTo>
                  <a:pt x="6" y="226"/>
                </a:moveTo>
                <a:cubicBezTo>
                  <a:pt x="5" y="220"/>
                  <a:pt x="4" y="215"/>
                  <a:pt x="3" y="209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12" y="213"/>
                  <a:pt x="13" y="218"/>
                  <a:pt x="15" y="224"/>
                </a:cubicBezTo>
                <a:lnTo>
                  <a:pt x="6" y="226"/>
                </a:lnTo>
                <a:close/>
                <a:moveTo>
                  <a:pt x="355" y="204"/>
                </a:moveTo>
                <a:cubicBezTo>
                  <a:pt x="346" y="202"/>
                  <a:pt x="346" y="202"/>
                  <a:pt x="346" y="202"/>
                </a:cubicBezTo>
                <a:cubicBezTo>
                  <a:pt x="347" y="197"/>
                  <a:pt x="347" y="191"/>
                  <a:pt x="348" y="186"/>
                </a:cubicBezTo>
                <a:cubicBezTo>
                  <a:pt x="348" y="185"/>
                  <a:pt x="348" y="185"/>
                  <a:pt x="348" y="185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92"/>
                  <a:pt x="355" y="198"/>
                  <a:pt x="355" y="204"/>
                </a:cubicBezTo>
                <a:close/>
                <a:moveTo>
                  <a:pt x="1" y="199"/>
                </a:moveTo>
                <a:cubicBezTo>
                  <a:pt x="0" y="193"/>
                  <a:pt x="0" y="187"/>
                  <a:pt x="0" y="181"/>
                </a:cubicBezTo>
                <a:cubicBezTo>
                  <a:pt x="9" y="181"/>
                  <a:pt x="9" y="181"/>
                  <a:pt x="9" y="181"/>
                </a:cubicBezTo>
                <a:cubicBezTo>
                  <a:pt x="9" y="187"/>
                  <a:pt x="9" y="192"/>
                  <a:pt x="10" y="198"/>
                </a:cubicBezTo>
                <a:lnTo>
                  <a:pt x="1" y="199"/>
                </a:lnTo>
                <a:close/>
                <a:moveTo>
                  <a:pt x="348" y="176"/>
                </a:moveTo>
                <a:cubicBezTo>
                  <a:pt x="348" y="170"/>
                  <a:pt x="347" y="165"/>
                  <a:pt x="347" y="159"/>
                </a:cubicBezTo>
                <a:cubicBezTo>
                  <a:pt x="355" y="158"/>
                  <a:pt x="355" y="158"/>
                  <a:pt x="355" y="158"/>
                </a:cubicBezTo>
                <a:cubicBezTo>
                  <a:pt x="356" y="164"/>
                  <a:pt x="356" y="170"/>
                  <a:pt x="356" y="176"/>
                </a:cubicBezTo>
                <a:lnTo>
                  <a:pt x="348" y="176"/>
                </a:lnTo>
                <a:close/>
                <a:moveTo>
                  <a:pt x="9" y="171"/>
                </a:moveTo>
                <a:cubicBezTo>
                  <a:pt x="0" y="170"/>
                  <a:pt x="0" y="170"/>
                  <a:pt x="0" y="170"/>
                </a:cubicBezTo>
                <a:cubicBezTo>
                  <a:pt x="0" y="165"/>
                  <a:pt x="1" y="159"/>
                  <a:pt x="2" y="153"/>
                </a:cubicBezTo>
                <a:cubicBezTo>
                  <a:pt x="10" y="154"/>
                  <a:pt x="10" y="154"/>
                  <a:pt x="10" y="154"/>
                </a:cubicBezTo>
                <a:cubicBezTo>
                  <a:pt x="9" y="160"/>
                  <a:pt x="9" y="165"/>
                  <a:pt x="9" y="171"/>
                </a:cubicBezTo>
                <a:close/>
                <a:moveTo>
                  <a:pt x="345" y="149"/>
                </a:moveTo>
                <a:cubicBezTo>
                  <a:pt x="344" y="144"/>
                  <a:pt x="343" y="138"/>
                  <a:pt x="342" y="133"/>
                </a:cubicBezTo>
                <a:cubicBezTo>
                  <a:pt x="350" y="131"/>
                  <a:pt x="350" y="131"/>
                  <a:pt x="350" y="131"/>
                </a:cubicBezTo>
                <a:cubicBezTo>
                  <a:pt x="352" y="136"/>
                  <a:pt x="353" y="142"/>
                  <a:pt x="354" y="148"/>
                </a:cubicBezTo>
                <a:lnTo>
                  <a:pt x="345" y="149"/>
                </a:lnTo>
                <a:close/>
                <a:moveTo>
                  <a:pt x="12" y="144"/>
                </a:moveTo>
                <a:cubicBezTo>
                  <a:pt x="3" y="143"/>
                  <a:pt x="3" y="143"/>
                  <a:pt x="3" y="143"/>
                </a:cubicBezTo>
                <a:cubicBezTo>
                  <a:pt x="5" y="137"/>
                  <a:pt x="6" y="131"/>
                  <a:pt x="8" y="126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34"/>
                  <a:pt x="13" y="139"/>
                  <a:pt x="12" y="144"/>
                </a:cubicBezTo>
                <a:close/>
                <a:moveTo>
                  <a:pt x="339" y="123"/>
                </a:moveTo>
                <a:cubicBezTo>
                  <a:pt x="337" y="118"/>
                  <a:pt x="335" y="113"/>
                  <a:pt x="333" y="108"/>
                </a:cubicBezTo>
                <a:cubicBezTo>
                  <a:pt x="340" y="104"/>
                  <a:pt x="340" y="104"/>
                  <a:pt x="340" y="104"/>
                </a:cubicBezTo>
                <a:cubicBezTo>
                  <a:pt x="343" y="110"/>
                  <a:pt x="345" y="115"/>
                  <a:pt x="347" y="121"/>
                </a:cubicBezTo>
                <a:lnTo>
                  <a:pt x="339" y="123"/>
                </a:lnTo>
                <a:close/>
                <a:moveTo>
                  <a:pt x="19" y="119"/>
                </a:moveTo>
                <a:cubicBezTo>
                  <a:pt x="11" y="116"/>
                  <a:pt x="11" y="116"/>
                  <a:pt x="11" y="116"/>
                </a:cubicBezTo>
                <a:cubicBezTo>
                  <a:pt x="13" y="110"/>
                  <a:pt x="16" y="105"/>
                  <a:pt x="18" y="100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3" y="109"/>
                  <a:pt x="21" y="114"/>
                  <a:pt x="19" y="119"/>
                </a:cubicBezTo>
                <a:close/>
                <a:moveTo>
                  <a:pt x="328" y="99"/>
                </a:moveTo>
                <a:cubicBezTo>
                  <a:pt x="326" y="94"/>
                  <a:pt x="323" y="89"/>
                  <a:pt x="320" y="85"/>
                </a:cubicBezTo>
                <a:cubicBezTo>
                  <a:pt x="327" y="80"/>
                  <a:pt x="327" y="80"/>
                  <a:pt x="327" y="80"/>
                </a:cubicBezTo>
                <a:cubicBezTo>
                  <a:pt x="330" y="85"/>
                  <a:pt x="333" y="90"/>
                  <a:pt x="336" y="95"/>
                </a:cubicBezTo>
                <a:lnTo>
                  <a:pt x="328" y="99"/>
                </a:lnTo>
                <a:close/>
                <a:moveTo>
                  <a:pt x="31" y="95"/>
                </a:moveTo>
                <a:cubicBezTo>
                  <a:pt x="23" y="90"/>
                  <a:pt x="23" y="90"/>
                  <a:pt x="23" y="90"/>
                </a:cubicBezTo>
                <a:cubicBezTo>
                  <a:pt x="26" y="85"/>
                  <a:pt x="29" y="80"/>
                  <a:pt x="32" y="76"/>
                </a:cubicBezTo>
                <a:cubicBezTo>
                  <a:pt x="39" y="81"/>
                  <a:pt x="39" y="81"/>
                  <a:pt x="39" y="81"/>
                </a:cubicBezTo>
                <a:cubicBezTo>
                  <a:pt x="36" y="85"/>
                  <a:pt x="33" y="90"/>
                  <a:pt x="31" y="95"/>
                </a:cubicBezTo>
                <a:close/>
                <a:moveTo>
                  <a:pt x="314" y="77"/>
                </a:moveTo>
                <a:cubicBezTo>
                  <a:pt x="311" y="72"/>
                  <a:pt x="307" y="68"/>
                  <a:pt x="303" y="64"/>
                </a:cubicBezTo>
                <a:cubicBezTo>
                  <a:pt x="310" y="58"/>
                  <a:pt x="310" y="58"/>
                  <a:pt x="310" y="58"/>
                </a:cubicBezTo>
                <a:cubicBezTo>
                  <a:pt x="314" y="62"/>
                  <a:pt x="317" y="67"/>
                  <a:pt x="321" y="71"/>
                </a:cubicBezTo>
                <a:lnTo>
                  <a:pt x="314" y="77"/>
                </a:lnTo>
                <a:close/>
                <a:moveTo>
                  <a:pt x="45" y="73"/>
                </a:moveTo>
                <a:cubicBezTo>
                  <a:pt x="39" y="67"/>
                  <a:pt x="39" y="67"/>
                  <a:pt x="39" y="67"/>
                </a:cubicBezTo>
                <a:cubicBezTo>
                  <a:pt x="42" y="63"/>
                  <a:pt x="46" y="58"/>
                  <a:pt x="50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3" y="64"/>
                  <a:pt x="49" y="68"/>
                  <a:pt x="45" y="73"/>
                </a:cubicBezTo>
                <a:close/>
                <a:moveTo>
                  <a:pt x="296" y="57"/>
                </a:moveTo>
                <a:cubicBezTo>
                  <a:pt x="292" y="53"/>
                  <a:pt x="288" y="49"/>
                  <a:pt x="284" y="46"/>
                </a:cubicBezTo>
                <a:cubicBezTo>
                  <a:pt x="289" y="39"/>
                  <a:pt x="289" y="39"/>
                  <a:pt x="289" y="39"/>
                </a:cubicBezTo>
                <a:cubicBezTo>
                  <a:pt x="294" y="42"/>
                  <a:pt x="298" y="46"/>
                  <a:pt x="302" y="50"/>
                </a:cubicBezTo>
                <a:lnTo>
                  <a:pt x="296" y="57"/>
                </a:lnTo>
                <a:close/>
                <a:moveTo>
                  <a:pt x="64" y="53"/>
                </a:moveTo>
                <a:cubicBezTo>
                  <a:pt x="58" y="47"/>
                  <a:pt x="58" y="47"/>
                  <a:pt x="58" y="47"/>
                </a:cubicBezTo>
                <a:cubicBezTo>
                  <a:pt x="62" y="43"/>
                  <a:pt x="67" y="39"/>
                  <a:pt x="71" y="36"/>
                </a:cubicBezTo>
                <a:cubicBezTo>
                  <a:pt x="76" y="43"/>
                  <a:pt x="76" y="43"/>
                  <a:pt x="76" y="43"/>
                </a:cubicBezTo>
                <a:cubicBezTo>
                  <a:pt x="72" y="46"/>
                  <a:pt x="68" y="50"/>
                  <a:pt x="64" y="53"/>
                </a:cubicBezTo>
                <a:close/>
                <a:moveTo>
                  <a:pt x="276" y="40"/>
                </a:moveTo>
                <a:cubicBezTo>
                  <a:pt x="271" y="36"/>
                  <a:pt x="267" y="33"/>
                  <a:pt x="262" y="31"/>
                </a:cubicBezTo>
                <a:cubicBezTo>
                  <a:pt x="266" y="23"/>
                  <a:pt x="266" y="23"/>
                  <a:pt x="266" y="23"/>
                </a:cubicBezTo>
                <a:cubicBezTo>
                  <a:pt x="271" y="26"/>
                  <a:pt x="276" y="29"/>
                  <a:pt x="281" y="33"/>
                </a:cubicBezTo>
                <a:lnTo>
                  <a:pt x="276" y="40"/>
                </a:lnTo>
                <a:close/>
                <a:moveTo>
                  <a:pt x="85" y="37"/>
                </a:moveTo>
                <a:cubicBezTo>
                  <a:pt x="80" y="30"/>
                  <a:pt x="80" y="30"/>
                  <a:pt x="80" y="30"/>
                </a:cubicBezTo>
                <a:cubicBezTo>
                  <a:pt x="85" y="26"/>
                  <a:pt x="90" y="23"/>
                  <a:pt x="95" y="21"/>
                </a:cubicBezTo>
                <a:cubicBezTo>
                  <a:pt x="99" y="28"/>
                  <a:pt x="99" y="28"/>
                  <a:pt x="99" y="28"/>
                </a:cubicBezTo>
                <a:cubicBezTo>
                  <a:pt x="94" y="31"/>
                  <a:pt x="89" y="34"/>
                  <a:pt x="85" y="37"/>
                </a:cubicBezTo>
                <a:close/>
                <a:moveTo>
                  <a:pt x="253" y="26"/>
                </a:moveTo>
                <a:cubicBezTo>
                  <a:pt x="248" y="24"/>
                  <a:pt x="243" y="21"/>
                  <a:pt x="238" y="19"/>
                </a:cubicBezTo>
                <a:cubicBezTo>
                  <a:pt x="241" y="11"/>
                  <a:pt x="241" y="11"/>
                  <a:pt x="241" y="11"/>
                </a:cubicBezTo>
                <a:cubicBezTo>
                  <a:pt x="246" y="13"/>
                  <a:pt x="252" y="16"/>
                  <a:pt x="257" y="18"/>
                </a:cubicBezTo>
                <a:lnTo>
                  <a:pt x="253" y="26"/>
                </a:lnTo>
                <a:close/>
                <a:moveTo>
                  <a:pt x="108" y="24"/>
                </a:moveTo>
                <a:cubicBezTo>
                  <a:pt x="104" y="16"/>
                  <a:pt x="104" y="16"/>
                  <a:pt x="104" y="16"/>
                </a:cubicBezTo>
                <a:cubicBezTo>
                  <a:pt x="110" y="14"/>
                  <a:pt x="115" y="11"/>
                  <a:pt x="121" y="1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18" y="20"/>
                  <a:pt x="113" y="22"/>
                  <a:pt x="108" y="24"/>
                </a:cubicBezTo>
                <a:close/>
                <a:moveTo>
                  <a:pt x="228" y="16"/>
                </a:moveTo>
                <a:cubicBezTo>
                  <a:pt x="223" y="15"/>
                  <a:pt x="217" y="13"/>
                  <a:pt x="212" y="12"/>
                </a:cubicBezTo>
                <a:cubicBezTo>
                  <a:pt x="214" y="4"/>
                  <a:pt x="214" y="4"/>
                  <a:pt x="214" y="4"/>
                </a:cubicBezTo>
                <a:cubicBezTo>
                  <a:pt x="219" y="5"/>
                  <a:pt x="225" y="6"/>
                  <a:pt x="231" y="8"/>
                </a:cubicBezTo>
                <a:lnTo>
                  <a:pt x="228" y="16"/>
                </a:lnTo>
                <a:close/>
                <a:moveTo>
                  <a:pt x="133" y="15"/>
                </a:moveTo>
                <a:cubicBezTo>
                  <a:pt x="131" y="7"/>
                  <a:pt x="131" y="7"/>
                  <a:pt x="131" y="7"/>
                </a:cubicBezTo>
                <a:cubicBezTo>
                  <a:pt x="136" y="5"/>
                  <a:pt x="142" y="4"/>
                  <a:pt x="148" y="3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4" y="12"/>
                  <a:pt x="138" y="13"/>
                  <a:pt x="133" y="15"/>
                </a:cubicBezTo>
                <a:close/>
                <a:moveTo>
                  <a:pt x="202" y="10"/>
                </a:moveTo>
                <a:cubicBezTo>
                  <a:pt x="197" y="10"/>
                  <a:pt x="191" y="9"/>
                  <a:pt x="186" y="9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92" y="1"/>
                  <a:pt x="198" y="1"/>
                  <a:pt x="203" y="2"/>
                </a:cubicBezTo>
                <a:lnTo>
                  <a:pt x="202" y="10"/>
                </a:lnTo>
                <a:close/>
                <a:moveTo>
                  <a:pt x="159" y="10"/>
                </a:moveTo>
                <a:cubicBezTo>
                  <a:pt x="158" y="1"/>
                  <a:pt x="158" y="1"/>
                  <a:pt x="158" y="1"/>
                </a:cubicBezTo>
                <a:cubicBezTo>
                  <a:pt x="164" y="1"/>
                  <a:pt x="170" y="0"/>
                  <a:pt x="175" y="0"/>
                </a:cubicBezTo>
                <a:cubicBezTo>
                  <a:pt x="176" y="9"/>
                  <a:pt x="176" y="9"/>
                  <a:pt x="176" y="9"/>
                </a:cubicBezTo>
                <a:cubicBezTo>
                  <a:pt x="170" y="9"/>
                  <a:pt x="164" y="9"/>
                  <a:pt x="15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0" name="Half ring 2"/>
          <p:cNvSpPr>
            <a:spLocks noEditPoints="1"/>
          </p:cNvSpPr>
          <p:nvPr userDrawn="1"/>
        </p:nvSpPr>
        <p:spPr bwMode="auto">
          <a:xfrm>
            <a:off x="7355131" y="2046018"/>
            <a:ext cx="455331" cy="494249"/>
          </a:xfrm>
          <a:custGeom>
            <a:avLst/>
            <a:gdLst>
              <a:gd name="T0" fmla="*/ 8 w 201"/>
              <a:gd name="T1" fmla="*/ 218 h 218"/>
              <a:gd name="T2" fmla="*/ 0 w 201"/>
              <a:gd name="T3" fmla="*/ 218 h 218"/>
              <a:gd name="T4" fmla="*/ 0 w 201"/>
              <a:gd name="T5" fmla="*/ 201 h 218"/>
              <a:gd name="T6" fmla="*/ 9 w 201"/>
              <a:gd name="T7" fmla="*/ 202 h 218"/>
              <a:gd name="T8" fmla="*/ 8 w 201"/>
              <a:gd name="T9" fmla="*/ 218 h 218"/>
              <a:gd name="T10" fmla="*/ 10 w 201"/>
              <a:gd name="T11" fmla="*/ 191 h 218"/>
              <a:gd name="T12" fmla="*/ 1 w 201"/>
              <a:gd name="T13" fmla="*/ 190 h 218"/>
              <a:gd name="T14" fmla="*/ 4 w 201"/>
              <a:gd name="T15" fmla="*/ 173 h 218"/>
              <a:gd name="T16" fmla="*/ 13 w 201"/>
              <a:gd name="T17" fmla="*/ 175 h 218"/>
              <a:gd name="T18" fmla="*/ 10 w 201"/>
              <a:gd name="T19" fmla="*/ 191 h 218"/>
              <a:gd name="T20" fmla="*/ 15 w 201"/>
              <a:gd name="T21" fmla="*/ 165 h 218"/>
              <a:gd name="T22" fmla="*/ 7 w 201"/>
              <a:gd name="T23" fmla="*/ 163 h 218"/>
              <a:gd name="T24" fmla="*/ 12 w 201"/>
              <a:gd name="T25" fmla="*/ 146 h 218"/>
              <a:gd name="T26" fmla="*/ 20 w 201"/>
              <a:gd name="T27" fmla="*/ 149 h 218"/>
              <a:gd name="T28" fmla="*/ 15 w 201"/>
              <a:gd name="T29" fmla="*/ 165 h 218"/>
              <a:gd name="T30" fmla="*/ 24 w 201"/>
              <a:gd name="T31" fmla="*/ 139 h 218"/>
              <a:gd name="T32" fmla="*/ 16 w 201"/>
              <a:gd name="T33" fmla="*/ 136 h 218"/>
              <a:gd name="T34" fmla="*/ 23 w 201"/>
              <a:gd name="T35" fmla="*/ 120 h 218"/>
              <a:gd name="T36" fmla="*/ 31 w 201"/>
              <a:gd name="T37" fmla="*/ 124 h 218"/>
              <a:gd name="T38" fmla="*/ 24 w 201"/>
              <a:gd name="T39" fmla="*/ 139 h 218"/>
              <a:gd name="T40" fmla="*/ 35 w 201"/>
              <a:gd name="T41" fmla="*/ 115 h 218"/>
              <a:gd name="T42" fmla="*/ 28 w 201"/>
              <a:gd name="T43" fmla="*/ 111 h 218"/>
              <a:gd name="T44" fmla="*/ 37 w 201"/>
              <a:gd name="T45" fmla="*/ 96 h 218"/>
              <a:gd name="T46" fmla="*/ 44 w 201"/>
              <a:gd name="T47" fmla="*/ 101 h 218"/>
              <a:gd name="T48" fmla="*/ 35 w 201"/>
              <a:gd name="T49" fmla="*/ 115 h 218"/>
              <a:gd name="T50" fmla="*/ 50 w 201"/>
              <a:gd name="T51" fmla="*/ 93 h 218"/>
              <a:gd name="T52" fmla="*/ 43 w 201"/>
              <a:gd name="T53" fmla="*/ 87 h 218"/>
              <a:gd name="T54" fmla="*/ 54 w 201"/>
              <a:gd name="T55" fmla="*/ 74 h 218"/>
              <a:gd name="T56" fmla="*/ 61 w 201"/>
              <a:gd name="T57" fmla="*/ 79 h 218"/>
              <a:gd name="T58" fmla="*/ 50 w 201"/>
              <a:gd name="T59" fmla="*/ 93 h 218"/>
              <a:gd name="T60" fmla="*/ 67 w 201"/>
              <a:gd name="T61" fmla="*/ 72 h 218"/>
              <a:gd name="T62" fmla="*/ 61 w 201"/>
              <a:gd name="T63" fmla="*/ 66 h 218"/>
              <a:gd name="T64" fmla="*/ 74 w 201"/>
              <a:gd name="T65" fmla="*/ 54 h 218"/>
              <a:gd name="T66" fmla="*/ 80 w 201"/>
              <a:gd name="T67" fmla="*/ 60 h 218"/>
              <a:gd name="T68" fmla="*/ 67 w 201"/>
              <a:gd name="T69" fmla="*/ 72 h 218"/>
              <a:gd name="T70" fmla="*/ 87 w 201"/>
              <a:gd name="T71" fmla="*/ 54 h 218"/>
              <a:gd name="T72" fmla="*/ 82 w 201"/>
              <a:gd name="T73" fmla="*/ 47 h 218"/>
              <a:gd name="T74" fmla="*/ 96 w 201"/>
              <a:gd name="T75" fmla="*/ 37 h 218"/>
              <a:gd name="T76" fmla="*/ 101 w 201"/>
              <a:gd name="T77" fmla="*/ 44 h 218"/>
              <a:gd name="T78" fmla="*/ 87 w 201"/>
              <a:gd name="T79" fmla="*/ 54 h 218"/>
              <a:gd name="T80" fmla="*/ 109 w 201"/>
              <a:gd name="T81" fmla="*/ 38 h 218"/>
              <a:gd name="T82" fmla="*/ 105 w 201"/>
              <a:gd name="T83" fmla="*/ 31 h 218"/>
              <a:gd name="T84" fmla="*/ 120 w 201"/>
              <a:gd name="T85" fmla="*/ 22 h 218"/>
              <a:gd name="T86" fmla="*/ 124 w 201"/>
              <a:gd name="T87" fmla="*/ 30 h 218"/>
              <a:gd name="T88" fmla="*/ 109 w 201"/>
              <a:gd name="T89" fmla="*/ 38 h 218"/>
              <a:gd name="T90" fmla="*/ 133 w 201"/>
              <a:gd name="T91" fmla="*/ 26 h 218"/>
              <a:gd name="T92" fmla="*/ 130 w 201"/>
              <a:gd name="T93" fmla="*/ 18 h 218"/>
              <a:gd name="T94" fmla="*/ 146 w 201"/>
              <a:gd name="T95" fmla="*/ 11 h 218"/>
              <a:gd name="T96" fmla="*/ 149 w 201"/>
              <a:gd name="T97" fmla="*/ 20 h 218"/>
              <a:gd name="T98" fmla="*/ 133 w 201"/>
              <a:gd name="T99" fmla="*/ 26 h 218"/>
              <a:gd name="T100" fmla="*/ 158 w 201"/>
              <a:gd name="T101" fmla="*/ 16 h 218"/>
              <a:gd name="T102" fmla="*/ 156 w 201"/>
              <a:gd name="T103" fmla="*/ 8 h 218"/>
              <a:gd name="T104" fmla="*/ 173 w 201"/>
              <a:gd name="T105" fmla="*/ 4 h 218"/>
              <a:gd name="T106" fmla="*/ 175 w 201"/>
              <a:gd name="T107" fmla="*/ 12 h 218"/>
              <a:gd name="T108" fmla="*/ 158 w 201"/>
              <a:gd name="T109" fmla="*/ 16 h 218"/>
              <a:gd name="T110" fmla="*/ 185 w 201"/>
              <a:gd name="T111" fmla="*/ 10 h 218"/>
              <a:gd name="T112" fmla="*/ 183 w 201"/>
              <a:gd name="T113" fmla="*/ 2 h 218"/>
              <a:gd name="T114" fmla="*/ 201 w 201"/>
              <a:gd name="T115" fmla="*/ 0 h 218"/>
              <a:gd name="T116" fmla="*/ 201 w 201"/>
              <a:gd name="T117" fmla="*/ 8 h 218"/>
              <a:gd name="T118" fmla="*/ 185 w 201"/>
              <a:gd name="T119" fmla="*/ 1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1" h="218">
                <a:moveTo>
                  <a:pt x="8" y="218"/>
                </a:moveTo>
                <a:cubicBezTo>
                  <a:pt x="0" y="218"/>
                  <a:pt x="0" y="218"/>
                  <a:pt x="0" y="218"/>
                </a:cubicBezTo>
                <a:cubicBezTo>
                  <a:pt x="0" y="213"/>
                  <a:pt x="0" y="207"/>
                  <a:pt x="0" y="201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7"/>
                  <a:pt x="8" y="213"/>
                  <a:pt x="8" y="218"/>
                </a:cubicBezTo>
                <a:close/>
                <a:moveTo>
                  <a:pt x="10" y="191"/>
                </a:moveTo>
                <a:cubicBezTo>
                  <a:pt x="1" y="190"/>
                  <a:pt x="1" y="190"/>
                  <a:pt x="1" y="190"/>
                </a:cubicBezTo>
                <a:cubicBezTo>
                  <a:pt x="2" y="185"/>
                  <a:pt x="3" y="179"/>
                  <a:pt x="4" y="173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12" y="180"/>
                  <a:pt x="11" y="186"/>
                  <a:pt x="10" y="191"/>
                </a:cubicBezTo>
                <a:close/>
                <a:moveTo>
                  <a:pt x="15" y="165"/>
                </a:moveTo>
                <a:cubicBezTo>
                  <a:pt x="7" y="163"/>
                  <a:pt x="7" y="163"/>
                  <a:pt x="7" y="163"/>
                </a:cubicBezTo>
                <a:cubicBezTo>
                  <a:pt x="8" y="157"/>
                  <a:pt x="10" y="152"/>
                  <a:pt x="12" y="146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18" y="154"/>
                  <a:pt x="17" y="160"/>
                  <a:pt x="15" y="165"/>
                </a:cubicBezTo>
                <a:close/>
                <a:moveTo>
                  <a:pt x="24" y="139"/>
                </a:moveTo>
                <a:cubicBezTo>
                  <a:pt x="16" y="136"/>
                  <a:pt x="16" y="136"/>
                  <a:pt x="16" y="136"/>
                </a:cubicBezTo>
                <a:cubicBezTo>
                  <a:pt x="18" y="131"/>
                  <a:pt x="20" y="125"/>
                  <a:pt x="23" y="120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28" y="129"/>
                  <a:pt x="26" y="134"/>
                  <a:pt x="24" y="139"/>
                </a:cubicBezTo>
                <a:close/>
                <a:moveTo>
                  <a:pt x="35" y="115"/>
                </a:moveTo>
                <a:cubicBezTo>
                  <a:pt x="28" y="111"/>
                  <a:pt x="28" y="111"/>
                  <a:pt x="28" y="111"/>
                </a:cubicBezTo>
                <a:cubicBezTo>
                  <a:pt x="31" y="106"/>
                  <a:pt x="34" y="101"/>
                  <a:pt x="37" y="96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41" y="105"/>
                  <a:pt x="38" y="110"/>
                  <a:pt x="35" y="115"/>
                </a:cubicBezTo>
                <a:close/>
                <a:moveTo>
                  <a:pt x="50" y="93"/>
                </a:moveTo>
                <a:cubicBezTo>
                  <a:pt x="43" y="87"/>
                  <a:pt x="43" y="87"/>
                  <a:pt x="43" y="87"/>
                </a:cubicBezTo>
                <a:cubicBezTo>
                  <a:pt x="47" y="83"/>
                  <a:pt x="50" y="78"/>
                  <a:pt x="54" y="74"/>
                </a:cubicBezTo>
                <a:cubicBezTo>
                  <a:pt x="61" y="79"/>
                  <a:pt x="61" y="79"/>
                  <a:pt x="61" y="79"/>
                </a:cubicBezTo>
                <a:cubicBezTo>
                  <a:pt x="57" y="84"/>
                  <a:pt x="53" y="88"/>
                  <a:pt x="50" y="93"/>
                </a:cubicBezTo>
                <a:close/>
                <a:moveTo>
                  <a:pt x="67" y="72"/>
                </a:moveTo>
                <a:cubicBezTo>
                  <a:pt x="61" y="66"/>
                  <a:pt x="61" y="66"/>
                  <a:pt x="61" y="66"/>
                </a:cubicBezTo>
                <a:cubicBezTo>
                  <a:pt x="65" y="62"/>
                  <a:pt x="70" y="58"/>
                  <a:pt x="74" y="54"/>
                </a:cubicBezTo>
                <a:cubicBezTo>
                  <a:pt x="80" y="60"/>
                  <a:pt x="80" y="60"/>
                  <a:pt x="80" y="60"/>
                </a:cubicBezTo>
                <a:cubicBezTo>
                  <a:pt x="75" y="64"/>
                  <a:pt x="71" y="68"/>
                  <a:pt x="67" y="72"/>
                </a:cubicBezTo>
                <a:close/>
                <a:moveTo>
                  <a:pt x="87" y="54"/>
                </a:moveTo>
                <a:cubicBezTo>
                  <a:pt x="82" y="47"/>
                  <a:pt x="82" y="47"/>
                  <a:pt x="82" y="47"/>
                </a:cubicBezTo>
                <a:cubicBezTo>
                  <a:pt x="86" y="43"/>
                  <a:pt x="91" y="40"/>
                  <a:pt x="96" y="37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96" y="47"/>
                  <a:pt x="92" y="50"/>
                  <a:pt x="87" y="54"/>
                </a:cubicBezTo>
                <a:close/>
                <a:moveTo>
                  <a:pt x="109" y="38"/>
                </a:moveTo>
                <a:cubicBezTo>
                  <a:pt x="105" y="31"/>
                  <a:pt x="105" y="31"/>
                  <a:pt x="105" y="31"/>
                </a:cubicBezTo>
                <a:cubicBezTo>
                  <a:pt x="110" y="28"/>
                  <a:pt x="115" y="25"/>
                  <a:pt x="120" y="22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19" y="33"/>
                  <a:pt x="114" y="35"/>
                  <a:pt x="109" y="38"/>
                </a:cubicBezTo>
                <a:close/>
                <a:moveTo>
                  <a:pt x="133" y="26"/>
                </a:moveTo>
                <a:cubicBezTo>
                  <a:pt x="130" y="18"/>
                  <a:pt x="130" y="18"/>
                  <a:pt x="130" y="18"/>
                </a:cubicBezTo>
                <a:cubicBezTo>
                  <a:pt x="135" y="16"/>
                  <a:pt x="140" y="13"/>
                  <a:pt x="146" y="11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4" y="21"/>
                  <a:pt x="138" y="24"/>
                  <a:pt x="133" y="26"/>
                </a:cubicBezTo>
                <a:close/>
                <a:moveTo>
                  <a:pt x="158" y="16"/>
                </a:moveTo>
                <a:cubicBezTo>
                  <a:pt x="156" y="8"/>
                  <a:pt x="156" y="8"/>
                  <a:pt x="156" y="8"/>
                </a:cubicBezTo>
                <a:cubicBezTo>
                  <a:pt x="162" y="6"/>
                  <a:pt x="167" y="5"/>
                  <a:pt x="173" y="4"/>
                </a:cubicBezTo>
                <a:cubicBezTo>
                  <a:pt x="175" y="12"/>
                  <a:pt x="175" y="12"/>
                  <a:pt x="175" y="12"/>
                </a:cubicBezTo>
                <a:cubicBezTo>
                  <a:pt x="169" y="13"/>
                  <a:pt x="164" y="15"/>
                  <a:pt x="158" y="16"/>
                </a:cubicBezTo>
                <a:close/>
                <a:moveTo>
                  <a:pt x="185" y="10"/>
                </a:moveTo>
                <a:cubicBezTo>
                  <a:pt x="183" y="2"/>
                  <a:pt x="183" y="2"/>
                  <a:pt x="183" y="2"/>
                </a:cubicBezTo>
                <a:cubicBezTo>
                  <a:pt x="189" y="1"/>
                  <a:pt x="195" y="0"/>
                  <a:pt x="201" y="0"/>
                </a:cubicBezTo>
                <a:cubicBezTo>
                  <a:pt x="201" y="8"/>
                  <a:pt x="201" y="8"/>
                  <a:pt x="201" y="8"/>
                </a:cubicBezTo>
                <a:cubicBezTo>
                  <a:pt x="196" y="9"/>
                  <a:pt x="190" y="9"/>
                  <a:pt x="18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1" name="Half ring 3"/>
          <p:cNvSpPr>
            <a:spLocks noEditPoints="1"/>
          </p:cNvSpPr>
          <p:nvPr userDrawn="1"/>
        </p:nvSpPr>
        <p:spPr bwMode="auto">
          <a:xfrm>
            <a:off x="7850677" y="1944833"/>
            <a:ext cx="598028" cy="1192163"/>
          </a:xfrm>
          <a:custGeom>
            <a:avLst/>
            <a:gdLst>
              <a:gd name="T0" fmla="*/ 16 w 264"/>
              <a:gd name="T1" fmla="*/ 518 h 527"/>
              <a:gd name="T2" fmla="*/ 27 w 264"/>
              <a:gd name="T3" fmla="*/ 525 h 527"/>
              <a:gd name="T4" fmla="*/ 45 w 264"/>
              <a:gd name="T5" fmla="*/ 523 h 527"/>
              <a:gd name="T6" fmla="*/ 53 w 264"/>
              <a:gd name="T7" fmla="*/ 513 h 527"/>
              <a:gd name="T8" fmla="*/ 55 w 264"/>
              <a:gd name="T9" fmla="*/ 521 h 527"/>
              <a:gd name="T10" fmla="*/ 95 w 264"/>
              <a:gd name="T11" fmla="*/ 500 h 527"/>
              <a:gd name="T12" fmla="*/ 108 w 264"/>
              <a:gd name="T13" fmla="*/ 504 h 527"/>
              <a:gd name="T14" fmla="*/ 124 w 264"/>
              <a:gd name="T15" fmla="*/ 496 h 527"/>
              <a:gd name="T16" fmla="*/ 128 w 264"/>
              <a:gd name="T17" fmla="*/ 484 h 527"/>
              <a:gd name="T18" fmla="*/ 133 w 264"/>
              <a:gd name="T19" fmla="*/ 491 h 527"/>
              <a:gd name="T20" fmla="*/ 164 w 264"/>
              <a:gd name="T21" fmla="*/ 458 h 527"/>
              <a:gd name="T22" fmla="*/ 178 w 264"/>
              <a:gd name="T23" fmla="*/ 458 h 527"/>
              <a:gd name="T24" fmla="*/ 190 w 264"/>
              <a:gd name="T25" fmla="*/ 446 h 527"/>
              <a:gd name="T26" fmla="*/ 191 w 264"/>
              <a:gd name="T27" fmla="*/ 432 h 527"/>
              <a:gd name="T28" fmla="*/ 197 w 264"/>
              <a:gd name="T29" fmla="*/ 438 h 527"/>
              <a:gd name="T30" fmla="*/ 217 w 264"/>
              <a:gd name="T31" fmla="*/ 397 h 527"/>
              <a:gd name="T32" fmla="*/ 230 w 264"/>
              <a:gd name="T33" fmla="*/ 393 h 527"/>
              <a:gd name="T34" fmla="*/ 238 w 264"/>
              <a:gd name="T35" fmla="*/ 377 h 527"/>
              <a:gd name="T36" fmla="*/ 234 w 264"/>
              <a:gd name="T37" fmla="*/ 364 h 527"/>
              <a:gd name="T38" fmla="*/ 242 w 264"/>
              <a:gd name="T39" fmla="*/ 367 h 527"/>
              <a:gd name="T40" fmla="*/ 248 w 264"/>
              <a:gd name="T41" fmla="*/ 322 h 527"/>
              <a:gd name="T42" fmla="*/ 259 w 264"/>
              <a:gd name="T43" fmla="*/ 314 h 527"/>
              <a:gd name="T44" fmla="*/ 262 w 264"/>
              <a:gd name="T45" fmla="*/ 297 h 527"/>
              <a:gd name="T46" fmla="*/ 254 w 264"/>
              <a:gd name="T47" fmla="*/ 286 h 527"/>
              <a:gd name="T48" fmla="*/ 263 w 264"/>
              <a:gd name="T49" fmla="*/ 286 h 527"/>
              <a:gd name="T50" fmla="*/ 263 w 264"/>
              <a:gd name="T51" fmla="*/ 241 h 527"/>
              <a:gd name="T52" fmla="*/ 253 w 264"/>
              <a:gd name="T53" fmla="*/ 232 h 527"/>
              <a:gd name="T54" fmla="*/ 262 w 264"/>
              <a:gd name="T55" fmla="*/ 231 h 527"/>
              <a:gd name="T56" fmla="*/ 244 w 264"/>
              <a:gd name="T57" fmla="*/ 189 h 527"/>
              <a:gd name="T58" fmla="*/ 248 w 264"/>
              <a:gd name="T59" fmla="*/ 205 h 527"/>
              <a:gd name="T60" fmla="*/ 243 w 264"/>
              <a:gd name="T61" fmla="*/ 160 h 527"/>
              <a:gd name="T62" fmla="*/ 230 w 264"/>
              <a:gd name="T63" fmla="*/ 154 h 527"/>
              <a:gd name="T64" fmla="*/ 238 w 264"/>
              <a:gd name="T65" fmla="*/ 150 h 527"/>
              <a:gd name="T66" fmla="*/ 208 w 264"/>
              <a:gd name="T67" fmla="*/ 116 h 527"/>
              <a:gd name="T68" fmla="*/ 218 w 264"/>
              <a:gd name="T69" fmla="*/ 130 h 527"/>
              <a:gd name="T70" fmla="*/ 198 w 264"/>
              <a:gd name="T71" fmla="*/ 89 h 527"/>
              <a:gd name="T72" fmla="*/ 185 w 264"/>
              <a:gd name="T73" fmla="*/ 88 h 527"/>
              <a:gd name="T74" fmla="*/ 191 w 264"/>
              <a:gd name="T75" fmla="*/ 82 h 527"/>
              <a:gd name="T76" fmla="*/ 152 w 264"/>
              <a:gd name="T77" fmla="*/ 59 h 527"/>
              <a:gd name="T78" fmla="*/ 165 w 264"/>
              <a:gd name="T79" fmla="*/ 69 h 527"/>
              <a:gd name="T80" fmla="*/ 134 w 264"/>
              <a:gd name="T81" fmla="*/ 36 h 527"/>
              <a:gd name="T82" fmla="*/ 120 w 264"/>
              <a:gd name="T83" fmla="*/ 39 h 527"/>
              <a:gd name="T84" fmla="*/ 124 w 264"/>
              <a:gd name="T85" fmla="*/ 31 h 527"/>
              <a:gd name="T86" fmla="*/ 80 w 264"/>
              <a:gd name="T87" fmla="*/ 21 h 527"/>
              <a:gd name="T88" fmla="*/ 96 w 264"/>
              <a:gd name="T89" fmla="*/ 27 h 527"/>
              <a:gd name="T90" fmla="*/ 56 w 264"/>
              <a:gd name="T91" fmla="*/ 6 h 527"/>
              <a:gd name="T92" fmla="*/ 44 w 264"/>
              <a:gd name="T93" fmla="*/ 12 h 527"/>
              <a:gd name="T94" fmla="*/ 45 w 264"/>
              <a:gd name="T95" fmla="*/ 4 h 527"/>
              <a:gd name="T96" fmla="*/ 0 w 264"/>
              <a:gd name="T97" fmla="*/ 9 h 527"/>
              <a:gd name="T98" fmla="*/ 17 w 264"/>
              <a:gd name="T99" fmla="*/ 9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527">
                <a:moveTo>
                  <a:pt x="0" y="527"/>
                </a:moveTo>
                <a:cubicBezTo>
                  <a:pt x="0" y="518"/>
                  <a:pt x="0" y="518"/>
                  <a:pt x="0" y="518"/>
                </a:cubicBezTo>
                <a:cubicBezTo>
                  <a:pt x="6" y="518"/>
                  <a:pt x="11" y="518"/>
                  <a:pt x="16" y="518"/>
                </a:cubicBezTo>
                <a:cubicBezTo>
                  <a:pt x="17" y="526"/>
                  <a:pt x="17" y="526"/>
                  <a:pt x="17" y="526"/>
                </a:cubicBezTo>
                <a:cubicBezTo>
                  <a:pt x="11" y="527"/>
                  <a:pt x="6" y="527"/>
                  <a:pt x="0" y="527"/>
                </a:cubicBezTo>
                <a:close/>
                <a:moveTo>
                  <a:pt x="27" y="525"/>
                </a:moveTo>
                <a:cubicBezTo>
                  <a:pt x="26" y="517"/>
                  <a:pt x="26" y="517"/>
                  <a:pt x="26" y="517"/>
                </a:cubicBezTo>
                <a:cubicBezTo>
                  <a:pt x="32" y="516"/>
                  <a:pt x="38" y="516"/>
                  <a:pt x="43" y="515"/>
                </a:cubicBezTo>
                <a:cubicBezTo>
                  <a:pt x="45" y="523"/>
                  <a:pt x="45" y="523"/>
                  <a:pt x="45" y="523"/>
                </a:cubicBezTo>
                <a:cubicBezTo>
                  <a:pt x="39" y="524"/>
                  <a:pt x="33" y="525"/>
                  <a:pt x="27" y="525"/>
                </a:cubicBezTo>
                <a:close/>
                <a:moveTo>
                  <a:pt x="55" y="521"/>
                </a:moveTo>
                <a:cubicBezTo>
                  <a:pt x="53" y="513"/>
                  <a:pt x="53" y="513"/>
                  <a:pt x="53" y="513"/>
                </a:cubicBezTo>
                <a:cubicBezTo>
                  <a:pt x="59" y="512"/>
                  <a:pt x="64" y="510"/>
                  <a:pt x="70" y="509"/>
                </a:cubicBezTo>
                <a:cubicBezTo>
                  <a:pt x="72" y="517"/>
                  <a:pt x="72" y="517"/>
                  <a:pt x="72" y="517"/>
                </a:cubicBezTo>
                <a:cubicBezTo>
                  <a:pt x="66" y="519"/>
                  <a:pt x="61" y="520"/>
                  <a:pt x="55" y="521"/>
                </a:cubicBezTo>
                <a:close/>
                <a:moveTo>
                  <a:pt x="82" y="514"/>
                </a:moveTo>
                <a:cubicBezTo>
                  <a:pt x="79" y="506"/>
                  <a:pt x="79" y="506"/>
                  <a:pt x="79" y="506"/>
                </a:cubicBezTo>
                <a:cubicBezTo>
                  <a:pt x="85" y="504"/>
                  <a:pt x="90" y="502"/>
                  <a:pt x="95" y="500"/>
                </a:cubicBezTo>
                <a:cubicBezTo>
                  <a:pt x="98" y="508"/>
                  <a:pt x="98" y="508"/>
                  <a:pt x="98" y="508"/>
                </a:cubicBezTo>
                <a:cubicBezTo>
                  <a:pt x="93" y="510"/>
                  <a:pt x="87" y="512"/>
                  <a:pt x="82" y="514"/>
                </a:cubicBezTo>
                <a:close/>
                <a:moveTo>
                  <a:pt x="108" y="504"/>
                </a:moveTo>
                <a:cubicBezTo>
                  <a:pt x="104" y="496"/>
                  <a:pt x="104" y="496"/>
                  <a:pt x="104" y="496"/>
                </a:cubicBezTo>
                <a:cubicBezTo>
                  <a:pt x="110" y="494"/>
                  <a:pt x="115" y="491"/>
                  <a:pt x="120" y="489"/>
                </a:cubicBezTo>
                <a:cubicBezTo>
                  <a:pt x="124" y="496"/>
                  <a:pt x="124" y="496"/>
                  <a:pt x="124" y="496"/>
                </a:cubicBezTo>
                <a:cubicBezTo>
                  <a:pt x="119" y="499"/>
                  <a:pt x="113" y="501"/>
                  <a:pt x="108" y="504"/>
                </a:cubicBezTo>
                <a:close/>
                <a:moveTo>
                  <a:pt x="133" y="491"/>
                </a:moveTo>
                <a:cubicBezTo>
                  <a:pt x="128" y="484"/>
                  <a:pt x="128" y="484"/>
                  <a:pt x="128" y="484"/>
                </a:cubicBezTo>
                <a:cubicBezTo>
                  <a:pt x="133" y="481"/>
                  <a:pt x="138" y="478"/>
                  <a:pt x="143" y="475"/>
                </a:cubicBezTo>
                <a:cubicBezTo>
                  <a:pt x="148" y="482"/>
                  <a:pt x="148" y="482"/>
                  <a:pt x="148" y="482"/>
                </a:cubicBezTo>
                <a:cubicBezTo>
                  <a:pt x="143" y="485"/>
                  <a:pt x="138" y="488"/>
                  <a:pt x="133" y="491"/>
                </a:cubicBezTo>
                <a:close/>
                <a:moveTo>
                  <a:pt x="156" y="476"/>
                </a:moveTo>
                <a:cubicBezTo>
                  <a:pt x="151" y="469"/>
                  <a:pt x="151" y="469"/>
                  <a:pt x="151" y="469"/>
                </a:cubicBezTo>
                <a:cubicBezTo>
                  <a:pt x="156" y="465"/>
                  <a:pt x="160" y="462"/>
                  <a:pt x="164" y="458"/>
                </a:cubicBezTo>
                <a:cubicBezTo>
                  <a:pt x="170" y="465"/>
                  <a:pt x="170" y="465"/>
                  <a:pt x="170" y="465"/>
                </a:cubicBezTo>
                <a:cubicBezTo>
                  <a:pt x="165" y="469"/>
                  <a:pt x="161" y="472"/>
                  <a:pt x="156" y="476"/>
                </a:cubicBezTo>
                <a:close/>
                <a:moveTo>
                  <a:pt x="178" y="458"/>
                </a:moveTo>
                <a:cubicBezTo>
                  <a:pt x="172" y="452"/>
                  <a:pt x="172" y="452"/>
                  <a:pt x="172" y="452"/>
                </a:cubicBezTo>
                <a:cubicBezTo>
                  <a:pt x="176" y="448"/>
                  <a:pt x="180" y="444"/>
                  <a:pt x="184" y="440"/>
                </a:cubicBezTo>
                <a:cubicBezTo>
                  <a:pt x="190" y="446"/>
                  <a:pt x="190" y="446"/>
                  <a:pt x="190" y="446"/>
                </a:cubicBezTo>
                <a:cubicBezTo>
                  <a:pt x="186" y="450"/>
                  <a:pt x="182" y="454"/>
                  <a:pt x="178" y="458"/>
                </a:cubicBezTo>
                <a:close/>
                <a:moveTo>
                  <a:pt x="197" y="438"/>
                </a:moveTo>
                <a:cubicBezTo>
                  <a:pt x="191" y="432"/>
                  <a:pt x="191" y="432"/>
                  <a:pt x="191" y="432"/>
                </a:cubicBezTo>
                <a:cubicBezTo>
                  <a:pt x="195" y="428"/>
                  <a:pt x="198" y="424"/>
                  <a:pt x="202" y="419"/>
                </a:cubicBezTo>
                <a:cubicBezTo>
                  <a:pt x="209" y="425"/>
                  <a:pt x="209" y="425"/>
                  <a:pt x="209" y="425"/>
                </a:cubicBezTo>
                <a:cubicBezTo>
                  <a:pt x="205" y="429"/>
                  <a:pt x="201" y="434"/>
                  <a:pt x="197" y="438"/>
                </a:cubicBezTo>
                <a:close/>
                <a:moveTo>
                  <a:pt x="215" y="416"/>
                </a:moveTo>
                <a:cubicBezTo>
                  <a:pt x="208" y="411"/>
                  <a:pt x="208" y="411"/>
                  <a:pt x="208" y="411"/>
                </a:cubicBezTo>
                <a:cubicBezTo>
                  <a:pt x="211" y="407"/>
                  <a:pt x="214" y="402"/>
                  <a:pt x="217" y="397"/>
                </a:cubicBezTo>
                <a:cubicBezTo>
                  <a:pt x="224" y="402"/>
                  <a:pt x="224" y="402"/>
                  <a:pt x="224" y="402"/>
                </a:cubicBezTo>
                <a:cubicBezTo>
                  <a:pt x="221" y="407"/>
                  <a:pt x="218" y="411"/>
                  <a:pt x="215" y="416"/>
                </a:cubicBezTo>
                <a:close/>
                <a:moveTo>
                  <a:pt x="230" y="393"/>
                </a:moveTo>
                <a:cubicBezTo>
                  <a:pt x="222" y="388"/>
                  <a:pt x="222" y="388"/>
                  <a:pt x="222" y="388"/>
                </a:cubicBezTo>
                <a:cubicBezTo>
                  <a:pt x="225" y="383"/>
                  <a:pt x="228" y="378"/>
                  <a:pt x="230" y="373"/>
                </a:cubicBezTo>
                <a:cubicBezTo>
                  <a:pt x="238" y="377"/>
                  <a:pt x="238" y="377"/>
                  <a:pt x="238" y="377"/>
                </a:cubicBezTo>
                <a:cubicBezTo>
                  <a:pt x="235" y="382"/>
                  <a:pt x="233" y="388"/>
                  <a:pt x="230" y="393"/>
                </a:cubicBezTo>
                <a:close/>
                <a:moveTo>
                  <a:pt x="242" y="367"/>
                </a:moveTo>
                <a:cubicBezTo>
                  <a:pt x="234" y="364"/>
                  <a:pt x="234" y="364"/>
                  <a:pt x="234" y="364"/>
                </a:cubicBezTo>
                <a:cubicBezTo>
                  <a:pt x="237" y="359"/>
                  <a:pt x="239" y="354"/>
                  <a:pt x="240" y="348"/>
                </a:cubicBezTo>
                <a:cubicBezTo>
                  <a:pt x="249" y="351"/>
                  <a:pt x="249" y="351"/>
                  <a:pt x="249" y="351"/>
                </a:cubicBezTo>
                <a:cubicBezTo>
                  <a:pt x="247" y="357"/>
                  <a:pt x="245" y="362"/>
                  <a:pt x="242" y="367"/>
                </a:cubicBezTo>
                <a:close/>
                <a:moveTo>
                  <a:pt x="252" y="341"/>
                </a:moveTo>
                <a:cubicBezTo>
                  <a:pt x="244" y="339"/>
                  <a:pt x="244" y="339"/>
                  <a:pt x="244" y="339"/>
                </a:cubicBezTo>
                <a:cubicBezTo>
                  <a:pt x="245" y="333"/>
                  <a:pt x="247" y="328"/>
                  <a:pt x="248" y="322"/>
                </a:cubicBezTo>
                <a:cubicBezTo>
                  <a:pt x="257" y="324"/>
                  <a:pt x="257" y="324"/>
                  <a:pt x="257" y="324"/>
                </a:cubicBezTo>
                <a:cubicBezTo>
                  <a:pt x="255" y="330"/>
                  <a:pt x="254" y="336"/>
                  <a:pt x="252" y="341"/>
                </a:cubicBezTo>
                <a:close/>
                <a:moveTo>
                  <a:pt x="259" y="314"/>
                </a:moveTo>
                <a:cubicBezTo>
                  <a:pt x="250" y="312"/>
                  <a:pt x="250" y="312"/>
                  <a:pt x="250" y="312"/>
                </a:cubicBezTo>
                <a:cubicBezTo>
                  <a:pt x="251" y="307"/>
                  <a:pt x="252" y="301"/>
                  <a:pt x="253" y="296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261" y="303"/>
                  <a:pt x="260" y="308"/>
                  <a:pt x="259" y="314"/>
                </a:cubicBezTo>
                <a:close/>
                <a:moveTo>
                  <a:pt x="263" y="286"/>
                </a:moveTo>
                <a:cubicBezTo>
                  <a:pt x="254" y="286"/>
                  <a:pt x="254" y="286"/>
                  <a:pt x="254" y="286"/>
                </a:cubicBezTo>
                <a:cubicBezTo>
                  <a:pt x="255" y="280"/>
                  <a:pt x="255" y="274"/>
                  <a:pt x="255" y="269"/>
                </a:cubicBezTo>
                <a:cubicBezTo>
                  <a:pt x="264" y="269"/>
                  <a:pt x="264" y="269"/>
                  <a:pt x="264" y="269"/>
                </a:cubicBezTo>
                <a:cubicBezTo>
                  <a:pt x="263" y="275"/>
                  <a:pt x="263" y="281"/>
                  <a:pt x="263" y="286"/>
                </a:cubicBezTo>
                <a:close/>
                <a:moveTo>
                  <a:pt x="255" y="259"/>
                </a:moveTo>
                <a:cubicBezTo>
                  <a:pt x="255" y="253"/>
                  <a:pt x="255" y="247"/>
                  <a:pt x="254" y="242"/>
                </a:cubicBezTo>
                <a:cubicBezTo>
                  <a:pt x="263" y="241"/>
                  <a:pt x="263" y="241"/>
                  <a:pt x="263" y="241"/>
                </a:cubicBezTo>
                <a:cubicBezTo>
                  <a:pt x="263" y="247"/>
                  <a:pt x="264" y="253"/>
                  <a:pt x="264" y="258"/>
                </a:cubicBezTo>
                <a:lnTo>
                  <a:pt x="255" y="259"/>
                </a:lnTo>
                <a:close/>
                <a:moveTo>
                  <a:pt x="253" y="232"/>
                </a:moveTo>
                <a:cubicBezTo>
                  <a:pt x="252" y="226"/>
                  <a:pt x="251" y="220"/>
                  <a:pt x="250" y="215"/>
                </a:cubicBezTo>
                <a:cubicBezTo>
                  <a:pt x="259" y="213"/>
                  <a:pt x="259" y="213"/>
                  <a:pt x="259" y="213"/>
                </a:cubicBezTo>
                <a:cubicBezTo>
                  <a:pt x="260" y="219"/>
                  <a:pt x="261" y="225"/>
                  <a:pt x="262" y="231"/>
                </a:cubicBezTo>
                <a:lnTo>
                  <a:pt x="253" y="232"/>
                </a:lnTo>
                <a:close/>
                <a:moveTo>
                  <a:pt x="248" y="205"/>
                </a:moveTo>
                <a:cubicBezTo>
                  <a:pt x="247" y="200"/>
                  <a:pt x="246" y="194"/>
                  <a:pt x="244" y="189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54" y="192"/>
                  <a:pt x="255" y="197"/>
                  <a:pt x="257" y="203"/>
                </a:cubicBezTo>
                <a:lnTo>
                  <a:pt x="248" y="205"/>
                </a:lnTo>
                <a:close/>
                <a:moveTo>
                  <a:pt x="241" y="179"/>
                </a:moveTo>
                <a:cubicBezTo>
                  <a:pt x="239" y="174"/>
                  <a:pt x="237" y="169"/>
                  <a:pt x="235" y="163"/>
                </a:cubicBezTo>
                <a:cubicBezTo>
                  <a:pt x="243" y="160"/>
                  <a:pt x="243" y="160"/>
                  <a:pt x="243" y="160"/>
                </a:cubicBezTo>
                <a:cubicBezTo>
                  <a:pt x="245" y="165"/>
                  <a:pt x="247" y="171"/>
                  <a:pt x="249" y="176"/>
                </a:cubicBezTo>
                <a:lnTo>
                  <a:pt x="241" y="179"/>
                </a:lnTo>
                <a:close/>
                <a:moveTo>
                  <a:pt x="230" y="154"/>
                </a:moveTo>
                <a:cubicBezTo>
                  <a:pt x="228" y="149"/>
                  <a:pt x="225" y="144"/>
                  <a:pt x="223" y="139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33" y="140"/>
                  <a:pt x="236" y="145"/>
                  <a:pt x="238" y="150"/>
                </a:cubicBezTo>
                <a:lnTo>
                  <a:pt x="230" y="154"/>
                </a:lnTo>
                <a:close/>
                <a:moveTo>
                  <a:pt x="218" y="130"/>
                </a:moveTo>
                <a:cubicBezTo>
                  <a:pt x="215" y="126"/>
                  <a:pt x="212" y="121"/>
                  <a:pt x="208" y="116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9" y="116"/>
                  <a:pt x="222" y="121"/>
                  <a:pt x="225" y="126"/>
                </a:cubicBezTo>
                <a:lnTo>
                  <a:pt x="218" y="130"/>
                </a:lnTo>
                <a:close/>
                <a:moveTo>
                  <a:pt x="202" y="108"/>
                </a:moveTo>
                <a:cubicBezTo>
                  <a:pt x="199" y="104"/>
                  <a:pt x="195" y="99"/>
                  <a:pt x="192" y="95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02" y="94"/>
                  <a:pt x="206" y="98"/>
                  <a:pt x="209" y="103"/>
                </a:cubicBezTo>
                <a:lnTo>
                  <a:pt x="202" y="108"/>
                </a:lnTo>
                <a:close/>
                <a:moveTo>
                  <a:pt x="185" y="88"/>
                </a:moveTo>
                <a:cubicBezTo>
                  <a:pt x="181" y="84"/>
                  <a:pt x="177" y="80"/>
                  <a:pt x="173" y="76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183" y="73"/>
                  <a:pt x="187" y="77"/>
                  <a:pt x="191" y="82"/>
                </a:cubicBezTo>
                <a:lnTo>
                  <a:pt x="185" y="88"/>
                </a:lnTo>
                <a:close/>
                <a:moveTo>
                  <a:pt x="165" y="69"/>
                </a:moveTo>
                <a:cubicBezTo>
                  <a:pt x="161" y="65"/>
                  <a:pt x="156" y="62"/>
                  <a:pt x="152" y="59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62" y="55"/>
                  <a:pt x="166" y="59"/>
                  <a:pt x="171" y="62"/>
                </a:cubicBezTo>
                <a:lnTo>
                  <a:pt x="165" y="69"/>
                </a:lnTo>
                <a:close/>
                <a:moveTo>
                  <a:pt x="144" y="53"/>
                </a:moveTo>
                <a:cubicBezTo>
                  <a:pt x="139" y="49"/>
                  <a:pt x="134" y="46"/>
                  <a:pt x="129" y="44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9" y="39"/>
                  <a:pt x="144" y="42"/>
                  <a:pt x="148" y="45"/>
                </a:cubicBezTo>
                <a:lnTo>
                  <a:pt x="144" y="53"/>
                </a:lnTo>
                <a:close/>
                <a:moveTo>
                  <a:pt x="120" y="39"/>
                </a:moveTo>
                <a:cubicBezTo>
                  <a:pt x="115" y="36"/>
                  <a:pt x="110" y="33"/>
                  <a:pt x="105" y="31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14" y="26"/>
                  <a:pt x="119" y="28"/>
                  <a:pt x="124" y="31"/>
                </a:cubicBezTo>
                <a:lnTo>
                  <a:pt x="120" y="39"/>
                </a:lnTo>
                <a:close/>
                <a:moveTo>
                  <a:pt x="96" y="27"/>
                </a:moveTo>
                <a:cubicBezTo>
                  <a:pt x="91" y="25"/>
                  <a:pt x="85" y="23"/>
                  <a:pt x="80" y="21"/>
                </a:cubicBezTo>
                <a:cubicBezTo>
                  <a:pt x="83" y="13"/>
                  <a:pt x="83" y="13"/>
                  <a:pt x="83" y="13"/>
                </a:cubicBezTo>
                <a:cubicBezTo>
                  <a:pt x="88" y="15"/>
                  <a:pt x="94" y="17"/>
                  <a:pt x="99" y="19"/>
                </a:cubicBezTo>
                <a:lnTo>
                  <a:pt x="96" y="27"/>
                </a:lnTo>
                <a:close/>
                <a:moveTo>
                  <a:pt x="70" y="18"/>
                </a:moveTo>
                <a:cubicBezTo>
                  <a:pt x="65" y="17"/>
                  <a:pt x="59" y="15"/>
                  <a:pt x="54" y="14"/>
                </a:cubicBezTo>
                <a:cubicBezTo>
                  <a:pt x="56" y="6"/>
                  <a:pt x="56" y="6"/>
                  <a:pt x="56" y="6"/>
                </a:cubicBezTo>
                <a:cubicBezTo>
                  <a:pt x="61" y="7"/>
                  <a:pt x="67" y="8"/>
                  <a:pt x="73" y="10"/>
                </a:cubicBezTo>
                <a:lnTo>
                  <a:pt x="70" y="18"/>
                </a:lnTo>
                <a:close/>
                <a:moveTo>
                  <a:pt x="44" y="12"/>
                </a:moveTo>
                <a:cubicBezTo>
                  <a:pt x="38" y="11"/>
                  <a:pt x="33" y="11"/>
                  <a:pt x="27" y="10"/>
                </a:cubicBezTo>
                <a:cubicBezTo>
                  <a:pt x="28" y="1"/>
                  <a:pt x="28" y="1"/>
                  <a:pt x="28" y="1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9"/>
                </a:moveTo>
                <a:cubicBezTo>
                  <a:pt x="11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0"/>
                  <a:pt x="18" y="0"/>
                </a:cubicBezTo>
                <a:lnTo>
                  <a:pt x="17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2" name="half ring 4"/>
          <p:cNvSpPr>
            <a:spLocks noEditPoints="1"/>
          </p:cNvSpPr>
          <p:nvPr userDrawn="1"/>
        </p:nvSpPr>
        <p:spPr bwMode="auto">
          <a:xfrm>
            <a:off x="7850677" y="1841054"/>
            <a:ext cx="699212" cy="778343"/>
          </a:xfrm>
          <a:custGeom>
            <a:avLst/>
            <a:gdLst>
              <a:gd name="T0" fmla="*/ 299 w 309"/>
              <a:gd name="T1" fmla="*/ 343 h 344"/>
              <a:gd name="T2" fmla="*/ 309 w 309"/>
              <a:gd name="T3" fmla="*/ 326 h 344"/>
              <a:gd name="T4" fmla="*/ 309 w 309"/>
              <a:gd name="T5" fmla="*/ 316 h 344"/>
              <a:gd name="T6" fmla="*/ 300 w 309"/>
              <a:gd name="T7" fmla="*/ 309 h 344"/>
              <a:gd name="T8" fmla="*/ 309 w 309"/>
              <a:gd name="T9" fmla="*/ 298 h 344"/>
              <a:gd name="T10" fmla="*/ 309 w 309"/>
              <a:gd name="T11" fmla="*/ 316 h 344"/>
              <a:gd name="T12" fmla="*/ 298 w 309"/>
              <a:gd name="T13" fmla="*/ 272 h 344"/>
              <a:gd name="T14" fmla="*/ 308 w 309"/>
              <a:gd name="T15" fmla="*/ 288 h 344"/>
              <a:gd name="T16" fmla="*/ 297 w 309"/>
              <a:gd name="T17" fmla="*/ 262 h 344"/>
              <a:gd name="T18" fmla="*/ 302 w 309"/>
              <a:gd name="T19" fmla="*/ 243 h 344"/>
              <a:gd name="T20" fmla="*/ 297 w 309"/>
              <a:gd name="T21" fmla="*/ 262 h 344"/>
              <a:gd name="T22" fmla="*/ 287 w 309"/>
              <a:gd name="T23" fmla="*/ 219 h 344"/>
              <a:gd name="T24" fmla="*/ 300 w 309"/>
              <a:gd name="T25" fmla="*/ 233 h 344"/>
              <a:gd name="T26" fmla="*/ 283 w 309"/>
              <a:gd name="T27" fmla="*/ 209 h 344"/>
              <a:gd name="T28" fmla="*/ 285 w 309"/>
              <a:gd name="T29" fmla="*/ 190 h 344"/>
              <a:gd name="T30" fmla="*/ 283 w 309"/>
              <a:gd name="T31" fmla="*/ 209 h 344"/>
              <a:gd name="T32" fmla="*/ 266 w 309"/>
              <a:gd name="T33" fmla="*/ 169 h 344"/>
              <a:gd name="T34" fmla="*/ 281 w 309"/>
              <a:gd name="T35" fmla="*/ 180 h 344"/>
              <a:gd name="T36" fmla="*/ 261 w 309"/>
              <a:gd name="T37" fmla="*/ 160 h 344"/>
              <a:gd name="T38" fmla="*/ 259 w 309"/>
              <a:gd name="T39" fmla="*/ 141 h 344"/>
              <a:gd name="T40" fmla="*/ 261 w 309"/>
              <a:gd name="T41" fmla="*/ 160 h 344"/>
              <a:gd name="T42" fmla="*/ 236 w 309"/>
              <a:gd name="T43" fmla="*/ 124 h 344"/>
              <a:gd name="T44" fmla="*/ 253 w 309"/>
              <a:gd name="T45" fmla="*/ 132 h 344"/>
              <a:gd name="T46" fmla="*/ 230 w 309"/>
              <a:gd name="T47" fmla="*/ 116 h 344"/>
              <a:gd name="T48" fmla="*/ 225 w 309"/>
              <a:gd name="T49" fmla="*/ 97 h 344"/>
              <a:gd name="T50" fmla="*/ 230 w 309"/>
              <a:gd name="T51" fmla="*/ 116 h 344"/>
              <a:gd name="T52" fmla="*/ 199 w 309"/>
              <a:gd name="T53" fmla="*/ 84 h 344"/>
              <a:gd name="T54" fmla="*/ 217 w 309"/>
              <a:gd name="T55" fmla="*/ 90 h 344"/>
              <a:gd name="T56" fmla="*/ 191 w 309"/>
              <a:gd name="T57" fmla="*/ 78 h 344"/>
              <a:gd name="T58" fmla="*/ 183 w 309"/>
              <a:gd name="T59" fmla="*/ 60 h 344"/>
              <a:gd name="T60" fmla="*/ 191 w 309"/>
              <a:gd name="T61" fmla="*/ 78 h 344"/>
              <a:gd name="T62" fmla="*/ 155 w 309"/>
              <a:gd name="T63" fmla="*/ 52 h 344"/>
              <a:gd name="T64" fmla="*/ 174 w 309"/>
              <a:gd name="T65" fmla="*/ 54 h 344"/>
              <a:gd name="T66" fmla="*/ 146 w 309"/>
              <a:gd name="T67" fmla="*/ 47 h 344"/>
              <a:gd name="T68" fmla="*/ 135 w 309"/>
              <a:gd name="T69" fmla="*/ 31 h 344"/>
              <a:gd name="T70" fmla="*/ 146 w 309"/>
              <a:gd name="T71" fmla="*/ 47 h 344"/>
              <a:gd name="T72" fmla="*/ 106 w 309"/>
              <a:gd name="T73" fmla="*/ 28 h 344"/>
              <a:gd name="T74" fmla="*/ 126 w 309"/>
              <a:gd name="T75" fmla="*/ 27 h 344"/>
              <a:gd name="T76" fmla="*/ 97 w 309"/>
              <a:gd name="T77" fmla="*/ 25 h 344"/>
              <a:gd name="T78" fmla="*/ 83 w 309"/>
              <a:gd name="T79" fmla="*/ 12 h 344"/>
              <a:gd name="T80" fmla="*/ 97 w 309"/>
              <a:gd name="T81" fmla="*/ 25 h 344"/>
              <a:gd name="T82" fmla="*/ 54 w 309"/>
              <a:gd name="T83" fmla="*/ 14 h 344"/>
              <a:gd name="T84" fmla="*/ 73 w 309"/>
              <a:gd name="T85" fmla="*/ 9 h 344"/>
              <a:gd name="T86" fmla="*/ 44 w 309"/>
              <a:gd name="T87" fmla="*/ 12 h 344"/>
              <a:gd name="T88" fmla="*/ 28 w 309"/>
              <a:gd name="T89" fmla="*/ 2 h 344"/>
              <a:gd name="T90" fmla="*/ 44 w 309"/>
              <a:gd name="T91" fmla="*/ 12 h 344"/>
              <a:gd name="T92" fmla="*/ 0 w 309"/>
              <a:gd name="T93" fmla="*/ 9 h 344"/>
              <a:gd name="T94" fmla="*/ 18 w 309"/>
              <a:gd name="T95" fmla="*/ 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9" h="344">
                <a:moveTo>
                  <a:pt x="307" y="344"/>
                </a:moveTo>
                <a:cubicBezTo>
                  <a:pt x="299" y="343"/>
                  <a:pt x="299" y="343"/>
                  <a:pt x="299" y="343"/>
                </a:cubicBezTo>
                <a:cubicBezTo>
                  <a:pt x="299" y="337"/>
                  <a:pt x="300" y="331"/>
                  <a:pt x="300" y="326"/>
                </a:cubicBezTo>
                <a:cubicBezTo>
                  <a:pt x="309" y="326"/>
                  <a:pt x="309" y="326"/>
                  <a:pt x="309" y="326"/>
                </a:cubicBezTo>
                <a:cubicBezTo>
                  <a:pt x="308" y="332"/>
                  <a:pt x="308" y="338"/>
                  <a:pt x="307" y="344"/>
                </a:cubicBezTo>
                <a:close/>
                <a:moveTo>
                  <a:pt x="309" y="316"/>
                </a:moveTo>
                <a:cubicBezTo>
                  <a:pt x="300" y="316"/>
                  <a:pt x="300" y="316"/>
                  <a:pt x="300" y="316"/>
                </a:cubicBezTo>
                <a:cubicBezTo>
                  <a:pt x="300" y="314"/>
                  <a:pt x="300" y="311"/>
                  <a:pt x="300" y="309"/>
                </a:cubicBezTo>
                <a:cubicBezTo>
                  <a:pt x="300" y="306"/>
                  <a:pt x="300" y="302"/>
                  <a:pt x="300" y="299"/>
                </a:cubicBezTo>
                <a:cubicBezTo>
                  <a:pt x="309" y="298"/>
                  <a:pt x="309" y="298"/>
                  <a:pt x="309" y="298"/>
                </a:cubicBezTo>
                <a:cubicBezTo>
                  <a:pt x="309" y="302"/>
                  <a:pt x="309" y="306"/>
                  <a:pt x="309" y="309"/>
                </a:cubicBezTo>
                <a:cubicBezTo>
                  <a:pt x="309" y="312"/>
                  <a:pt x="309" y="314"/>
                  <a:pt x="309" y="316"/>
                </a:cubicBezTo>
                <a:close/>
                <a:moveTo>
                  <a:pt x="300" y="289"/>
                </a:moveTo>
                <a:cubicBezTo>
                  <a:pt x="299" y="283"/>
                  <a:pt x="299" y="277"/>
                  <a:pt x="298" y="272"/>
                </a:cubicBezTo>
                <a:cubicBezTo>
                  <a:pt x="307" y="271"/>
                  <a:pt x="307" y="271"/>
                  <a:pt x="307" y="271"/>
                </a:cubicBezTo>
                <a:cubicBezTo>
                  <a:pt x="307" y="276"/>
                  <a:pt x="308" y="282"/>
                  <a:pt x="308" y="288"/>
                </a:cubicBezTo>
                <a:lnTo>
                  <a:pt x="300" y="289"/>
                </a:lnTo>
                <a:close/>
                <a:moveTo>
                  <a:pt x="297" y="262"/>
                </a:moveTo>
                <a:cubicBezTo>
                  <a:pt x="296" y="256"/>
                  <a:pt x="295" y="250"/>
                  <a:pt x="294" y="245"/>
                </a:cubicBezTo>
                <a:cubicBezTo>
                  <a:pt x="302" y="243"/>
                  <a:pt x="302" y="243"/>
                  <a:pt x="302" y="243"/>
                </a:cubicBezTo>
                <a:cubicBezTo>
                  <a:pt x="303" y="249"/>
                  <a:pt x="304" y="255"/>
                  <a:pt x="305" y="260"/>
                </a:cubicBezTo>
                <a:lnTo>
                  <a:pt x="297" y="262"/>
                </a:lnTo>
                <a:close/>
                <a:moveTo>
                  <a:pt x="291" y="235"/>
                </a:moveTo>
                <a:cubicBezTo>
                  <a:pt x="290" y="230"/>
                  <a:pt x="288" y="224"/>
                  <a:pt x="287" y="219"/>
                </a:cubicBezTo>
                <a:cubicBezTo>
                  <a:pt x="295" y="216"/>
                  <a:pt x="295" y="216"/>
                  <a:pt x="295" y="216"/>
                </a:cubicBezTo>
                <a:cubicBezTo>
                  <a:pt x="297" y="222"/>
                  <a:pt x="298" y="227"/>
                  <a:pt x="300" y="233"/>
                </a:cubicBezTo>
                <a:lnTo>
                  <a:pt x="291" y="235"/>
                </a:lnTo>
                <a:close/>
                <a:moveTo>
                  <a:pt x="283" y="209"/>
                </a:moveTo>
                <a:cubicBezTo>
                  <a:pt x="281" y="204"/>
                  <a:pt x="279" y="199"/>
                  <a:pt x="277" y="193"/>
                </a:cubicBezTo>
                <a:cubicBezTo>
                  <a:pt x="285" y="190"/>
                  <a:pt x="285" y="190"/>
                  <a:pt x="285" y="190"/>
                </a:cubicBezTo>
                <a:cubicBezTo>
                  <a:pt x="287" y="195"/>
                  <a:pt x="290" y="201"/>
                  <a:pt x="291" y="206"/>
                </a:cubicBezTo>
                <a:lnTo>
                  <a:pt x="283" y="209"/>
                </a:lnTo>
                <a:close/>
                <a:moveTo>
                  <a:pt x="273" y="184"/>
                </a:moveTo>
                <a:cubicBezTo>
                  <a:pt x="271" y="179"/>
                  <a:pt x="268" y="174"/>
                  <a:pt x="266" y="169"/>
                </a:cubicBezTo>
                <a:cubicBezTo>
                  <a:pt x="273" y="165"/>
                  <a:pt x="273" y="165"/>
                  <a:pt x="273" y="165"/>
                </a:cubicBezTo>
                <a:cubicBezTo>
                  <a:pt x="276" y="170"/>
                  <a:pt x="279" y="175"/>
                  <a:pt x="281" y="180"/>
                </a:cubicBezTo>
                <a:lnTo>
                  <a:pt x="273" y="184"/>
                </a:lnTo>
                <a:close/>
                <a:moveTo>
                  <a:pt x="261" y="160"/>
                </a:moveTo>
                <a:cubicBezTo>
                  <a:pt x="258" y="155"/>
                  <a:pt x="255" y="150"/>
                  <a:pt x="252" y="146"/>
                </a:cubicBezTo>
                <a:cubicBezTo>
                  <a:pt x="259" y="141"/>
                  <a:pt x="259" y="141"/>
                  <a:pt x="259" y="141"/>
                </a:cubicBezTo>
                <a:cubicBezTo>
                  <a:pt x="262" y="146"/>
                  <a:pt x="265" y="151"/>
                  <a:pt x="268" y="156"/>
                </a:cubicBezTo>
                <a:lnTo>
                  <a:pt x="261" y="160"/>
                </a:lnTo>
                <a:close/>
                <a:moveTo>
                  <a:pt x="246" y="137"/>
                </a:moveTo>
                <a:cubicBezTo>
                  <a:pt x="243" y="133"/>
                  <a:pt x="240" y="128"/>
                  <a:pt x="236" y="124"/>
                </a:cubicBezTo>
                <a:cubicBezTo>
                  <a:pt x="243" y="118"/>
                  <a:pt x="243" y="118"/>
                  <a:pt x="243" y="118"/>
                </a:cubicBezTo>
                <a:cubicBezTo>
                  <a:pt x="246" y="123"/>
                  <a:pt x="250" y="127"/>
                  <a:pt x="253" y="132"/>
                </a:cubicBezTo>
                <a:lnTo>
                  <a:pt x="246" y="137"/>
                </a:lnTo>
                <a:close/>
                <a:moveTo>
                  <a:pt x="230" y="116"/>
                </a:moveTo>
                <a:cubicBezTo>
                  <a:pt x="226" y="111"/>
                  <a:pt x="222" y="107"/>
                  <a:pt x="218" y="103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29" y="101"/>
                  <a:pt x="233" y="106"/>
                  <a:pt x="236" y="110"/>
                </a:cubicBezTo>
                <a:lnTo>
                  <a:pt x="230" y="116"/>
                </a:lnTo>
                <a:close/>
                <a:moveTo>
                  <a:pt x="211" y="96"/>
                </a:moveTo>
                <a:cubicBezTo>
                  <a:pt x="207" y="92"/>
                  <a:pt x="203" y="88"/>
                  <a:pt x="199" y="84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9" y="82"/>
                  <a:pt x="213" y="86"/>
                  <a:pt x="217" y="90"/>
                </a:cubicBezTo>
                <a:lnTo>
                  <a:pt x="211" y="96"/>
                </a:lnTo>
                <a:close/>
                <a:moveTo>
                  <a:pt x="191" y="78"/>
                </a:moveTo>
                <a:cubicBezTo>
                  <a:pt x="187" y="74"/>
                  <a:pt x="182" y="71"/>
                  <a:pt x="178" y="67"/>
                </a:cubicBezTo>
                <a:cubicBezTo>
                  <a:pt x="183" y="60"/>
                  <a:pt x="183" y="60"/>
                  <a:pt x="183" y="60"/>
                </a:cubicBezTo>
                <a:cubicBezTo>
                  <a:pt x="188" y="64"/>
                  <a:pt x="192" y="67"/>
                  <a:pt x="197" y="71"/>
                </a:cubicBezTo>
                <a:lnTo>
                  <a:pt x="191" y="78"/>
                </a:lnTo>
                <a:close/>
                <a:moveTo>
                  <a:pt x="169" y="61"/>
                </a:moveTo>
                <a:cubicBezTo>
                  <a:pt x="165" y="58"/>
                  <a:pt x="160" y="55"/>
                  <a:pt x="155" y="52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5" y="48"/>
                  <a:pt x="169" y="51"/>
                  <a:pt x="174" y="54"/>
                </a:cubicBezTo>
                <a:lnTo>
                  <a:pt x="169" y="61"/>
                </a:lnTo>
                <a:close/>
                <a:moveTo>
                  <a:pt x="146" y="47"/>
                </a:moveTo>
                <a:cubicBezTo>
                  <a:pt x="141" y="44"/>
                  <a:pt x="136" y="42"/>
                  <a:pt x="131" y="39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40" y="34"/>
                  <a:pt x="145" y="37"/>
                  <a:pt x="151" y="39"/>
                </a:cubicBezTo>
                <a:lnTo>
                  <a:pt x="146" y="47"/>
                </a:lnTo>
                <a:close/>
                <a:moveTo>
                  <a:pt x="122" y="35"/>
                </a:moveTo>
                <a:cubicBezTo>
                  <a:pt x="117" y="33"/>
                  <a:pt x="112" y="30"/>
                  <a:pt x="106" y="28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15" y="22"/>
                  <a:pt x="120" y="25"/>
                  <a:pt x="126" y="27"/>
                </a:cubicBezTo>
                <a:lnTo>
                  <a:pt x="122" y="35"/>
                </a:lnTo>
                <a:close/>
                <a:moveTo>
                  <a:pt x="97" y="25"/>
                </a:moveTo>
                <a:cubicBezTo>
                  <a:pt x="91" y="23"/>
                  <a:pt x="86" y="21"/>
                  <a:pt x="81" y="20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13"/>
                  <a:pt x="94" y="15"/>
                  <a:pt x="100" y="17"/>
                </a:cubicBezTo>
                <a:lnTo>
                  <a:pt x="97" y="25"/>
                </a:lnTo>
                <a:close/>
                <a:moveTo>
                  <a:pt x="71" y="17"/>
                </a:moveTo>
                <a:cubicBezTo>
                  <a:pt x="65" y="16"/>
                  <a:pt x="60" y="15"/>
                  <a:pt x="54" y="14"/>
                </a:cubicBezTo>
                <a:cubicBezTo>
                  <a:pt x="56" y="5"/>
                  <a:pt x="56" y="5"/>
                  <a:pt x="56" y="5"/>
                </a:cubicBezTo>
                <a:cubicBezTo>
                  <a:pt x="61" y="6"/>
                  <a:pt x="67" y="8"/>
                  <a:pt x="73" y="9"/>
                </a:cubicBezTo>
                <a:lnTo>
                  <a:pt x="71" y="17"/>
                </a:lnTo>
                <a:close/>
                <a:moveTo>
                  <a:pt x="44" y="12"/>
                </a:moveTo>
                <a:cubicBezTo>
                  <a:pt x="39" y="11"/>
                  <a:pt x="33" y="11"/>
                  <a:pt x="27" y="10"/>
                </a:cubicBezTo>
                <a:cubicBezTo>
                  <a:pt x="28" y="2"/>
                  <a:pt x="28" y="2"/>
                  <a:pt x="28" y="2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10"/>
                </a:moveTo>
                <a:cubicBezTo>
                  <a:pt x="12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1"/>
                  <a:pt x="18" y="1"/>
                </a:cubicBezTo>
                <a:lnTo>
                  <a:pt x="1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3" name="Half ring 1"/>
          <p:cNvSpPr>
            <a:spLocks noEditPoints="1"/>
          </p:cNvSpPr>
          <p:nvPr userDrawn="1"/>
        </p:nvSpPr>
        <p:spPr bwMode="auto">
          <a:xfrm>
            <a:off x="7050280" y="1738572"/>
            <a:ext cx="800397" cy="1604685"/>
          </a:xfrm>
          <a:custGeom>
            <a:avLst/>
            <a:gdLst>
              <a:gd name="T0" fmla="*/ 354 w 354"/>
              <a:gd name="T1" fmla="*/ 700 h 709"/>
              <a:gd name="T2" fmla="*/ 310 w 354"/>
              <a:gd name="T3" fmla="*/ 697 h 709"/>
              <a:gd name="T4" fmla="*/ 282 w 354"/>
              <a:gd name="T5" fmla="*/ 701 h 709"/>
              <a:gd name="T6" fmla="*/ 271 w 354"/>
              <a:gd name="T7" fmla="*/ 699 h 709"/>
              <a:gd name="T8" fmla="*/ 271 w 354"/>
              <a:gd name="T9" fmla="*/ 699 h 709"/>
              <a:gd name="T10" fmla="*/ 247 w 354"/>
              <a:gd name="T11" fmla="*/ 683 h 709"/>
              <a:gd name="T12" fmla="*/ 206 w 354"/>
              <a:gd name="T13" fmla="*/ 667 h 709"/>
              <a:gd name="T14" fmla="*/ 178 w 354"/>
              <a:gd name="T15" fmla="*/ 662 h 709"/>
              <a:gd name="T16" fmla="*/ 169 w 354"/>
              <a:gd name="T17" fmla="*/ 656 h 709"/>
              <a:gd name="T18" fmla="*/ 169 w 354"/>
              <a:gd name="T19" fmla="*/ 656 h 709"/>
              <a:gd name="T20" fmla="*/ 151 w 354"/>
              <a:gd name="T21" fmla="*/ 634 h 709"/>
              <a:gd name="T22" fmla="*/ 117 w 354"/>
              <a:gd name="T23" fmla="*/ 606 h 709"/>
              <a:gd name="T24" fmla="*/ 91 w 354"/>
              <a:gd name="T25" fmla="*/ 592 h 709"/>
              <a:gd name="T26" fmla="*/ 84 w 354"/>
              <a:gd name="T27" fmla="*/ 584 h 709"/>
              <a:gd name="T28" fmla="*/ 84 w 354"/>
              <a:gd name="T29" fmla="*/ 584 h 709"/>
              <a:gd name="T30" fmla="*/ 74 w 354"/>
              <a:gd name="T31" fmla="*/ 557 h 709"/>
              <a:gd name="T32" fmla="*/ 51 w 354"/>
              <a:gd name="T33" fmla="*/ 520 h 709"/>
              <a:gd name="T34" fmla="*/ 31 w 354"/>
              <a:gd name="T35" fmla="*/ 499 h 709"/>
              <a:gd name="T36" fmla="*/ 27 w 354"/>
              <a:gd name="T37" fmla="*/ 490 h 709"/>
              <a:gd name="T38" fmla="*/ 27 w 354"/>
              <a:gd name="T39" fmla="*/ 490 h 709"/>
              <a:gd name="T40" fmla="*/ 25 w 354"/>
              <a:gd name="T41" fmla="*/ 461 h 709"/>
              <a:gd name="T42" fmla="*/ 14 w 354"/>
              <a:gd name="T43" fmla="*/ 418 h 709"/>
              <a:gd name="T44" fmla="*/ 2 w 354"/>
              <a:gd name="T45" fmla="*/ 392 h 709"/>
              <a:gd name="T46" fmla="*/ 1 w 354"/>
              <a:gd name="T47" fmla="*/ 382 h 709"/>
              <a:gd name="T48" fmla="*/ 1 w 354"/>
              <a:gd name="T49" fmla="*/ 382 h 709"/>
              <a:gd name="T50" fmla="*/ 9 w 354"/>
              <a:gd name="T51" fmla="*/ 337 h 709"/>
              <a:gd name="T52" fmla="*/ 3 w 354"/>
              <a:gd name="T53" fmla="*/ 309 h 709"/>
              <a:gd name="T54" fmla="*/ 4 w 354"/>
              <a:gd name="T55" fmla="*/ 299 h 709"/>
              <a:gd name="T56" fmla="*/ 18 w 354"/>
              <a:gd name="T57" fmla="*/ 273 h 709"/>
              <a:gd name="T58" fmla="*/ 18 w 354"/>
              <a:gd name="T59" fmla="*/ 273 h 709"/>
              <a:gd name="T60" fmla="*/ 31 w 354"/>
              <a:gd name="T61" fmla="*/ 231 h 709"/>
              <a:gd name="T62" fmla="*/ 34 w 354"/>
              <a:gd name="T63" fmla="*/ 202 h 709"/>
              <a:gd name="T64" fmla="*/ 39 w 354"/>
              <a:gd name="T65" fmla="*/ 193 h 709"/>
              <a:gd name="T66" fmla="*/ 60 w 354"/>
              <a:gd name="T67" fmla="*/ 173 h 709"/>
              <a:gd name="T68" fmla="*/ 60 w 354"/>
              <a:gd name="T69" fmla="*/ 173 h 709"/>
              <a:gd name="T70" fmla="*/ 85 w 354"/>
              <a:gd name="T71" fmla="*/ 137 h 709"/>
              <a:gd name="T72" fmla="*/ 97 w 354"/>
              <a:gd name="T73" fmla="*/ 111 h 709"/>
              <a:gd name="T74" fmla="*/ 104 w 354"/>
              <a:gd name="T75" fmla="*/ 103 h 709"/>
              <a:gd name="T76" fmla="*/ 130 w 354"/>
              <a:gd name="T77" fmla="*/ 91 h 709"/>
              <a:gd name="T78" fmla="*/ 130 w 354"/>
              <a:gd name="T79" fmla="*/ 91 h 709"/>
              <a:gd name="T80" fmla="*/ 166 w 354"/>
              <a:gd name="T81" fmla="*/ 65 h 709"/>
              <a:gd name="T82" fmla="*/ 185 w 354"/>
              <a:gd name="T83" fmla="*/ 43 h 709"/>
              <a:gd name="T84" fmla="*/ 194 w 354"/>
              <a:gd name="T85" fmla="*/ 38 h 709"/>
              <a:gd name="T86" fmla="*/ 222 w 354"/>
              <a:gd name="T87" fmla="*/ 35 h 709"/>
              <a:gd name="T88" fmla="*/ 222 w 354"/>
              <a:gd name="T89" fmla="*/ 35 h 709"/>
              <a:gd name="T90" fmla="*/ 264 w 354"/>
              <a:gd name="T91" fmla="*/ 20 h 709"/>
              <a:gd name="T92" fmla="*/ 289 w 354"/>
              <a:gd name="T93" fmla="*/ 6 h 709"/>
              <a:gd name="T94" fmla="*/ 299 w 354"/>
              <a:gd name="T95" fmla="*/ 4 h 709"/>
              <a:gd name="T96" fmla="*/ 328 w 354"/>
              <a:gd name="T97" fmla="*/ 10 h 709"/>
              <a:gd name="T98" fmla="*/ 328 w 354"/>
              <a:gd name="T99" fmla="*/ 1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4" h="709">
                <a:moveTo>
                  <a:pt x="354" y="709"/>
                </a:moveTo>
                <a:cubicBezTo>
                  <a:pt x="348" y="709"/>
                  <a:pt x="343" y="709"/>
                  <a:pt x="337" y="708"/>
                </a:cubicBezTo>
                <a:cubicBezTo>
                  <a:pt x="337" y="700"/>
                  <a:pt x="337" y="700"/>
                  <a:pt x="337" y="700"/>
                </a:cubicBezTo>
                <a:cubicBezTo>
                  <a:pt x="343" y="700"/>
                  <a:pt x="349" y="700"/>
                  <a:pt x="354" y="700"/>
                </a:cubicBezTo>
                <a:lnTo>
                  <a:pt x="354" y="709"/>
                </a:lnTo>
                <a:close/>
                <a:moveTo>
                  <a:pt x="326" y="708"/>
                </a:moveTo>
                <a:cubicBezTo>
                  <a:pt x="321" y="707"/>
                  <a:pt x="315" y="707"/>
                  <a:pt x="309" y="706"/>
                </a:cubicBezTo>
                <a:cubicBezTo>
                  <a:pt x="310" y="697"/>
                  <a:pt x="310" y="697"/>
                  <a:pt x="310" y="697"/>
                </a:cubicBezTo>
                <a:cubicBezTo>
                  <a:pt x="316" y="698"/>
                  <a:pt x="321" y="699"/>
                  <a:pt x="327" y="699"/>
                </a:cubicBezTo>
                <a:lnTo>
                  <a:pt x="326" y="708"/>
                </a:lnTo>
                <a:close/>
                <a:moveTo>
                  <a:pt x="299" y="704"/>
                </a:moveTo>
                <a:cubicBezTo>
                  <a:pt x="293" y="703"/>
                  <a:pt x="287" y="702"/>
                  <a:pt x="282" y="701"/>
                </a:cubicBezTo>
                <a:cubicBezTo>
                  <a:pt x="283" y="693"/>
                  <a:pt x="283" y="693"/>
                  <a:pt x="283" y="693"/>
                </a:cubicBezTo>
                <a:cubicBezTo>
                  <a:pt x="289" y="694"/>
                  <a:pt x="294" y="695"/>
                  <a:pt x="300" y="696"/>
                </a:cubicBezTo>
                <a:lnTo>
                  <a:pt x="299" y="704"/>
                </a:lnTo>
                <a:close/>
                <a:moveTo>
                  <a:pt x="271" y="699"/>
                </a:moveTo>
                <a:cubicBezTo>
                  <a:pt x="266" y="698"/>
                  <a:pt x="260" y="696"/>
                  <a:pt x="255" y="695"/>
                </a:cubicBezTo>
                <a:cubicBezTo>
                  <a:pt x="257" y="686"/>
                  <a:pt x="257" y="686"/>
                  <a:pt x="257" y="686"/>
                </a:cubicBezTo>
                <a:cubicBezTo>
                  <a:pt x="262" y="688"/>
                  <a:pt x="268" y="689"/>
                  <a:pt x="273" y="691"/>
                </a:cubicBezTo>
                <a:lnTo>
                  <a:pt x="271" y="699"/>
                </a:lnTo>
                <a:close/>
                <a:moveTo>
                  <a:pt x="245" y="691"/>
                </a:moveTo>
                <a:cubicBezTo>
                  <a:pt x="239" y="690"/>
                  <a:pt x="234" y="688"/>
                  <a:pt x="228" y="686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6" y="680"/>
                  <a:pt x="242" y="681"/>
                  <a:pt x="247" y="683"/>
                </a:cubicBezTo>
                <a:lnTo>
                  <a:pt x="245" y="691"/>
                </a:lnTo>
                <a:close/>
                <a:moveTo>
                  <a:pt x="218" y="682"/>
                </a:moveTo>
                <a:cubicBezTo>
                  <a:pt x="213" y="680"/>
                  <a:pt x="208" y="677"/>
                  <a:pt x="202" y="675"/>
                </a:cubicBezTo>
                <a:cubicBezTo>
                  <a:pt x="206" y="667"/>
                  <a:pt x="206" y="667"/>
                  <a:pt x="206" y="667"/>
                </a:cubicBezTo>
                <a:cubicBezTo>
                  <a:pt x="211" y="669"/>
                  <a:pt x="216" y="672"/>
                  <a:pt x="222" y="674"/>
                </a:cubicBezTo>
                <a:lnTo>
                  <a:pt x="218" y="682"/>
                </a:lnTo>
                <a:close/>
                <a:moveTo>
                  <a:pt x="193" y="670"/>
                </a:moveTo>
                <a:cubicBezTo>
                  <a:pt x="188" y="667"/>
                  <a:pt x="183" y="665"/>
                  <a:pt x="178" y="662"/>
                </a:cubicBezTo>
                <a:cubicBezTo>
                  <a:pt x="182" y="654"/>
                  <a:pt x="182" y="654"/>
                  <a:pt x="182" y="654"/>
                </a:cubicBezTo>
                <a:cubicBezTo>
                  <a:pt x="187" y="657"/>
                  <a:pt x="192" y="660"/>
                  <a:pt x="197" y="662"/>
                </a:cubicBezTo>
                <a:lnTo>
                  <a:pt x="193" y="670"/>
                </a:lnTo>
                <a:close/>
                <a:moveTo>
                  <a:pt x="169" y="656"/>
                </a:moveTo>
                <a:cubicBezTo>
                  <a:pt x="164" y="653"/>
                  <a:pt x="159" y="650"/>
                  <a:pt x="154" y="647"/>
                </a:cubicBezTo>
                <a:cubicBezTo>
                  <a:pt x="159" y="640"/>
                  <a:pt x="159" y="640"/>
                  <a:pt x="159" y="640"/>
                </a:cubicBezTo>
                <a:cubicBezTo>
                  <a:pt x="164" y="643"/>
                  <a:pt x="168" y="646"/>
                  <a:pt x="173" y="649"/>
                </a:cubicBezTo>
                <a:lnTo>
                  <a:pt x="169" y="656"/>
                </a:lnTo>
                <a:close/>
                <a:moveTo>
                  <a:pt x="146" y="641"/>
                </a:moveTo>
                <a:cubicBezTo>
                  <a:pt x="141" y="637"/>
                  <a:pt x="136" y="634"/>
                  <a:pt x="132" y="630"/>
                </a:cubicBezTo>
                <a:cubicBezTo>
                  <a:pt x="137" y="624"/>
                  <a:pt x="137" y="624"/>
                  <a:pt x="137" y="624"/>
                </a:cubicBezTo>
                <a:cubicBezTo>
                  <a:pt x="142" y="627"/>
                  <a:pt x="146" y="631"/>
                  <a:pt x="151" y="634"/>
                </a:cubicBezTo>
                <a:lnTo>
                  <a:pt x="146" y="641"/>
                </a:lnTo>
                <a:close/>
                <a:moveTo>
                  <a:pt x="124" y="624"/>
                </a:moveTo>
                <a:cubicBezTo>
                  <a:pt x="119" y="620"/>
                  <a:pt x="115" y="616"/>
                  <a:pt x="111" y="612"/>
                </a:cubicBezTo>
                <a:cubicBezTo>
                  <a:pt x="117" y="606"/>
                  <a:pt x="117" y="606"/>
                  <a:pt x="117" y="606"/>
                </a:cubicBezTo>
                <a:cubicBezTo>
                  <a:pt x="121" y="610"/>
                  <a:pt x="125" y="613"/>
                  <a:pt x="129" y="617"/>
                </a:cubicBezTo>
                <a:lnTo>
                  <a:pt x="124" y="624"/>
                </a:lnTo>
                <a:close/>
                <a:moveTo>
                  <a:pt x="103" y="605"/>
                </a:moveTo>
                <a:cubicBezTo>
                  <a:pt x="99" y="601"/>
                  <a:pt x="95" y="596"/>
                  <a:pt x="91" y="592"/>
                </a:cubicBezTo>
                <a:cubicBezTo>
                  <a:pt x="98" y="586"/>
                  <a:pt x="98" y="586"/>
                  <a:pt x="98" y="586"/>
                </a:cubicBezTo>
                <a:cubicBezTo>
                  <a:pt x="102" y="590"/>
                  <a:pt x="105" y="595"/>
                  <a:pt x="109" y="599"/>
                </a:cubicBezTo>
                <a:lnTo>
                  <a:pt x="103" y="605"/>
                </a:lnTo>
                <a:close/>
                <a:moveTo>
                  <a:pt x="84" y="584"/>
                </a:moveTo>
                <a:cubicBezTo>
                  <a:pt x="81" y="580"/>
                  <a:pt x="77" y="575"/>
                  <a:pt x="74" y="571"/>
                </a:cubicBezTo>
                <a:cubicBezTo>
                  <a:pt x="80" y="565"/>
                  <a:pt x="80" y="565"/>
                  <a:pt x="80" y="565"/>
                </a:cubicBezTo>
                <a:cubicBezTo>
                  <a:pt x="84" y="570"/>
                  <a:pt x="87" y="574"/>
                  <a:pt x="91" y="579"/>
                </a:cubicBezTo>
                <a:lnTo>
                  <a:pt x="84" y="584"/>
                </a:lnTo>
                <a:close/>
                <a:moveTo>
                  <a:pt x="67" y="562"/>
                </a:moveTo>
                <a:cubicBezTo>
                  <a:pt x="64" y="558"/>
                  <a:pt x="61" y="553"/>
                  <a:pt x="57" y="548"/>
                </a:cubicBezTo>
                <a:cubicBezTo>
                  <a:pt x="65" y="543"/>
                  <a:pt x="65" y="543"/>
                  <a:pt x="65" y="543"/>
                </a:cubicBezTo>
                <a:cubicBezTo>
                  <a:pt x="68" y="548"/>
                  <a:pt x="71" y="553"/>
                  <a:pt x="74" y="557"/>
                </a:cubicBezTo>
                <a:lnTo>
                  <a:pt x="67" y="562"/>
                </a:lnTo>
                <a:close/>
                <a:moveTo>
                  <a:pt x="52" y="539"/>
                </a:moveTo>
                <a:cubicBezTo>
                  <a:pt x="49" y="534"/>
                  <a:pt x="46" y="529"/>
                  <a:pt x="43" y="524"/>
                </a:cubicBezTo>
                <a:cubicBezTo>
                  <a:pt x="51" y="520"/>
                  <a:pt x="51" y="520"/>
                  <a:pt x="51" y="520"/>
                </a:cubicBezTo>
                <a:cubicBezTo>
                  <a:pt x="53" y="525"/>
                  <a:pt x="56" y="530"/>
                  <a:pt x="59" y="535"/>
                </a:cubicBezTo>
                <a:lnTo>
                  <a:pt x="52" y="539"/>
                </a:lnTo>
                <a:close/>
                <a:moveTo>
                  <a:pt x="38" y="515"/>
                </a:moveTo>
                <a:cubicBezTo>
                  <a:pt x="36" y="510"/>
                  <a:pt x="33" y="505"/>
                  <a:pt x="31" y="499"/>
                </a:cubicBezTo>
                <a:cubicBezTo>
                  <a:pt x="39" y="496"/>
                  <a:pt x="39" y="496"/>
                  <a:pt x="39" y="496"/>
                </a:cubicBezTo>
                <a:cubicBezTo>
                  <a:pt x="41" y="501"/>
                  <a:pt x="43" y="506"/>
                  <a:pt x="46" y="511"/>
                </a:cubicBezTo>
                <a:lnTo>
                  <a:pt x="38" y="515"/>
                </a:lnTo>
                <a:close/>
                <a:moveTo>
                  <a:pt x="27" y="490"/>
                </a:moveTo>
                <a:cubicBezTo>
                  <a:pt x="24" y="484"/>
                  <a:pt x="22" y="479"/>
                  <a:pt x="20" y="473"/>
                </a:cubicBezTo>
                <a:cubicBezTo>
                  <a:pt x="28" y="471"/>
                  <a:pt x="28" y="471"/>
                  <a:pt x="28" y="471"/>
                </a:cubicBezTo>
                <a:cubicBezTo>
                  <a:pt x="30" y="476"/>
                  <a:pt x="32" y="481"/>
                  <a:pt x="35" y="486"/>
                </a:cubicBezTo>
                <a:lnTo>
                  <a:pt x="27" y="490"/>
                </a:lnTo>
                <a:close/>
                <a:moveTo>
                  <a:pt x="17" y="464"/>
                </a:moveTo>
                <a:cubicBezTo>
                  <a:pt x="15" y="458"/>
                  <a:pt x="14" y="452"/>
                  <a:pt x="12" y="447"/>
                </a:cubicBezTo>
                <a:cubicBezTo>
                  <a:pt x="20" y="445"/>
                  <a:pt x="20" y="445"/>
                  <a:pt x="20" y="445"/>
                </a:cubicBezTo>
                <a:cubicBezTo>
                  <a:pt x="22" y="450"/>
                  <a:pt x="23" y="456"/>
                  <a:pt x="25" y="461"/>
                </a:cubicBezTo>
                <a:lnTo>
                  <a:pt x="17" y="464"/>
                </a:lnTo>
                <a:close/>
                <a:moveTo>
                  <a:pt x="9" y="437"/>
                </a:moveTo>
                <a:cubicBezTo>
                  <a:pt x="8" y="431"/>
                  <a:pt x="7" y="425"/>
                  <a:pt x="6" y="420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5" y="424"/>
                  <a:pt x="17" y="429"/>
                  <a:pt x="18" y="435"/>
                </a:cubicBezTo>
                <a:lnTo>
                  <a:pt x="9" y="437"/>
                </a:lnTo>
                <a:close/>
                <a:moveTo>
                  <a:pt x="4" y="409"/>
                </a:moveTo>
                <a:cubicBezTo>
                  <a:pt x="3" y="404"/>
                  <a:pt x="2" y="398"/>
                  <a:pt x="2" y="392"/>
                </a:cubicBezTo>
                <a:cubicBezTo>
                  <a:pt x="10" y="391"/>
                  <a:pt x="10" y="391"/>
                  <a:pt x="10" y="391"/>
                </a:cubicBezTo>
                <a:cubicBezTo>
                  <a:pt x="11" y="397"/>
                  <a:pt x="12" y="403"/>
                  <a:pt x="13" y="408"/>
                </a:cubicBezTo>
                <a:lnTo>
                  <a:pt x="4" y="409"/>
                </a:lnTo>
                <a:close/>
                <a:moveTo>
                  <a:pt x="1" y="382"/>
                </a:moveTo>
                <a:cubicBezTo>
                  <a:pt x="0" y="376"/>
                  <a:pt x="0" y="370"/>
                  <a:pt x="0" y="364"/>
                </a:cubicBezTo>
                <a:cubicBezTo>
                  <a:pt x="9" y="364"/>
                  <a:pt x="9" y="364"/>
                  <a:pt x="9" y="364"/>
                </a:cubicBezTo>
                <a:cubicBezTo>
                  <a:pt x="9" y="370"/>
                  <a:pt x="9" y="376"/>
                  <a:pt x="9" y="381"/>
                </a:cubicBezTo>
                <a:lnTo>
                  <a:pt x="1" y="382"/>
                </a:lnTo>
                <a:close/>
                <a:moveTo>
                  <a:pt x="8" y="354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48"/>
                  <a:pt x="0" y="342"/>
                  <a:pt x="0" y="337"/>
                </a:cubicBezTo>
                <a:cubicBezTo>
                  <a:pt x="9" y="337"/>
                  <a:pt x="9" y="337"/>
                  <a:pt x="9" y="337"/>
                </a:cubicBezTo>
                <a:cubicBezTo>
                  <a:pt x="9" y="343"/>
                  <a:pt x="8" y="348"/>
                  <a:pt x="8" y="354"/>
                </a:cubicBezTo>
                <a:close/>
                <a:moveTo>
                  <a:pt x="10" y="327"/>
                </a:moveTo>
                <a:cubicBezTo>
                  <a:pt x="1" y="326"/>
                  <a:pt x="1" y="326"/>
                  <a:pt x="1" y="326"/>
                </a:cubicBezTo>
                <a:cubicBezTo>
                  <a:pt x="1" y="320"/>
                  <a:pt x="2" y="315"/>
                  <a:pt x="3" y="309"/>
                </a:cubicBezTo>
                <a:cubicBezTo>
                  <a:pt x="11" y="310"/>
                  <a:pt x="11" y="310"/>
                  <a:pt x="11" y="310"/>
                </a:cubicBezTo>
                <a:cubicBezTo>
                  <a:pt x="11" y="316"/>
                  <a:pt x="10" y="321"/>
                  <a:pt x="10" y="327"/>
                </a:cubicBezTo>
                <a:close/>
                <a:moveTo>
                  <a:pt x="13" y="300"/>
                </a:moveTo>
                <a:cubicBezTo>
                  <a:pt x="4" y="299"/>
                  <a:pt x="4" y="299"/>
                  <a:pt x="4" y="299"/>
                </a:cubicBezTo>
                <a:cubicBezTo>
                  <a:pt x="5" y="293"/>
                  <a:pt x="6" y="287"/>
                  <a:pt x="7" y="281"/>
                </a:cubicBezTo>
                <a:cubicBezTo>
                  <a:pt x="16" y="283"/>
                  <a:pt x="16" y="283"/>
                  <a:pt x="16" y="283"/>
                </a:cubicBezTo>
                <a:cubicBezTo>
                  <a:pt x="15" y="289"/>
                  <a:pt x="14" y="294"/>
                  <a:pt x="13" y="300"/>
                </a:cubicBezTo>
                <a:close/>
                <a:moveTo>
                  <a:pt x="18" y="273"/>
                </a:moveTo>
                <a:cubicBezTo>
                  <a:pt x="10" y="271"/>
                  <a:pt x="10" y="271"/>
                  <a:pt x="10" y="271"/>
                </a:cubicBezTo>
                <a:cubicBezTo>
                  <a:pt x="11" y="266"/>
                  <a:pt x="12" y="260"/>
                  <a:pt x="14" y="254"/>
                </a:cubicBezTo>
                <a:cubicBezTo>
                  <a:pt x="22" y="257"/>
                  <a:pt x="22" y="257"/>
                  <a:pt x="22" y="257"/>
                </a:cubicBezTo>
                <a:cubicBezTo>
                  <a:pt x="21" y="262"/>
                  <a:pt x="19" y="268"/>
                  <a:pt x="18" y="273"/>
                </a:cubicBezTo>
                <a:close/>
                <a:moveTo>
                  <a:pt x="25" y="247"/>
                </a:moveTo>
                <a:cubicBezTo>
                  <a:pt x="17" y="244"/>
                  <a:pt x="17" y="244"/>
                  <a:pt x="17" y="244"/>
                </a:cubicBezTo>
                <a:cubicBezTo>
                  <a:pt x="19" y="239"/>
                  <a:pt x="21" y="233"/>
                  <a:pt x="23" y="228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29" y="236"/>
                  <a:pt x="27" y="242"/>
                  <a:pt x="25" y="247"/>
                </a:cubicBezTo>
                <a:close/>
                <a:moveTo>
                  <a:pt x="35" y="222"/>
                </a:moveTo>
                <a:cubicBezTo>
                  <a:pt x="27" y="218"/>
                  <a:pt x="27" y="218"/>
                  <a:pt x="27" y="218"/>
                </a:cubicBezTo>
                <a:cubicBezTo>
                  <a:pt x="29" y="213"/>
                  <a:pt x="32" y="208"/>
                  <a:pt x="34" y="202"/>
                </a:cubicBezTo>
                <a:cubicBezTo>
                  <a:pt x="42" y="206"/>
                  <a:pt x="42" y="206"/>
                  <a:pt x="42" y="206"/>
                </a:cubicBezTo>
                <a:cubicBezTo>
                  <a:pt x="39" y="211"/>
                  <a:pt x="37" y="216"/>
                  <a:pt x="35" y="222"/>
                </a:cubicBezTo>
                <a:close/>
                <a:moveTo>
                  <a:pt x="46" y="197"/>
                </a:moveTo>
                <a:cubicBezTo>
                  <a:pt x="39" y="193"/>
                  <a:pt x="39" y="193"/>
                  <a:pt x="39" y="193"/>
                </a:cubicBezTo>
                <a:cubicBezTo>
                  <a:pt x="41" y="188"/>
                  <a:pt x="44" y="183"/>
                  <a:pt x="47" y="178"/>
                </a:cubicBezTo>
                <a:cubicBezTo>
                  <a:pt x="54" y="182"/>
                  <a:pt x="54" y="182"/>
                  <a:pt x="54" y="182"/>
                </a:cubicBezTo>
                <a:cubicBezTo>
                  <a:pt x="52" y="187"/>
                  <a:pt x="49" y="192"/>
                  <a:pt x="46" y="197"/>
                </a:cubicBezTo>
                <a:close/>
                <a:moveTo>
                  <a:pt x="60" y="173"/>
                </a:moveTo>
                <a:cubicBezTo>
                  <a:pt x="52" y="169"/>
                  <a:pt x="52" y="169"/>
                  <a:pt x="52" y="169"/>
                </a:cubicBezTo>
                <a:cubicBezTo>
                  <a:pt x="55" y="164"/>
                  <a:pt x="59" y="159"/>
                  <a:pt x="62" y="154"/>
                </a:cubicBezTo>
                <a:cubicBezTo>
                  <a:pt x="69" y="159"/>
                  <a:pt x="69" y="159"/>
                  <a:pt x="69" y="159"/>
                </a:cubicBezTo>
                <a:cubicBezTo>
                  <a:pt x="66" y="164"/>
                  <a:pt x="63" y="168"/>
                  <a:pt x="60" y="173"/>
                </a:cubicBezTo>
                <a:close/>
                <a:moveTo>
                  <a:pt x="75" y="151"/>
                </a:moveTo>
                <a:cubicBezTo>
                  <a:pt x="68" y="146"/>
                  <a:pt x="68" y="146"/>
                  <a:pt x="68" y="146"/>
                </a:cubicBezTo>
                <a:cubicBezTo>
                  <a:pt x="71" y="141"/>
                  <a:pt x="75" y="136"/>
                  <a:pt x="78" y="132"/>
                </a:cubicBezTo>
                <a:cubicBezTo>
                  <a:pt x="85" y="137"/>
                  <a:pt x="85" y="137"/>
                  <a:pt x="85" y="137"/>
                </a:cubicBezTo>
                <a:cubicBezTo>
                  <a:pt x="82" y="142"/>
                  <a:pt x="78" y="146"/>
                  <a:pt x="75" y="151"/>
                </a:cubicBezTo>
                <a:close/>
                <a:moveTo>
                  <a:pt x="92" y="129"/>
                </a:moveTo>
                <a:cubicBezTo>
                  <a:pt x="85" y="124"/>
                  <a:pt x="85" y="124"/>
                  <a:pt x="85" y="124"/>
                </a:cubicBezTo>
                <a:cubicBezTo>
                  <a:pt x="89" y="119"/>
                  <a:pt x="93" y="115"/>
                  <a:pt x="97" y="111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99" y="121"/>
                  <a:pt x="95" y="125"/>
                  <a:pt x="92" y="129"/>
                </a:cubicBezTo>
                <a:close/>
                <a:moveTo>
                  <a:pt x="110" y="109"/>
                </a:moveTo>
                <a:cubicBezTo>
                  <a:pt x="104" y="103"/>
                  <a:pt x="104" y="103"/>
                  <a:pt x="104" y="103"/>
                </a:cubicBezTo>
                <a:cubicBezTo>
                  <a:pt x="108" y="99"/>
                  <a:pt x="112" y="95"/>
                  <a:pt x="117" y="91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18" y="101"/>
                  <a:pt x="114" y="105"/>
                  <a:pt x="110" y="109"/>
                </a:cubicBezTo>
                <a:close/>
                <a:moveTo>
                  <a:pt x="130" y="91"/>
                </a:moveTo>
                <a:cubicBezTo>
                  <a:pt x="125" y="84"/>
                  <a:pt x="125" y="84"/>
                  <a:pt x="125" y="84"/>
                </a:cubicBezTo>
                <a:cubicBezTo>
                  <a:pt x="129" y="81"/>
                  <a:pt x="134" y="77"/>
                  <a:pt x="138" y="73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39" y="84"/>
                  <a:pt x="134" y="87"/>
                  <a:pt x="130" y="91"/>
                </a:cubicBezTo>
                <a:close/>
                <a:moveTo>
                  <a:pt x="152" y="74"/>
                </a:moveTo>
                <a:cubicBezTo>
                  <a:pt x="146" y="67"/>
                  <a:pt x="146" y="67"/>
                  <a:pt x="146" y="67"/>
                </a:cubicBezTo>
                <a:cubicBezTo>
                  <a:pt x="151" y="64"/>
                  <a:pt x="156" y="61"/>
                  <a:pt x="161" y="57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1" y="68"/>
                  <a:pt x="156" y="71"/>
                  <a:pt x="152" y="74"/>
                </a:cubicBezTo>
                <a:close/>
                <a:moveTo>
                  <a:pt x="174" y="59"/>
                </a:moveTo>
                <a:cubicBezTo>
                  <a:pt x="170" y="52"/>
                  <a:pt x="170" y="52"/>
                  <a:pt x="170" y="52"/>
                </a:cubicBezTo>
                <a:cubicBezTo>
                  <a:pt x="175" y="49"/>
                  <a:pt x="180" y="46"/>
                  <a:pt x="185" y="43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84" y="53"/>
                  <a:pt x="179" y="56"/>
                  <a:pt x="174" y="59"/>
                </a:cubicBezTo>
                <a:close/>
                <a:moveTo>
                  <a:pt x="198" y="46"/>
                </a:moveTo>
                <a:cubicBezTo>
                  <a:pt x="194" y="38"/>
                  <a:pt x="194" y="38"/>
                  <a:pt x="194" y="38"/>
                </a:cubicBezTo>
                <a:cubicBezTo>
                  <a:pt x="199" y="36"/>
                  <a:pt x="204" y="33"/>
                  <a:pt x="210" y="3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08" y="41"/>
                  <a:pt x="203" y="43"/>
                  <a:pt x="198" y="46"/>
                </a:cubicBezTo>
                <a:close/>
                <a:moveTo>
                  <a:pt x="222" y="35"/>
                </a:moveTo>
                <a:cubicBezTo>
                  <a:pt x="219" y="27"/>
                  <a:pt x="219" y="27"/>
                  <a:pt x="219" y="27"/>
                </a:cubicBezTo>
                <a:cubicBezTo>
                  <a:pt x="224" y="24"/>
                  <a:pt x="230" y="22"/>
                  <a:pt x="235" y="20"/>
                </a:cubicBezTo>
                <a:cubicBezTo>
                  <a:pt x="238" y="29"/>
                  <a:pt x="238" y="29"/>
                  <a:pt x="238" y="29"/>
                </a:cubicBezTo>
                <a:cubicBezTo>
                  <a:pt x="233" y="30"/>
                  <a:pt x="228" y="32"/>
                  <a:pt x="222" y="35"/>
                </a:cubicBezTo>
                <a:close/>
                <a:moveTo>
                  <a:pt x="248" y="25"/>
                </a:moveTo>
                <a:cubicBezTo>
                  <a:pt x="245" y="17"/>
                  <a:pt x="245" y="17"/>
                  <a:pt x="245" y="17"/>
                </a:cubicBezTo>
                <a:cubicBezTo>
                  <a:pt x="251" y="15"/>
                  <a:pt x="256" y="14"/>
                  <a:pt x="262" y="12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59" y="22"/>
                  <a:pt x="253" y="24"/>
                  <a:pt x="248" y="25"/>
                </a:cubicBezTo>
                <a:close/>
                <a:moveTo>
                  <a:pt x="274" y="18"/>
                </a:moveTo>
                <a:cubicBezTo>
                  <a:pt x="272" y="10"/>
                  <a:pt x="272" y="10"/>
                  <a:pt x="272" y="10"/>
                </a:cubicBezTo>
                <a:cubicBezTo>
                  <a:pt x="278" y="8"/>
                  <a:pt x="283" y="7"/>
                  <a:pt x="289" y="6"/>
                </a:cubicBezTo>
                <a:cubicBezTo>
                  <a:pt x="291" y="14"/>
                  <a:pt x="291" y="14"/>
                  <a:pt x="291" y="14"/>
                </a:cubicBezTo>
                <a:cubicBezTo>
                  <a:pt x="285" y="15"/>
                  <a:pt x="280" y="17"/>
                  <a:pt x="274" y="18"/>
                </a:cubicBezTo>
                <a:close/>
                <a:moveTo>
                  <a:pt x="301" y="13"/>
                </a:moveTo>
                <a:cubicBezTo>
                  <a:pt x="299" y="4"/>
                  <a:pt x="299" y="4"/>
                  <a:pt x="299" y="4"/>
                </a:cubicBezTo>
                <a:cubicBezTo>
                  <a:pt x="305" y="3"/>
                  <a:pt x="311" y="3"/>
                  <a:pt x="317" y="2"/>
                </a:cubicBezTo>
                <a:cubicBezTo>
                  <a:pt x="318" y="11"/>
                  <a:pt x="318" y="11"/>
                  <a:pt x="318" y="11"/>
                </a:cubicBezTo>
                <a:cubicBezTo>
                  <a:pt x="312" y="11"/>
                  <a:pt x="306" y="12"/>
                  <a:pt x="301" y="13"/>
                </a:cubicBezTo>
                <a:close/>
                <a:moveTo>
                  <a:pt x="328" y="10"/>
                </a:moveTo>
                <a:cubicBezTo>
                  <a:pt x="327" y="1"/>
                  <a:pt x="327" y="1"/>
                  <a:pt x="327" y="1"/>
                </a:cubicBezTo>
                <a:cubicBezTo>
                  <a:pt x="333" y="1"/>
                  <a:pt x="339" y="0"/>
                  <a:pt x="344" y="0"/>
                </a:cubicBezTo>
                <a:cubicBezTo>
                  <a:pt x="345" y="9"/>
                  <a:pt x="345" y="9"/>
                  <a:pt x="345" y="9"/>
                </a:cubicBezTo>
                <a:cubicBezTo>
                  <a:pt x="339" y="9"/>
                  <a:pt x="333" y="9"/>
                  <a:pt x="328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64" name="Thumbs Up"/>
          <p:cNvGrpSpPr/>
          <p:nvPr userDrawn="1"/>
        </p:nvGrpSpPr>
        <p:grpSpPr>
          <a:xfrm>
            <a:off x="7850677" y="3148671"/>
            <a:ext cx="339876" cy="282798"/>
            <a:chOff x="7850677" y="3148671"/>
            <a:chExt cx="339876" cy="282798"/>
          </a:xfrm>
          <a:solidFill>
            <a:schemeClr val="tx2"/>
          </a:solidFill>
        </p:grpSpPr>
        <p:sp>
          <p:nvSpPr>
            <p:cNvPr id="296" name="Freeform 62"/>
            <p:cNvSpPr>
              <a:spLocks noEditPoints="1"/>
            </p:cNvSpPr>
            <p:nvPr userDrawn="1"/>
          </p:nvSpPr>
          <p:spPr bwMode="auto">
            <a:xfrm>
              <a:off x="7850677" y="3249856"/>
              <a:ext cx="93401" cy="181613"/>
            </a:xfrm>
            <a:custGeom>
              <a:avLst/>
              <a:gdLst>
                <a:gd name="T0" fmla="*/ 72 w 72"/>
                <a:gd name="T1" fmla="*/ 140 h 140"/>
                <a:gd name="T2" fmla="*/ 25 w 72"/>
                <a:gd name="T3" fmla="*/ 140 h 140"/>
                <a:gd name="T4" fmla="*/ 0 w 72"/>
                <a:gd name="T5" fmla="*/ 0 h 140"/>
                <a:gd name="T6" fmla="*/ 72 w 72"/>
                <a:gd name="T7" fmla="*/ 0 h 140"/>
                <a:gd name="T8" fmla="*/ 72 w 72"/>
                <a:gd name="T9" fmla="*/ 140 h 140"/>
                <a:gd name="T10" fmla="*/ 37 w 72"/>
                <a:gd name="T11" fmla="*/ 124 h 140"/>
                <a:gd name="T12" fmla="*/ 56 w 72"/>
                <a:gd name="T13" fmla="*/ 124 h 140"/>
                <a:gd name="T14" fmla="*/ 56 w 72"/>
                <a:gd name="T15" fmla="*/ 14 h 140"/>
                <a:gd name="T16" fmla="*/ 18 w 72"/>
                <a:gd name="T17" fmla="*/ 14 h 140"/>
                <a:gd name="T18" fmla="*/ 37 w 72"/>
                <a:gd name="T19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40">
                  <a:moveTo>
                    <a:pt x="72" y="140"/>
                  </a:moveTo>
                  <a:lnTo>
                    <a:pt x="25" y="140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40"/>
                  </a:lnTo>
                  <a:close/>
                  <a:moveTo>
                    <a:pt x="37" y="124"/>
                  </a:moveTo>
                  <a:lnTo>
                    <a:pt x="56" y="124"/>
                  </a:lnTo>
                  <a:lnTo>
                    <a:pt x="56" y="14"/>
                  </a:lnTo>
                  <a:lnTo>
                    <a:pt x="18" y="14"/>
                  </a:lnTo>
                  <a:lnTo>
                    <a:pt x="3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63"/>
            <p:cNvSpPr>
              <a:spLocks noEditPoints="1"/>
            </p:cNvSpPr>
            <p:nvPr userDrawn="1"/>
          </p:nvSpPr>
          <p:spPr bwMode="auto">
            <a:xfrm>
              <a:off x="7953158" y="3148671"/>
              <a:ext cx="237395" cy="282798"/>
            </a:xfrm>
            <a:custGeom>
              <a:avLst/>
              <a:gdLst>
                <a:gd name="T0" fmla="*/ 79 w 105"/>
                <a:gd name="T1" fmla="*/ 125 h 125"/>
                <a:gd name="T2" fmla="*/ 30 w 105"/>
                <a:gd name="T3" fmla="*/ 125 h 125"/>
                <a:gd name="T4" fmla="*/ 6 w 105"/>
                <a:gd name="T5" fmla="*/ 115 h 125"/>
                <a:gd name="T6" fmla="*/ 0 w 105"/>
                <a:gd name="T7" fmla="*/ 115 h 125"/>
                <a:gd name="T8" fmla="*/ 0 w 105"/>
                <a:gd name="T9" fmla="*/ 54 h 125"/>
                <a:gd name="T10" fmla="*/ 4 w 105"/>
                <a:gd name="T11" fmla="*/ 54 h 125"/>
                <a:gd name="T12" fmla="*/ 14 w 105"/>
                <a:gd name="T13" fmla="*/ 52 h 125"/>
                <a:gd name="T14" fmla="*/ 30 w 105"/>
                <a:gd name="T15" fmla="*/ 25 h 125"/>
                <a:gd name="T16" fmla="*/ 30 w 105"/>
                <a:gd name="T17" fmla="*/ 9 h 125"/>
                <a:gd name="T18" fmla="*/ 30 w 105"/>
                <a:gd name="T19" fmla="*/ 8 h 125"/>
                <a:gd name="T20" fmla="*/ 41 w 105"/>
                <a:gd name="T21" fmla="*/ 0 h 125"/>
                <a:gd name="T22" fmla="*/ 41 w 105"/>
                <a:gd name="T23" fmla="*/ 0 h 125"/>
                <a:gd name="T24" fmla="*/ 41 w 105"/>
                <a:gd name="T25" fmla="*/ 0 h 125"/>
                <a:gd name="T26" fmla="*/ 59 w 105"/>
                <a:gd name="T27" fmla="*/ 16 h 125"/>
                <a:gd name="T28" fmla="*/ 59 w 105"/>
                <a:gd name="T29" fmla="*/ 42 h 125"/>
                <a:gd name="T30" fmla="*/ 58 w 105"/>
                <a:gd name="T31" fmla="*/ 47 h 125"/>
                <a:gd name="T32" fmla="*/ 96 w 105"/>
                <a:gd name="T33" fmla="*/ 47 h 125"/>
                <a:gd name="T34" fmla="*/ 105 w 105"/>
                <a:gd name="T35" fmla="*/ 60 h 125"/>
                <a:gd name="T36" fmla="*/ 99 w 105"/>
                <a:gd name="T37" fmla="*/ 71 h 125"/>
                <a:gd name="T38" fmla="*/ 100 w 105"/>
                <a:gd name="T39" fmla="*/ 76 h 125"/>
                <a:gd name="T40" fmla="*/ 100 w 105"/>
                <a:gd name="T41" fmla="*/ 77 h 125"/>
                <a:gd name="T42" fmla="*/ 94 w 105"/>
                <a:gd name="T43" fmla="*/ 88 h 125"/>
                <a:gd name="T44" fmla="*/ 96 w 105"/>
                <a:gd name="T45" fmla="*/ 94 h 125"/>
                <a:gd name="T46" fmla="*/ 88 w 105"/>
                <a:gd name="T47" fmla="*/ 106 h 125"/>
                <a:gd name="T48" fmla="*/ 90 w 105"/>
                <a:gd name="T49" fmla="*/ 111 h 125"/>
                <a:gd name="T50" fmla="*/ 79 w 105"/>
                <a:gd name="T51" fmla="*/ 125 h 125"/>
                <a:gd name="T52" fmla="*/ 8 w 105"/>
                <a:gd name="T53" fmla="*/ 107 h 125"/>
                <a:gd name="T54" fmla="*/ 9 w 105"/>
                <a:gd name="T55" fmla="*/ 107 h 125"/>
                <a:gd name="T56" fmla="*/ 30 w 105"/>
                <a:gd name="T57" fmla="*/ 116 h 125"/>
                <a:gd name="T58" fmla="*/ 78 w 105"/>
                <a:gd name="T59" fmla="*/ 116 h 125"/>
                <a:gd name="T60" fmla="*/ 81 w 105"/>
                <a:gd name="T61" fmla="*/ 111 h 125"/>
                <a:gd name="T62" fmla="*/ 79 w 105"/>
                <a:gd name="T63" fmla="*/ 107 h 125"/>
                <a:gd name="T64" fmla="*/ 69 w 105"/>
                <a:gd name="T65" fmla="*/ 100 h 125"/>
                <a:gd name="T66" fmla="*/ 81 w 105"/>
                <a:gd name="T67" fmla="*/ 99 h 125"/>
                <a:gd name="T68" fmla="*/ 87 w 105"/>
                <a:gd name="T69" fmla="*/ 94 h 125"/>
                <a:gd name="T70" fmla="*/ 84 w 105"/>
                <a:gd name="T71" fmla="*/ 90 h 125"/>
                <a:gd name="T72" fmla="*/ 75 w 105"/>
                <a:gd name="T73" fmla="*/ 85 h 125"/>
                <a:gd name="T74" fmla="*/ 86 w 105"/>
                <a:gd name="T75" fmla="*/ 83 h 125"/>
                <a:gd name="T76" fmla="*/ 91 w 105"/>
                <a:gd name="T77" fmla="*/ 77 h 125"/>
                <a:gd name="T78" fmla="*/ 89 w 105"/>
                <a:gd name="T79" fmla="*/ 72 h 125"/>
                <a:gd name="T80" fmla="*/ 83 w 105"/>
                <a:gd name="T81" fmla="*/ 66 h 125"/>
                <a:gd name="T82" fmla="*/ 92 w 105"/>
                <a:gd name="T83" fmla="*/ 65 h 125"/>
                <a:gd name="T84" fmla="*/ 97 w 105"/>
                <a:gd name="T85" fmla="*/ 60 h 125"/>
                <a:gd name="T86" fmla="*/ 94 w 105"/>
                <a:gd name="T87" fmla="*/ 56 h 125"/>
                <a:gd name="T88" fmla="*/ 53 w 105"/>
                <a:gd name="T89" fmla="*/ 56 h 125"/>
                <a:gd name="T90" fmla="*/ 52 w 105"/>
                <a:gd name="T91" fmla="*/ 54 h 125"/>
                <a:gd name="T92" fmla="*/ 51 w 105"/>
                <a:gd name="T93" fmla="*/ 39 h 125"/>
                <a:gd name="T94" fmla="*/ 52 w 105"/>
                <a:gd name="T95" fmla="*/ 19 h 125"/>
                <a:gd name="T96" fmla="*/ 42 w 105"/>
                <a:gd name="T97" fmla="*/ 9 h 125"/>
                <a:gd name="T98" fmla="*/ 39 w 105"/>
                <a:gd name="T99" fmla="*/ 11 h 125"/>
                <a:gd name="T100" fmla="*/ 39 w 105"/>
                <a:gd name="T101" fmla="*/ 27 h 125"/>
                <a:gd name="T102" fmla="*/ 38 w 105"/>
                <a:gd name="T103" fmla="*/ 28 h 125"/>
                <a:gd name="T104" fmla="*/ 16 w 105"/>
                <a:gd name="T105" fmla="*/ 61 h 125"/>
                <a:gd name="T106" fmla="*/ 8 w 105"/>
                <a:gd name="T107" fmla="*/ 62 h 125"/>
                <a:gd name="T108" fmla="*/ 8 w 105"/>
                <a:gd name="T109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5" h="125">
                  <a:moveTo>
                    <a:pt x="79" y="125"/>
                  </a:moveTo>
                  <a:cubicBezTo>
                    <a:pt x="30" y="125"/>
                    <a:pt x="30" y="125"/>
                    <a:pt x="30" y="125"/>
                  </a:cubicBezTo>
                  <a:cubicBezTo>
                    <a:pt x="26" y="125"/>
                    <a:pt x="14" y="119"/>
                    <a:pt x="6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10" y="53"/>
                    <a:pt x="14" y="52"/>
                  </a:cubicBezTo>
                  <a:cubicBezTo>
                    <a:pt x="16" y="49"/>
                    <a:pt x="24" y="36"/>
                    <a:pt x="30" y="2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5"/>
                    <a:pt x="35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3" y="1"/>
                    <a:pt x="57" y="11"/>
                    <a:pt x="59" y="16"/>
                  </a:cubicBezTo>
                  <a:cubicBezTo>
                    <a:pt x="62" y="22"/>
                    <a:pt x="61" y="34"/>
                    <a:pt x="59" y="42"/>
                  </a:cubicBezTo>
                  <a:cubicBezTo>
                    <a:pt x="58" y="44"/>
                    <a:pt x="58" y="46"/>
                    <a:pt x="58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9" y="48"/>
                    <a:pt x="105" y="51"/>
                    <a:pt x="105" y="60"/>
                  </a:cubicBezTo>
                  <a:cubicBezTo>
                    <a:pt x="105" y="66"/>
                    <a:pt x="102" y="69"/>
                    <a:pt x="99" y="71"/>
                  </a:cubicBezTo>
                  <a:cubicBezTo>
                    <a:pt x="99" y="73"/>
                    <a:pt x="100" y="74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82"/>
                    <a:pt x="97" y="86"/>
                    <a:pt x="94" y="88"/>
                  </a:cubicBezTo>
                  <a:cubicBezTo>
                    <a:pt x="95" y="90"/>
                    <a:pt x="96" y="92"/>
                    <a:pt x="96" y="94"/>
                  </a:cubicBezTo>
                  <a:cubicBezTo>
                    <a:pt x="96" y="100"/>
                    <a:pt x="92" y="104"/>
                    <a:pt x="88" y="106"/>
                  </a:cubicBezTo>
                  <a:cubicBezTo>
                    <a:pt x="89" y="107"/>
                    <a:pt x="90" y="109"/>
                    <a:pt x="90" y="111"/>
                  </a:cubicBezTo>
                  <a:cubicBezTo>
                    <a:pt x="90" y="120"/>
                    <a:pt x="83" y="124"/>
                    <a:pt x="79" y="12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17" y="111"/>
                    <a:pt x="28" y="116"/>
                    <a:pt x="30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9" y="116"/>
                    <a:pt x="81" y="115"/>
                    <a:pt x="81" y="111"/>
                  </a:cubicBezTo>
                  <a:cubicBezTo>
                    <a:pt x="81" y="109"/>
                    <a:pt x="79" y="107"/>
                    <a:pt x="79" y="107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82" y="99"/>
                    <a:pt x="87" y="98"/>
                    <a:pt x="87" y="94"/>
                  </a:cubicBezTo>
                  <a:cubicBezTo>
                    <a:pt x="87" y="93"/>
                    <a:pt x="85" y="91"/>
                    <a:pt x="84" y="90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91" y="81"/>
                    <a:pt x="91" y="77"/>
                  </a:cubicBezTo>
                  <a:cubicBezTo>
                    <a:pt x="91" y="74"/>
                    <a:pt x="89" y="72"/>
                    <a:pt x="89" y="72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7" y="64"/>
                    <a:pt x="97" y="60"/>
                  </a:cubicBezTo>
                  <a:cubicBezTo>
                    <a:pt x="97" y="57"/>
                    <a:pt x="95" y="56"/>
                    <a:pt x="9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48" y="48"/>
                    <a:pt x="51" y="39"/>
                  </a:cubicBezTo>
                  <a:cubicBezTo>
                    <a:pt x="53" y="32"/>
                    <a:pt x="53" y="23"/>
                    <a:pt x="52" y="19"/>
                  </a:cubicBezTo>
                  <a:cubicBezTo>
                    <a:pt x="49" y="14"/>
                    <a:pt x="47" y="9"/>
                    <a:pt x="42" y="9"/>
                  </a:cubicBezTo>
                  <a:cubicBezTo>
                    <a:pt x="40" y="9"/>
                    <a:pt x="39" y="10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1" y="60"/>
                    <a:pt x="19" y="60"/>
                    <a:pt x="16" y="61"/>
                  </a:cubicBezTo>
                  <a:cubicBezTo>
                    <a:pt x="15" y="61"/>
                    <a:pt x="11" y="62"/>
                    <a:pt x="8" y="62"/>
                  </a:cubicBezTo>
                  <a:lnTo>
                    <a:pt x="8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97" name="Small Drop Pin"/>
          <p:cNvGrpSpPr/>
          <p:nvPr userDrawn="1"/>
        </p:nvGrpSpPr>
        <p:grpSpPr>
          <a:xfrm>
            <a:off x="6461333" y="2894413"/>
            <a:ext cx="346363" cy="230909"/>
            <a:chOff x="6461333" y="2894413"/>
            <a:chExt cx="346363" cy="230909"/>
          </a:xfrm>
        </p:grpSpPr>
        <p:sp>
          <p:nvSpPr>
            <p:cNvPr id="294" name="Freeform 60"/>
            <p:cNvSpPr>
              <a:spLocks noEditPoints="1"/>
            </p:cNvSpPr>
            <p:nvPr userDrawn="1"/>
          </p:nvSpPr>
          <p:spPr bwMode="auto">
            <a:xfrm>
              <a:off x="6461333" y="2894413"/>
              <a:ext cx="346363" cy="230909"/>
            </a:xfrm>
            <a:custGeom>
              <a:avLst/>
              <a:gdLst>
                <a:gd name="T0" fmla="*/ 51 w 153"/>
                <a:gd name="T1" fmla="*/ 102 h 102"/>
                <a:gd name="T2" fmla="*/ 0 w 153"/>
                <a:gd name="T3" fmla="*/ 52 h 102"/>
                <a:gd name="T4" fmla="*/ 15 w 153"/>
                <a:gd name="T5" fmla="*/ 15 h 102"/>
                <a:gd name="T6" fmla="*/ 51 w 153"/>
                <a:gd name="T7" fmla="*/ 0 h 102"/>
                <a:gd name="T8" fmla="*/ 51 w 153"/>
                <a:gd name="T9" fmla="*/ 0 h 102"/>
                <a:gd name="T10" fmla="*/ 75 w 153"/>
                <a:gd name="T11" fmla="*/ 6 h 102"/>
                <a:gd name="T12" fmla="*/ 153 w 153"/>
                <a:gd name="T13" fmla="*/ 50 h 102"/>
                <a:gd name="T14" fmla="*/ 76 w 153"/>
                <a:gd name="T15" fmla="*/ 96 h 102"/>
                <a:gd name="T16" fmla="*/ 51 w 153"/>
                <a:gd name="T17" fmla="*/ 102 h 102"/>
                <a:gd name="T18" fmla="*/ 51 w 153"/>
                <a:gd name="T19" fmla="*/ 9 h 102"/>
                <a:gd name="T20" fmla="*/ 51 w 153"/>
                <a:gd name="T21" fmla="*/ 9 h 102"/>
                <a:gd name="T22" fmla="*/ 21 w 153"/>
                <a:gd name="T23" fmla="*/ 22 h 102"/>
                <a:gd name="T24" fmla="*/ 9 w 153"/>
                <a:gd name="T25" fmla="*/ 52 h 102"/>
                <a:gd name="T26" fmla="*/ 51 w 153"/>
                <a:gd name="T27" fmla="*/ 94 h 102"/>
                <a:gd name="T28" fmla="*/ 71 w 153"/>
                <a:gd name="T29" fmla="*/ 89 h 102"/>
                <a:gd name="T30" fmla="*/ 136 w 153"/>
                <a:gd name="T31" fmla="*/ 50 h 102"/>
                <a:gd name="T32" fmla="*/ 71 w 153"/>
                <a:gd name="T33" fmla="*/ 14 h 102"/>
                <a:gd name="T34" fmla="*/ 51 w 153"/>
                <a:gd name="T35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102">
                  <a:moveTo>
                    <a:pt x="51" y="102"/>
                  </a:moveTo>
                  <a:cubicBezTo>
                    <a:pt x="23" y="102"/>
                    <a:pt x="0" y="80"/>
                    <a:pt x="0" y="52"/>
                  </a:cubicBezTo>
                  <a:cubicBezTo>
                    <a:pt x="0" y="38"/>
                    <a:pt x="5" y="25"/>
                    <a:pt x="15" y="15"/>
                  </a:cubicBezTo>
                  <a:cubicBezTo>
                    <a:pt x="24" y="6"/>
                    <a:pt x="37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9" y="0"/>
                    <a:pt x="67" y="2"/>
                    <a:pt x="75" y="6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5" y="96"/>
                    <a:pt x="65" y="102"/>
                    <a:pt x="51" y="102"/>
                  </a:cubicBezTo>
                  <a:close/>
                  <a:moveTo>
                    <a:pt x="51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39" y="9"/>
                    <a:pt x="29" y="13"/>
                    <a:pt x="21" y="22"/>
                  </a:cubicBezTo>
                  <a:cubicBezTo>
                    <a:pt x="13" y="30"/>
                    <a:pt x="9" y="40"/>
                    <a:pt x="9" y="52"/>
                  </a:cubicBezTo>
                  <a:cubicBezTo>
                    <a:pt x="9" y="75"/>
                    <a:pt x="28" y="94"/>
                    <a:pt x="51" y="94"/>
                  </a:cubicBezTo>
                  <a:cubicBezTo>
                    <a:pt x="63" y="94"/>
                    <a:pt x="71" y="89"/>
                    <a:pt x="71" y="89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65" y="10"/>
                    <a:pt x="58" y="9"/>
                    <a:pt x="51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61"/>
            <p:cNvSpPr>
              <a:spLocks noEditPoints="1"/>
            </p:cNvSpPr>
            <p:nvPr userDrawn="1"/>
          </p:nvSpPr>
          <p:spPr bwMode="auto">
            <a:xfrm>
              <a:off x="6546951" y="2982625"/>
              <a:ext cx="54484" cy="54484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21 w 24"/>
                <a:gd name="T9" fmla="*/ 20 h 24"/>
                <a:gd name="T10" fmla="*/ 12 w 24"/>
                <a:gd name="T11" fmla="*/ 24 h 24"/>
                <a:gd name="T12" fmla="*/ 12 w 24"/>
                <a:gd name="T13" fmla="*/ 7 h 24"/>
                <a:gd name="T14" fmla="*/ 7 w 24"/>
                <a:gd name="T15" fmla="*/ 12 h 24"/>
                <a:gd name="T16" fmla="*/ 12 w 24"/>
                <a:gd name="T17" fmla="*/ 17 h 24"/>
                <a:gd name="T18" fmla="*/ 12 w 24"/>
                <a:gd name="T19" fmla="*/ 20 h 24"/>
                <a:gd name="T20" fmla="*/ 12 w 24"/>
                <a:gd name="T21" fmla="*/ 17 h 24"/>
                <a:gd name="T22" fmla="*/ 16 w 24"/>
                <a:gd name="T23" fmla="*/ 15 h 24"/>
                <a:gd name="T24" fmla="*/ 17 w 24"/>
                <a:gd name="T25" fmla="*/ 12 h 24"/>
                <a:gd name="T26" fmla="*/ 12 w 24"/>
                <a:gd name="T27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6" y="24"/>
                    <a:pt x="1" y="19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ubicBezTo>
                    <a:pt x="18" y="22"/>
                    <a:pt x="15" y="24"/>
                    <a:pt x="12" y="24"/>
                  </a:cubicBezTo>
                  <a:close/>
                  <a:moveTo>
                    <a:pt x="12" y="7"/>
                  </a:moveTo>
                  <a:cubicBezTo>
                    <a:pt x="10" y="7"/>
                    <a:pt x="7" y="9"/>
                    <a:pt x="7" y="12"/>
                  </a:cubicBezTo>
                  <a:cubicBezTo>
                    <a:pt x="7" y="15"/>
                    <a:pt x="10" y="17"/>
                    <a:pt x="12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7"/>
                    <a:pt x="15" y="16"/>
                    <a:pt x="16" y="15"/>
                  </a:cubicBezTo>
                  <a:cubicBezTo>
                    <a:pt x="17" y="14"/>
                    <a:pt x="17" y="13"/>
                    <a:pt x="17" y="12"/>
                  </a:cubicBezTo>
                  <a:cubicBezTo>
                    <a:pt x="17" y="9"/>
                    <a:pt x="15" y="7"/>
                    <a:pt x="1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64"/>
            <p:cNvSpPr>
              <a:spLocks noEditPoints="1"/>
            </p:cNvSpPr>
            <p:nvPr userDrawn="1"/>
          </p:nvSpPr>
          <p:spPr bwMode="auto">
            <a:xfrm>
              <a:off x="6506737" y="2942410"/>
              <a:ext cx="136211" cy="133616"/>
            </a:xfrm>
            <a:custGeom>
              <a:avLst/>
              <a:gdLst>
                <a:gd name="T0" fmla="*/ 30 w 60"/>
                <a:gd name="T1" fmla="*/ 7 h 59"/>
                <a:gd name="T2" fmla="*/ 53 w 60"/>
                <a:gd name="T3" fmla="*/ 30 h 59"/>
                <a:gd name="T4" fmla="*/ 30 w 60"/>
                <a:gd name="T5" fmla="*/ 52 h 59"/>
                <a:gd name="T6" fmla="*/ 7 w 60"/>
                <a:gd name="T7" fmla="*/ 30 h 59"/>
                <a:gd name="T8" fmla="*/ 30 w 60"/>
                <a:gd name="T9" fmla="*/ 7 h 59"/>
                <a:gd name="T10" fmla="*/ 30 w 60"/>
                <a:gd name="T11" fmla="*/ 0 h 59"/>
                <a:gd name="T12" fmla="*/ 0 w 60"/>
                <a:gd name="T13" fmla="*/ 30 h 59"/>
                <a:gd name="T14" fmla="*/ 30 w 60"/>
                <a:gd name="T15" fmla="*/ 59 h 59"/>
                <a:gd name="T16" fmla="*/ 60 w 60"/>
                <a:gd name="T17" fmla="*/ 30 h 59"/>
                <a:gd name="T18" fmla="*/ 30 w 60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7"/>
                  </a:moveTo>
                  <a:cubicBezTo>
                    <a:pt x="42" y="7"/>
                    <a:pt x="53" y="17"/>
                    <a:pt x="53" y="30"/>
                  </a:cubicBezTo>
                  <a:cubicBezTo>
                    <a:pt x="53" y="42"/>
                    <a:pt x="42" y="52"/>
                    <a:pt x="30" y="52"/>
                  </a:cubicBezTo>
                  <a:cubicBezTo>
                    <a:pt x="17" y="52"/>
                    <a:pt x="7" y="42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6" y="59"/>
                    <a:pt x="60" y="4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96" name="Big Drop Pin"/>
          <p:cNvGrpSpPr/>
          <p:nvPr userDrawn="1"/>
        </p:nvGrpSpPr>
        <p:grpSpPr>
          <a:xfrm>
            <a:off x="7582148" y="2258765"/>
            <a:ext cx="551327" cy="556516"/>
            <a:chOff x="7582148" y="2258765"/>
            <a:chExt cx="551327" cy="556516"/>
          </a:xfrm>
        </p:grpSpPr>
        <p:sp>
          <p:nvSpPr>
            <p:cNvPr id="299" name="Freeform 65"/>
            <p:cNvSpPr>
              <a:spLocks noEditPoints="1"/>
            </p:cNvSpPr>
            <p:nvPr userDrawn="1"/>
          </p:nvSpPr>
          <p:spPr bwMode="auto">
            <a:xfrm>
              <a:off x="7582148" y="2258765"/>
              <a:ext cx="551327" cy="556516"/>
            </a:xfrm>
            <a:custGeom>
              <a:avLst/>
              <a:gdLst>
                <a:gd name="T0" fmla="*/ 0 w 244"/>
                <a:gd name="T1" fmla="*/ 246 h 246"/>
                <a:gd name="T2" fmla="*/ 45 w 244"/>
                <a:gd name="T3" fmla="*/ 73 h 246"/>
                <a:gd name="T4" fmla="*/ 70 w 244"/>
                <a:gd name="T5" fmla="*/ 30 h 246"/>
                <a:gd name="T6" fmla="*/ 143 w 244"/>
                <a:gd name="T7" fmla="*/ 0 h 246"/>
                <a:gd name="T8" fmla="*/ 213 w 244"/>
                <a:gd name="T9" fmla="*/ 29 h 246"/>
                <a:gd name="T10" fmla="*/ 243 w 244"/>
                <a:gd name="T11" fmla="*/ 100 h 246"/>
                <a:gd name="T12" fmla="*/ 214 w 244"/>
                <a:gd name="T13" fmla="*/ 172 h 246"/>
                <a:gd name="T14" fmla="*/ 172 w 244"/>
                <a:gd name="T15" fmla="*/ 198 h 246"/>
                <a:gd name="T16" fmla="*/ 0 w 244"/>
                <a:gd name="T17" fmla="*/ 246 h 246"/>
                <a:gd name="T18" fmla="*/ 143 w 244"/>
                <a:gd name="T19" fmla="*/ 9 h 246"/>
                <a:gd name="T20" fmla="*/ 76 w 244"/>
                <a:gd name="T21" fmla="*/ 36 h 246"/>
                <a:gd name="T22" fmla="*/ 53 w 244"/>
                <a:gd name="T23" fmla="*/ 75 h 246"/>
                <a:gd name="T24" fmla="*/ 13 w 244"/>
                <a:gd name="T25" fmla="*/ 233 h 246"/>
                <a:gd name="T26" fmla="*/ 170 w 244"/>
                <a:gd name="T27" fmla="*/ 189 h 246"/>
                <a:gd name="T28" fmla="*/ 208 w 244"/>
                <a:gd name="T29" fmla="*/ 166 h 246"/>
                <a:gd name="T30" fmla="*/ 235 w 244"/>
                <a:gd name="T31" fmla="*/ 100 h 246"/>
                <a:gd name="T32" fmla="*/ 207 w 244"/>
                <a:gd name="T33" fmla="*/ 35 h 246"/>
                <a:gd name="T34" fmla="*/ 143 w 244"/>
                <a:gd name="T35" fmla="*/ 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246">
                  <a:moveTo>
                    <a:pt x="0" y="246"/>
                  </a:moveTo>
                  <a:cubicBezTo>
                    <a:pt x="45" y="73"/>
                    <a:pt x="45" y="73"/>
                    <a:pt x="45" y="73"/>
                  </a:cubicBezTo>
                  <a:cubicBezTo>
                    <a:pt x="45" y="72"/>
                    <a:pt x="51" y="50"/>
                    <a:pt x="70" y="30"/>
                  </a:cubicBezTo>
                  <a:cubicBezTo>
                    <a:pt x="89" y="11"/>
                    <a:pt x="115" y="0"/>
                    <a:pt x="143" y="0"/>
                  </a:cubicBezTo>
                  <a:cubicBezTo>
                    <a:pt x="169" y="0"/>
                    <a:pt x="194" y="10"/>
                    <a:pt x="213" y="29"/>
                  </a:cubicBezTo>
                  <a:cubicBezTo>
                    <a:pt x="232" y="48"/>
                    <a:pt x="243" y="73"/>
                    <a:pt x="243" y="100"/>
                  </a:cubicBezTo>
                  <a:cubicBezTo>
                    <a:pt x="244" y="127"/>
                    <a:pt x="233" y="153"/>
                    <a:pt x="214" y="172"/>
                  </a:cubicBezTo>
                  <a:cubicBezTo>
                    <a:pt x="203" y="184"/>
                    <a:pt x="189" y="193"/>
                    <a:pt x="172" y="198"/>
                  </a:cubicBezTo>
                  <a:lnTo>
                    <a:pt x="0" y="246"/>
                  </a:lnTo>
                  <a:close/>
                  <a:moveTo>
                    <a:pt x="143" y="9"/>
                  </a:moveTo>
                  <a:cubicBezTo>
                    <a:pt x="118" y="9"/>
                    <a:pt x="94" y="19"/>
                    <a:pt x="76" y="36"/>
                  </a:cubicBezTo>
                  <a:cubicBezTo>
                    <a:pt x="58" y="54"/>
                    <a:pt x="54" y="75"/>
                    <a:pt x="53" y="75"/>
                  </a:cubicBezTo>
                  <a:cubicBezTo>
                    <a:pt x="13" y="233"/>
                    <a:pt x="13" y="233"/>
                    <a:pt x="13" y="233"/>
                  </a:cubicBezTo>
                  <a:cubicBezTo>
                    <a:pt x="170" y="189"/>
                    <a:pt x="170" y="189"/>
                    <a:pt x="170" y="189"/>
                  </a:cubicBezTo>
                  <a:cubicBezTo>
                    <a:pt x="185" y="185"/>
                    <a:pt x="197" y="177"/>
                    <a:pt x="208" y="166"/>
                  </a:cubicBezTo>
                  <a:cubicBezTo>
                    <a:pt x="226" y="148"/>
                    <a:pt x="235" y="125"/>
                    <a:pt x="235" y="100"/>
                  </a:cubicBezTo>
                  <a:cubicBezTo>
                    <a:pt x="234" y="76"/>
                    <a:pt x="225" y="53"/>
                    <a:pt x="207" y="35"/>
                  </a:cubicBezTo>
                  <a:cubicBezTo>
                    <a:pt x="190" y="18"/>
                    <a:pt x="167" y="9"/>
                    <a:pt x="143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Freeform 66"/>
            <p:cNvSpPr>
              <a:spLocks noEditPoints="1"/>
            </p:cNvSpPr>
            <p:nvPr userDrawn="1"/>
          </p:nvSpPr>
          <p:spPr bwMode="auto">
            <a:xfrm>
              <a:off x="7859757" y="2440379"/>
              <a:ext cx="97293" cy="92104"/>
            </a:xfrm>
            <a:custGeom>
              <a:avLst/>
              <a:gdLst>
                <a:gd name="T0" fmla="*/ 21 w 43"/>
                <a:gd name="T1" fmla="*/ 41 h 41"/>
                <a:gd name="T2" fmla="*/ 6 w 43"/>
                <a:gd name="T3" fmla="*/ 35 h 41"/>
                <a:gd name="T4" fmla="*/ 0 w 43"/>
                <a:gd name="T5" fmla="*/ 21 h 41"/>
                <a:gd name="T6" fmla="*/ 6 w 43"/>
                <a:gd name="T7" fmla="*/ 6 h 41"/>
                <a:gd name="T8" fmla="*/ 21 w 43"/>
                <a:gd name="T9" fmla="*/ 0 h 41"/>
                <a:gd name="T10" fmla="*/ 35 w 43"/>
                <a:gd name="T11" fmla="*/ 6 h 41"/>
                <a:gd name="T12" fmla="*/ 35 w 43"/>
                <a:gd name="T13" fmla="*/ 35 h 41"/>
                <a:gd name="T14" fmla="*/ 21 w 43"/>
                <a:gd name="T15" fmla="*/ 41 h 41"/>
                <a:gd name="T16" fmla="*/ 21 w 43"/>
                <a:gd name="T17" fmla="*/ 7 h 41"/>
                <a:gd name="T18" fmla="*/ 11 w 43"/>
                <a:gd name="T19" fmla="*/ 11 h 41"/>
                <a:gd name="T20" fmla="*/ 7 w 43"/>
                <a:gd name="T21" fmla="*/ 20 h 41"/>
                <a:gd name="T22" fmla="*/ 11 w 43"/>
                <a:gd name="T23" fmla="*/ 30 h 41"/>
                <a:gd name="T24" fmla="*/ 30 w 43"/>
                <a:gd name="T25" fmla="*/ 30 h 41"/>
                <a:gd name="T26" fmla="*/ 30 w 43"/>
                <a:gd name="T27" fmla="*/ 11 h 41"/>
                <a:gd name="T28" fmla="*/ 21 w 43"/>
                <a:gd name="T2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1">
                  <a:moveTo>
                    <a:pt x="21" y="41"/>
                  </a:move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1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ubicBezTo>
                    <a:pt x="43" y="14"/>
                    <a:pt x="43" y="27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lose/>
                  <a:moveTo>
                    <a:pt x="21" y="7"/>
                  </a:moveTo>
                  <a:cubicBezTo>
                    <a:pt x="17" y="7"/>
                    <a:pt x="13" y="8"/>
                    <a:pt x="11" y="11"/>
                  </a:cubicBezTo>
                  <a:cubicBezTo>
                    <a:pt x="8" y="13"/>
                    <a:pt x="7" y="17"/>
                    <a:pt x="7" y="20"/>
                  </a:cubicBezTo>
                  <a:cubicBezTo>
                    <a:pt x="7" y="24"/>
                    <a:pt x="8" y="28"/>
                    <a:pt x="11" y="30"/>
                  </a:cubicBezTo>
                  <a:cubicBezTo>
                    <a:pt x="16" y="35"/>
                    <a:pt x="25" y="35"/>
                    <a:pt x="30" y="30"/>
                  </a:cubicBezTo>
                  <a:cubicBezTo>
                    <a:pt x="36" y="25"/>
                    <a:pt x="36" y="16"/>
                    <a:pt x="30" y="11"/>
                  </a:cubicBezTo>
                  <a:cubicBezTo>
                    <a:pt x="28" y="8"/>
                    <a:pt x="24" y="7"/>
                    <a:pt x="21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67"/>
            <p:cNvSpPr>
              <a:spLocks noEditPoints="1"/>
            </p:cNvSpPr>
            <p:nvPr userDrawn="1"/>
          </p:nvSpPr>
          <p:spPr bwMode="auto">
            <a:xfrm>
              <a:off x="7746897" y="2337896"/>
              <a:ext cx="310041" cy="294474"/>
            </a:xfrm>
            <a:custGeom>
              <a:avLst/>
              <a:gdLst>
                <a:gd name="T0" fmla="*/ 72 w 137"/>
                <a:gd name="T1" fmla="*/ 130 h 130"/>
                <a:gd name="T2" fmla="*/ 26 w 137"/>
                <a:gd name="T3" fmla="*/ 111 h 130"/>
                <a:gd name="T4" fmla="*/ 26 w 137"/>
                <a:gd name="T5" fmla="*/ 20 h 130"/>
                <a:gd name="T6" fmla="*/ 72 w 137"/>
                <a:gd name="T7" fmla="*/ 0 h 130"/>
                <a:gd name="T8" fmla="*/ 118 w 137"/>
                <a:gd name="T9" fmla="*/ 20 h 130"/>
                <a:gd name="T10" fmla="*/ 137 w 137"/>
                <a:gd name="T11" fmla="*/ 65 h 130"/>
                <a:gd name="T12" fmla="*/ 118 w 137"/>
                <a:gd name="T13" fmla="*/ 111 h 130"/>
                <a:gd name="T14" fmla="*/ 72 w 137"/>
                <a:gd name="T15" fmla="*/ 130 h 130"/>
                <a:gd name="T16" fmla="*/ 72 w 137"/>
                <a:gd name="T17" fmla="*/ 7 h 130"/>
                <a:gd name="T18" fmla="*/ 31 w 137"/>
                <a:gd name="T19" fmla="*/ 24 h 130"/>
                <a:gd name="T20" fmla="*/ 31 w 137"/>
                <a:gd name="T21" fmla="*/ 107 h 130"/>
                <a:gd name="T22" fmla="*/ 72 w 137"/>
                <a:gd name="T23" fmla="*/ 124 h 130"/>
                <a:gd name="T24" fmla="*/ 113 w 137"/>
                <a:gd name="T25" fmla="*/ 107 h 130"/>
                <a:gd name="T26" fmla="*/ 130 w 137"/>
                <a:gd name="T27" fmla="*/ 65 h 130"/>
                <a:gd name="T28" fmla="*/ 113 w 137"/>
                <a:gd name="T29" fmla="*/ 24 h 130"/>
                <a:gd name="T30" fmla="*/ 72 w 137"/>
                <a:gd name="T31" fmla="*/ 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0">
                  <a:moveTo>
                    <a:pt x="72" y="130"/>
                  </a:moveTo>
                  <a:cubicBezTo>
                    <a:pt x="54" y="130"/>
                    <a:pt x="38" y="124"/>
                    <a:pt x="26" y="111"/>
                  </a:cubicBezTo>
                  <a:cubicBezTo>
                    <a:pt x="0" y="86"/>
                    <a:pt x="0" y="45"/>
                    <a:pt x="26" y="20"/>
                  </a:cubicBezTo>
                  <a:cubicBezTo>
                    <a:pt x="38" y="7"/>
                    <a:pt x="54" y="0"/>
                    <a:pt x="72" y="0"/>
                  </a:cubicBezTo>
                  <a:cubicBezTo>
                    <a:pt x="89" y="0"/>
                    <a:pt x="105" y="7"/>
                    <a:pt x="118" y="20"/>
                  </a:cubicBezTo>
                  <a:cubicBezTo>
                    <a:pt x="130" y="32"/>
                    <a:pt x="137" y="48"/>
                    <a:pt x="137" y="65"/>
                  </a:cubicBezTo>
                  <a:cubicBezTo>
                    <a:pt x="137" y="83"/>
                    <a:pt x="130" y="99"/>
                    <a:pt x="118" y="111"/>
                  </a:cubicBezTo>
                  <a:cubicBezTo>
                    <a:pt x="105" y="124"/>
                    <a:pt x="89" y="130"/>
                    <a:pt x="72" y="130"/>
                  </a:cubicBezTo>
                  <a:close/>
                  <a:moveTo>
                    <a:pt x="72" y="7"/>
                  </a:moveTo>
                  <a:cubicBezTo>
                    <a:pt x="56" y="7"/>
                    <a:pt x="42" y="13"/>
                    <a:pt x="31" y="24"/>
                  </a:cubicBezTo>
                  <a:cubicBezTo>
                    <a:pt x="8" y="47"/>
                    <a:pt x="8" y="84"/>
                    <a:pt x="31" y="107"/>
                  </a:cubicBezTo>
                  <a:cubicBezTo>
                    <a:pt x="42" y="118"/>
                    <a:pt x="56" y="124"/>
                    <a:pt x="72" y="124"/>
                  </a:cubicBezTo>
                  <a:cubicBezTo>
                    <a:pt x="87" y="124"/>
                    <a:pt x="102" y="118"/>
                    <a:pt x="113" y="107"/>
                  </a:cubicBezTo>
                  <a:cubicBezTo>
                    <a:pt x="124" y="96"/>
                    <a:pt x="130" y="81"/>
                    <a:pt x="130" y="65"/>
                  </a:cubicBezTo>
                  <a:cubicBezTo>
                    <a:pt x="130" y="50"/>
                    <a:pt x="124" y="35"/>
                    <a:pt x="113" y="24"/>
                  </a:cubicBezTo>
                  <a:cubicBezTo>
                    <a:pt x="102" y="13"/>
                    <a:pt x="87" y="7"/>
                    <a:pt x="7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302" name="First Dotted Line"/>
          <p:cNvCxnSpPr/>
          <p:nvPr userDrawn="1"/>
        </p:nvCxnSpPr>
        <p:spPr bwMode="black">
          <a:xfrm flipV="1">
            <a:off x="2829484" y="0"/>
            <a:ext cx="3547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Connector 302"/>
          <p:cNvCxnSpPr/>
          <p:nvPr userDrawn="1"/>
        </p:nvCxnSpPr>
        <p:spPr bwMode="black">
          <a:xfrm flipV="1">
            <a:off x="7829539" y="-43013"/>
            <a:ext cx="3547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Connector 303"/>
          <p:cNvCxnSpPr/>
          <p:nvPr userDrawn="1"/>
        </p:nvCxnSpPr>
        <p:spPr bwMode="black">
          <a:xfrm flipV="1">
            <a:off x="9868022" y="-1032668"/>
            <a:ext cx="16947" cy="366620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Heart"/>
          <p:cNvSpPr>
            <a:spLocks noEditPoints="1"/>
          </p:cNvSpPr>
          <p:nvPr userDrawn="1"/>
        </p:nvSpPr>
        <p:spPr bwMode="auto">
          <a:xfrm>
            <a:off x="9436637" y="2511965"/>
            <a:ext cx="867079" cy="766587"/>
          </a:xfrm>
          <a:custGeom>
            <a:avLst/>
            <a:gdLst>
              <a:gd name="T0" fmla="*/ 314 w 628"/>
              <a:gd name="T1" fmla="*/ 555 h 555"/>
              <a:gd name="T2" fmla="*/ 311 w 628"/>
              <a:gd name="T3" fmla="*/ 552 h 555"/>
              <a:gd name="T4" fmla="*/ 41 w 628"/>
              <a:gd name="T5" fmla="*/ 285 h 555"/>
              <a:gd name="T6" fmla="*/ 0 w 628"/>
              <a:gd name="T7" fmla="*/ 173 h 555"/>
              <a:gd name="T8" fmla="*/ 174 w 628"/>
              <a:gd name="T9" fmla="*/ 0 h 555"/>
              <a:gd name="T10" fmla="*/ 314 w 628"/>
              <a:gd name="T11" fmla="*/ 83 h 555"/>
              <a:gd name="T12" fmla="*/ 454 w 628"/>
              <a:gd name="T13" fmla="*/ 0 h 555"/>
              <a:gd name="T14" fmla="*/ 522 w 628"/>
              <a:gd name="T15" fmla="*/ 13 h 555"/>
              <a:gd name="T16" fmla="*/ 568 w 628"/>
              <a:gd name="T17" fmla="*/ 42 h 555"/>
              <a:gd name="T18" fmla="*/ 628 w 628"/>
              <a:gd name="T19" fmla="*/ 173 h 555"/>
              <a:gd name="T20" fmla="*/ 587 w 628"/>
              <a:gd name="T21" fmla="*/ 285 h 555"/>
              <a:gd name="T22" fmla="*/ 317 w 628"/>
              <a:gd name="T23" fmla="*/ 552 h 555"/>
              <a:gd name="T24" fmla="*/ 314 w 628"/>
              <a:gd name="T25" fmla="*/ 555 h 555"/>
              <a:gd name="T26" fmla="*/ 174 w 628"/>
              <a:gd name="T27" fmla="*/ 8 h 555"/>
              <a:gd name="T28" fmla="*/ 9 w 628"/>
              <a:gd name="T29" fmla="*/ 173 h 555"/>
              <a:gd name="T30" fmla="*/ 47 w 628"/>
              <a:gd name="T31" fmla="*/ 279 h 555"/>
              <a:gd name="T32" fmla="*/ 314 w 628"/>
              <a:gd name="T33" fmla="*/ 543 h 555"/>
              <a:gd name="T34" fmla="*/ 581 w 628"/>
              <a:gd name="T35" fmla="*/ 279 h 555"/>
              <a:gd name="T36" fmla="*/ 619 w 628"/>
              <a:gd name="T37" fmla="*/ 173 h 555"/>
              <a:gd name="T38" fmla="*/ 562 w 628"/>
              <a:gd name="T39" fmla="*/ 49 h 555"/>
              <a:gd name="T40" fmla="*/ 518 w 628"/>
              <a:gd name="T41" fmla="*/ 21 h 555"/>
              <a:gd name="T42" fmla="*/ 454 w 628"/>
              <a:gd name="T43" fmla="*/ 8 h 555"/>
              <a:gd name="T44" fmla="*/ 317 w 628"/>
              <a:gd name="T45" fmla="*/ 93 h 555"/>
              <a:gd name="T46" fmla="*/ 314 w 628"/>
              <a:gd name="T47" fmla="*/ 98 h 555"/>
              <a:gd name="T48" fmla="*/ 310 w 628"/>
              <a:gd name="T49" fmla="*/ 93 h 555"/>
              <a:gd name="T50" fmla="*/ 174 w 628"/>
              <a:gd name="T51" fmla="*/ 8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8" h="555">
                <a:moveTo>
                  <a:pt x="314" y="555"/>
                </a:moveTo>
                <a:cubicBezTo>
                  <a:pt x="311" y="552"/>
                  <a:pt x="311" y="552"/>
                  <a:pt x="311" y="552"/>
                </a:cubicBezTo>
                <a:cubicBezTo>
                  <a:pt x="301" y="542"/>
                  <a:pt x="60" y="306"/>
                  <a:pt x="41" y="285"/>
                </a:cubicBezTo>
                <a:cubicBezTo>
                  <a:pt x="15" y="257"/>
                  <a:pt x="0" y="217"/>
                  <a:pt x="0" y="173"/>
                </a:cubicBezTo>
                <a:cubicBezTo>
                  <a:pt x="0" y="78"/>
                  <a:pt x="78" y="0"/>
                  <a:pt x="174" y="0"/>
                </a:cubicBezTo>
                <a:cubicBezTo>
                  <a:pt x="233" y="0"/>
                  <a:pt x="284" y="42"/>
                  <a:pt x="314" y="83"/>
                </a:cubicBezTo>
                <a:cubicBezTo>
                  <a:pt x="351" y="31"/>
                  <a:pt x="403" y="0"/>
                  <a:pt x="454" y="0"/>
                </a:cubicBezTo>
                <a:cubicBezTo>
                  <a:pt x="477" y="0"/>
                  <a:pt x="500" y="4"/>
                  <a:pt x="522" y="13"/>
                </a:cubicBezTo>
                <a:cubicBezTo>
                  <a:pt x="538" y="20"/>
                  <a:pt x="554" y="30"/>
                  <a:pt x="568" y="42"/>
                </a:cubicBezTo>
                <a:cubicBezTo>
                  <a:pt x="606" y="75"/>
                  <a:pt x="628" y="123"/>
                  <a:pt x="628" y="173"/>
                </a:cubicBezTo>
                <a:cubicBezTo>
                  <a:pt x="628" y="216"/>
                  <a:pt x="611" y="262"/>
                  <a:pt x="587" y="285"/>
                </a:cubicBezTo>
                <a:cubicBezTo>
                  <a:pt x="569" y="303"/>
                  <a:pt x="319" y="550"/>
                  <a:pt x="317" y="552"/>
                </a:cubicBezTo>
                <a:lnTo>
                  <a:pt x="314" y="555"/>
                </a:lnTo>
                <a:close/>
                <a:moveTo>
                  <a:pt x="174" y="8"/>
                </a:moveTo>
                <a:cubicBezTo>
                  <a:pt x="83" y="8"/>
                  <a:pt x="9" y="82"/>
                  <a:pt x="9" y="173"/>
                </a:cubicBezTo>
                <a:cubicBezTo>
                  <a:pt x="9" y="215"/>
                  <a:pt x="23" y="253"/>
                  <a:pt x="47" y="279"/>
                </a:cubicBezTo>
                <a:cubicBezTo>
                  <a:pt x="65" y="299"/>
                  <a:pt x="285" y="515"/>
                  <a:pt x="314" y="543"/>
                </a:cubicBezTo>
                <a:cubicBezTo>
                  <a:pt x="342" y="515"/>
                  <a:pt x="564" y="296"/>
                  <a:pt x="581" y="279"/>
                </a:cubicBezTo>
                <a:cubicBezTo>
                  <a:pt x="603" y="257"/>
                  <a:pt x="619" y="213"/>
                  <a:pt x="619" y="173"/>
                </a:cubicBezTo>
                <a:cubicBezTo>
                  <a:pt x="619" y="125"/>
                  <a:pt x="598" y="80"/>
                  <a:pt x="562" y="49"/>
                </a:cubicBezTo>
                <a:cubicBezTo>
                  <a:pt x="549" y="37"/>
                  <a:pt x="534" y="28"/>
                  <a:pt x="518" y="21"/>
                </a:cubicBezTo>
                <a:cubicBezTo>
                  <a:pt x="498" y="13"/>
                  <a:pt x="476" y="8"/>
                  <a:pt x="454" y="8"/>
                </a:cubicBezTo>
                <a:cubicBezTo>
                  <a:pt x="396" y="8"/>
                  <a:pt x="345" y="52"/>
                  <a:pt x="317" y="93"/>
                </a:cubicBezTo>
                <a:cubicBezTo>
                  <a:pt x="314" y="98"/>
                  <a:pt x="314" y="98"/>
                  <a:pt x="314" y="98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282" y="52"/>
                  <a:pt x="232" y="8"/>
                  <a:pt x="174" y="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66" name="Heart Pulse"/>
          <p:cNvGrpSpPr/>
          <p:nvPr userDrawn="1"/>
        </p:nvGrpSpPr>
        <p:grpSpPr>
          <a:xfrm>
            <a:off x="9260238" y="2097517"/>
            <a:ext cx="1287723" cy="1044053"/>
            <a:chOff x="9260238" y="2097517"/>
            <a:chExt cx="1287723" cy="1044053"/>
          </a:xfrm>
        </p:grpSpPr>
        <p:sp>
          <p:nvSpPr>
            <p:cNvPr id="307" name="Freeform 73"/>
            <p:cNvSpPr>
              <a:spLocks/>
            </p:cNvSpPr>
            <p:nvPr userDrawn="1"/>
          </p:nvSpPr>
          <p:spPr bwMode="auto">
            <a:xfrm>
              <a:off x="10013485" y="2601757"/>
              <a:ext cx="27569" cy="113832"/>
            </a:xfrm>
            <a:custGeom>
              <a:avLst/>
              <a:gdLst>
                <a:gd name="T0" fmla="*/ 10 w 20"/>
                <a:gd name="T1" fmla="*/ 83 h 83"/>
                <a:gd name="T2" fmla="*/ 0 w 20"/>
                <a:gd name="T3" fmla="*/ 73 h 83"/>
                <a:gd name="T4" fmla="*/ 0 w 20"/>
                <a:gd name="T5" fmla="*/ 10 h 83"/>
                <a:gd name="T6" fmla="*/ 10 w 20"/>
                <a:gd name="T7" fmla="*/ 0 h 83"/>
                <a:gd name="T8" fmla="*/ 20 w 20"/>
                <a:gd name="T9" fmla="*/ 10 h 83"/>
                <a:gd name="T10" fmla="*/ 20 w 20"/>
                <a:gd name="T11" fmla="*/ 73 h 83"/>
                <a:gd name="T12" fmla="*/ 10 w 20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3">
                  <a:moveTo>
                    <a:pt x="10" y="83"/>
                  </a:moveTo>
                  <a:cubicBezTo>
                    <a:pt x="4" y="83"/>
                    <a:pt x="0" y="79"/>
                    <a:pt x="0" y="7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9"/>
                    <a:pt x="15" y="83"/>
                    <a:pt x="10" y="8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74"/>
            <p:cNvSpPr>
              <a:spLocks/>
            </p:cNvSpPr>
            <p:nvPr userDrawn="1"/>
          </p:nvSpPr>
          <p:spPr bwMode="auto">
            <a:xfrm>
              <a:off x="10013485" y="2333185"/>
              <a:ext cx="27569" cy="73813"/>
            </a:xfrm>
            <a:custGeom>
              <a:avLst/>
              <a:gdLst>
                <a:gd name="T0" fmla="*/ 10 w 20"/>
                <a:gd name="T1" fmla="*/ 53 h 53"/>
                <a:gd name="T2" fmla="*/ 0 w 20"/>
                <a:gd name="T3" fmla="*/ 43 h 53"/>
                <a:gd name="T4" fmla="*/ 0 w 20"/>
                <a:gd name="T5" fmla="*/ 10 h 53"/>
                <a:gd name="T6" fmla="*/ 10 w 20"/>
                <a:gd name="T7" fmla="*/ 0 h 53"/>
                <a:gd name="T8" fmla="*/ 20 w 20"/>
                <a:gd name="T9" fmla="*/ 10 h 53"/>
                <a:gd name="T10" fmla="*/ 20 w 20"/>
                <a:gd name="T11" fmla="*/ 43 h 53"/>
                <a:gd name="T12" fmla="*/ 10 w 20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3">
                  <a:moveTo>
                    <a:pt x="10" y="53"/>
                  </a:moveTo>
                  <a:cubicBezTo>
                    <a:pt x="4" y="53"/>
                    <a:pt x="0" y="49"/>
                    <a:pt x="0" y="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9"/>
                    <a:pt x="15" y="53"/>
                    <a:pt x="10" y="5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75"/>
            <p:cNvSpPr>
              <a:spLocks/>
            </p:cNvSpPr>
            <p:nvPr userDrawn="1"/>
          </p:nvSpPr>
          <p:spPr bwMode="auto">
            <a:xfrm>
              <a:off x="10013485" y="2097517"/>
              <a:ext cx="27569" cy="177862"/>
            </a:xfrm>
            <a:custGeom>
              <a:avLst/>
              <a:gdLst>
                <a:gd name="T0" fmla="*/ 10 w 20"/>
                <a:gd name="T1" fmla="*/ 129 h 129"/>
                <a:gd name="T2" fmla="*/ 0 w 20"/>
                <a:gd name="T3" fmla="*/ 119 h 129"/>
                <a:gd name="T4" fmla="*/ 0 w 20"/>
                <a:gd name="T5" fmla="*/ 10 h 129"/>
                <a:gd name="T6" fmla="*/ 10 w 20"/>
                <a:gd name="T7" fmla="*/ 0 h 129"/>
                <a:gd name="T8" fmla="*/ 20 w 20"/>
                <a:gd name="T9" fmla="*/ 10 h 129"/>
                <a:gd name="T10" fmla="*/ 20 w 20"/>
                <a:gd name="T11" fmla="*/ 119 h 129"/>
                <a:gd name="T12" fmla="*/ 10 w 20"/>
                <a:gd name="T1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9">
                  <a:moveTo>
                    <a:pt x="10" y="129"/>
                  </a:moveTo>
                  <a:cubicBezTo>
                    <a:pt x="4" y="129"/>
                    <a:pt x="0" y="125"/>
                    <a:pt x="0" y="1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5"/>
                    <a:pt x="15" y="129"/>
                    <a:pt x="10" y="12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76"/>
            <p:cNvSpPr>
              <a:spLocks/>
            </p:cNvSpPr>
            <p:nvPr userDrawn="1"/>
          </p:nvSpPr>
          <p:spPr bwMode="auto">
            <a:xfrm>
              <a:off x="10095302" y="2784955"/>
              <a:ext cx="27569" cy="116500"/>
            </a:xfrm>
            <a:custGeom>
              <a:avLst/>
              <a:gdLst>
                <a:gd name="T0" fmla="*/ 10 w 20"/>
                <a:gd name="T1" fmla="*/ 84 h 84"/>
                <a:gd name="T2" fmla="*/ 0 w 20"/>
                <a:gd name="T3" fmla="*/ 74 h 84"/>
                <a:gd name="T4" fmla="*/ 0 w 20"/>
                <a:gd name="T5" fmla="*/ 10 h 84"/>
                <a:gd name="T6" fmla="*/ 10 w 20"/>
                <a:gd name="T7" fmla="*/ 0 h 84"/>
                <a:gd name="T8" fmla="*/ 20 w 20"/>
                <a:gd name="T9" fmla="*/ 10 h 84"/>
                <a:gd name="T10" fmla="*/ 20 w 20"/>
                <a:gd name="T11" fmla="*/ 74 h 84"/>
                <a:gd name="T12" fmla="*/ 10 w 20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4">
                  <a:moveTo>
                    <a:pt x="10" y="84"/>
                  </a:moveTo>
                  <a:cubicBezTo>
                    <a:pt x="4" y="84"/>
                    <a:pt x="0" y="79"/>
                    <a:pt x="0" y="7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9"/>
                    <a:pt x="16" y="84"/>
                    <a:pt x="10" y="84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77"/>
            <p:cNvSpPr>
              <a:spLocks/>
            </p:cNvSpPr>
            <p:nvPr userDrawn="1"/>
          </p:nvSpPr>
          <p:spPr bwMode="auto">
            <a:xfrm>
              <a:off x="9491459" y="2777841"/>
              <a:ext cx="64920" cy="27569"/>
            </a:xfrm>
            <a:custGeom>
              <a:avLst/>
              <a:gdLst>
                <a:gd name="T0" fmla="*/ 37 w 47"/>
                <a:gd name="T1" fmla="*/ 20 h 20"/>
                <a:gd name="T2" fmla="*/ 10 w 47"/>
                <a:gd name="T3" fmla="*/ 20 h 20"/>
                <a:gd name="T4" fmla="*/ 0 w 47"/>
                <a:gd name="T5" fmla="*/ 10 h 20"/>
                <a:gd name="T6" fmla="*/ 10 w 47"/>
                <a:gd name="T7" fmla="*/ 0 h 20"/>
                <a:gd name="T8" fmla="*/ 37 w 47"/>
                <a:gd name="T9" fmla="*/ 0 h 20"/>
                <a:gd name="T10" fmla="*/ 47 w 47"/>
                <a:gd name="T11" fmla="*/ 10 h 20"/>
                <a:gd name="T12" fmla="*/ 37 w 4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0">
                  <a:moveTo>
                    <a:pt x="3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4"/>
                    <a:pt x="47" y="10"/>
                  </a:cubicBezTo>
                  <a:cubicBezTo>
                    <a:pt x="47" y="15"/>
                    <a:pt x="43" y="20"/>
                    <a:pt x="37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78"/>
            <p:cNvSpPr>
              <a:spLocks/>
            </p:cNvSpPr>
            <p:nvPr userDrawn="1"/>
          </p:nvSpPr>
          <p:spPr bwMode="auto">
            <a:xfrm>
              <a:off x="9260238" y="2777841"/>
              <a:ext cx="128950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79"/>
            <p:cNvSpPr>
              <a:spLocks/>
            </p:cNvSpPr>
            <p:nvPr userDrawn="1"/>
          </p:nvSpPr>
          <p:spPr bwMode="auto">
            <a:xfrm>
              <a:off x="9734241" y="2777841"/>
              <a:ext cx="128061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80"/>
            <p:cNvSpPr>
              <a:spLocks/>
            </p:cNvSpPr>
            <p:nvPr userDrawn="1"/>
          </p:nvSpPr>
          <p:spPr bwMode="auto">
            <a:xfrm>
              <a:off x="9928111" y="2667566"/>
              <a:ext cx="92488" cy="91599"/>
            </a:xfrm>
            <a:custGeom>
              <a:avLst/>
              <a:gdLst>
                <a:gd name="T0" fmla="*/ 55 w 67"/>
                <a:gd name="T1" fmla="*/ 66 h 66"/>
                <a:gd name="T2" fmla="*/ 48 w 67"/>
                <a:gd name="T3" fmla="*/ 63 h 66"/>
                <a:gd name="T4" fmla="*/ 3 w 67"/>
                <a:gd name="T5" fmla="*/ 18 h 66"/>
                <a:gd name="T6" fmla="*/ 3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5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5" y="66"/>
                  </a:moveTo>
                  <a:cubicBezTo>
                    <a:pt x="53" y="66"/>
                    <a:pt x="50" y="65"/>
                    <a:pt x="48" y="6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0" y="8"/>
                    <a:pt x="3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8" y="66"/>
                    <a:pt x="55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81"/>
            <p:cNvSpPr>
              <a:spLocks/>
            </p:cNvSpPr>
            <p:nvPr userDrawn="1"/>
          </p:nvSpPr>
          <p:spPr bwMode="auto">
            <a:xfrm>
              <a:off x="9985916" y="2799184"/>
              <a:ext cx="92488" cy="92488"/>
            </a:xfrm>
            <a:custGeom>
              <a:avLst/>
              <a:gdLst>
                <a:gd name="T0" fmla="*/ 11 w 67"/>
                <a:gd name="T1" fmla="*/ 67 h 67"/>
                <a:gd name="T2" fmla="*/ 4 w 67"/>
                <a:gd name="T3" fmla="*/ 64 h 67"/>
                <a:gd name="T4" fmla="*/ 4 w 67"/>
                <a:gd name="T5" fmla="*/ 49 h 67"/>
                <a:gd name="T6" fmla="*/ 49 w 67"/>
                <a:gd name="T7" fmla="*/ 4 h 67"/>
                <a:gd name="T8" fmla="*/ 63 w 67"/>
                <a:gd name="T9" fmla="*/ 4 h 67"/>
                <a:gd name="T10" fmla="*/ 63 w 67"/>
                <a:gd name="T11" fmla="*/ 19 h 67"/>
                <a:gd name="T12" fmla="*/ 19 w 67"/>
                <a:gd name="T13" fmla="*/ 64 h 67"/>
                <a:gd name="T14" fmla="*/ 11 w 67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7">
                  <a:moveTo>
                    <a:pt x="11" y="67"/>
                  </a:moveTo>
                  <a:cubicBezTo>
                    <a:pt x="9" y="67"/>
                    <a:pt x="6" y="66"/>
                    <a:pt x="4" y="64"/>
                  </a:cubicBezTo>
                  <a:cubicBezTo>
                    <a:pt x="0" y="60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3" y="4"/>
                  </a:cubicBezTo>
                  <a:cubicBezTo>
                    <a:pt x="67" y="8"/>
                    <a:pt x="67" y="15"/>
                    <a:pt x="63" y="1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7" y="66"/>
                    <a:pt x="14" y="67"/>
                    <a:pt x="11" y="67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82"/>
            <p:cNvSpPr>
              <a:spLocks/>
            </p:cNvSpPr>
            <p:nvPr userDrawn="1"/>
          </p:nvSpPr>
          <p:spPr bwMode="auto">
            <a:xfrm>
              <a:off x="9846295" y="2939695"/>
              <a:ext cx="92488" cy="91599"/>
            </a:xfrm>
            <a:custGeom>
              <a:avLst/>
              <a:gdLst>
                <a:gd name="T0" fmla="*/ 11 w 67"/>
                <a:gd name="T1" fmla="*/ 66 h 66"/>
                <a:gd name="T2" fmla="*/ 4 w 67"/>
                <a:gd name="T3" fmla="*/ 63 h 66"/>
                <a:gd name="T4" fmla="*/ 4 w 67"/>
                <a:gd name="T5" fmla="*/ 48 h 66"/>
                <a:gd name="T6" fmla="*/ 49 w 67"/>
                <a:gd name="T7" fmla="*/ 4 h 66"/>
                <a:gd name="T8" fmla="*/ 63 w 67"/>
                <a:gd name="T9" fmla="*/ 4 h 66"/>
                <a:gd name="T10" fmla="*/ 63 w 67"/>
                <a:gd name="T11" fmla="*/ 18 h 66"/>
                <a:gd name="T12" fmla="*/ 19 w 67"/>
                <a:gd name="T13" fmla="*/ 63 h 66"/>
                <a:gd name="T14" fmla="*/ 11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1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2"/>
                    <a:pt x="4" y="48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59" y="0"/>
                    <a:pt x="63" y="4"/>
                  </a:cubicBezTo>
                  <a:cubicBezTo>
                    <a:pt x="67" y="7"/>
                    <a:pt x="67" y="14"/>
                    <a:pt x="63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1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Freeform 83"/>
            <p:cNvSpPr>
              <a:spLocks/>
            </p:cNvSpPr>
            <p:nvPr userDrawn="1"/>
          </p:nvSpPr>
          <p:spPr bwMode="auto">
            <a:xfrm>
              <a:off x="10116645" y="2740490"/>
              <a:ext cx="92488" cy="91599"/>
            </a:xfrm>
            <a:custGeom>
              <a:avLst/>
              <a:gdLst>
                <a:gd name="T0" fmla="*/ 56 w 67"/>
                <a:gd name="T1" fmla="*/ 66 h 66"/>
                <a:gd name="T2" fmla="*/ 49 w 67"/>
                <a:gd name="T3" fmla="*/ 63 h 66"/>
                <a:gd name="T4" fmla="*/ 4 w 67"/>
                <a:gd name="T5" fmla="*/ 18 h 66"/>
                <a:gd name="T6" fmla="*/ 4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6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6" y="66"/>
                  </a:moveTo>
                  <a:cubicBezTo>
                    <a:pt x="54" y="66"/>
                    <a:pt x="51" y="65"/>
                    <a:pt x="49" y="6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9" y="66"/>
                    <a:pt x="56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84"/>
            <p:cNvSpPr>
              <a:spLocks/>
            </p:cNvSpPr>
            <p:nvPr userDrawn="1"/>
          </p:nvSpPr>
          <p:spPr bwMode="auto">
            <a:xfrm>
              <a:off x="10447469" y="3069535"/>
              <a:ext cx="71145" cy="72035"/>
            </a:xfrm>
            <a:custGeom>
              <a:avLst/>
              <a:gdLst>
                <a:gd name="T0" fmla="*/ 41 w 52"/>
                <a:gd name="T1" fmla="*/ 52 h 52"/>
                <a:gd name="T2" fmla="*/ 34 w 52"/>
                <a:gd name="T3" fmla="*/ 49 h 52"/>
                <a:gd name="T4" fmla="*/ 4 w 52"/>
                <a:gd name="T5" fmla="*/ 18 h 52"/>
                <a:gd name="T6" fmla="*/ 4 w 52"/>
                <a:gd name="T7" fmla="*/ 4 h 52"/>
                <a:gd name="T8" fmla="*/ 18 w 52"/>
                <a:gd name="T9" fmla="*/ 4 h 52"/>
                <a:gd name="T10" fmla="*/ 48 w 52"/>
                <a:gd name="T11" fmla="*/ 34 h 52"/>
                <a:gd name="T12" fmla="*/ 48 w 52"/>
                <a:gd name="T13" fmla="*/ 49 h 52"/>
                <a:gd name="T14" fmla="*/ 41 w 5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2">
                  <a:moveTo>
                    <a:pt x="41" y="52"/>
                  </a:moveTo>
                  <a:cubicBezTo>
                    <a:pt x="38" y="52"/>
                    <a:pt x="36" y="51"/>
                    <a:pt x="34" y="4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2" y="38"/>
                    <a:pt x="52" y="45"/>
                    <a:pt x="48" y="49"/>
                  </a:cubicBezTo>
                  <a:cubicBezTo>
                    <a:pt x="46" y="51"/>
                    <a:pt x="44" y="52"/>
                    <a:pt x="41" y="5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85"/>
            <p:cNvSpPr>
              <a:spLocks/>
            </p:cNvSpPr>
            <p:nvPr userDrawn="1"/>
          </p:nvSpPr>
          <p:spPr bwMode="auto">
            <a:xfrm>
              <a:off x="10103305" y="2696914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6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86"/>
            <p:cNvSpPr>
              <a:spLocks/>
            </p:cNvSpPr>
            <p:nvPr userDrawn="1"/>
          </p:nvSpPr>
          <p:spPr bwMode="auto">
            <a:xfrm>
              <a:off x="10056172" y="2610650"/>
              <a:ext cx="92488" cy="91599"/>
            </a:xfrm>
            <a:custGeom>
              <a:avLst/>
              <a:gdLst>
                <a:gd name="T0" fmla="*/ 12 w 67"/>
                <a:gd name="T1" fmla="*/ 66 h 66"/>
                <a:gd name="T2" fmla="*/ 4 w 67"/>
                <a:gd name="T3" fmla="*/ 63 h 66"/>
                <a:gd name="T4" fmla="*/ 4 w 67"/>
                <a:gd name="T5" fmla="*/ 49 h 66"/>
                <a:gd name="T6" fmla="*/ 49 w 67"/>
                <a:gd name="T7" fmla="*/ 4 h 66"/>
                <a:gd name="T8" fmla="*/ 64 w 67"/>
                <a:gd name="T9" fmla="*/ 4 h 66"/>
                <a:gd name="T10" fmla="*/ 64 w 67"/>
                <a:gd name="T11" fmla="*/ 18 h 66"/>
                <a:gd name="T12" fmla="*/ 19 w 67"/>
                <a:gd name="T13" fmla="*/ 63 h 66"/>
                <a:gd name="T14" fmla="*/ 12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2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4" y="4"/>
                  </a:cubicBezTo>
                  <a:cubicBezTo>
                    <a:pt x="67" y="8"/>
                    <a:pt x="67" y="14"/>
                    <a:pt x="64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2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Freeform 87"/>
            <p:cNvSpPr>
              <a:spLocks/>
            </p:cNvSpPr>
            <p:nvPr userDrawn="1"/>
          </p:nvSpPr>
          <p:spPr bwMode="auto">
            <a:xfrm>
              <a:off x="10330080" y="2285162"/>
              <a:ext cx="145847" cy="144958"/>
            </a:xfrm>
            <a:custGeom>
              <a:avLst/>
              <a:gdLst>
                <a:gd name="T0" fmla="*/ 11 w 106"/>
                <a:gd name="T1" fmla="*/ 105 h 105"/>
                <a:gd name="T2" fmla="*/ 4 w 106"/>
                <a:gd name="T3" fmla="*/ 102 h 105"/>
                <a:gd name="T4" fmla="*/ 4 w 106"/>
                <a:gd name="T5" fmla="*/ 88 h 105"/>
                <a:gd name="T6" fmla="*/ 88 w 106"/>
                <a:gd name="T7" fmla="*/ 4 h 105"/>
                <a:gd name="T8" fmla="*/ 102 w 106"/>
                <a:gd name="T9" fmla="*/ 4 h 105"/>
                <a:gd name="T10" fmla="*/ 102 w 106"/>
                <a:gd name="T11" fmla="*/ 18 h 105"/>
                <a:gd name="T12" fmla="*/ 18 w 106"/>
                <a:gd name="T13" fmla="*/ 102 h 105"/>
                <a:gd name="T14" fmla="*/ 11 w 106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05">
                  <a:moveTo>
                    <a:pt x="11" y="105"/>
                  </a:moveTo>
                  <a:cubicBezTo>
                    <a:pt x="8" y="105"/>
                    <a:pt x="6" y="104"/>
                    <a:pt x="4" y="102"/>
                  </a:cubicBezTo>
                  <a:cubicBezTo>
                    <a:pt x="0" y="98"/>
                    <a:pt x="0" y="91"/>
                    <a:pt x="4" y="88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92" y="0"/>
                    <a:pt x="98" y="0"/>
                    <a:pt x="102" y="4"/>
                  </a:cubicBezTo>
                  <a:cubicBezTo>
                    <a:pt x="106" y="8"/>
                    <a:pt x="106" y="14"/>
                    <a:pt x="102" y="18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6" y="104"/>
                    <a:pt x="14" y="105"/>
                    <a:pt x="11" y="105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Freeform 88"/>
            <p:cNvSpPr>
              <a:spLocks/>
            </p:cNvSpPr>
            <p:nvPr userDrawn="1"/>
          </p:nvSpPr>
          <p:spPr bwMode="auto">
            <a:xfrm>
              <a:off x="10491045" y="2213128"/>
              <a:ext cx="56916" cy="55137"/>
            </a:xfrm>
            <a:custGeom>
              <a:avLst/>
              <a:gdLst>
                <a:gd name="T0" fmla="*/ 11 w 41"/>
                <a:gd name="T1" fmla="*/ 40 h 40"/>
                <a:gd name="T2" fmla="*/ 4 w 41"/>
                <a:gd name="T3" fmla="*/ 37 h 40"/>
                <a:gd name="T4" fmla="*/ 4 w 41"/>
                <a:gd name="T5" fmla="*/ 23 h 40"/>
                <a:gd name="T6" fmla="*/ 23 w 41"/>
                <a:gd name="T7" fmla="*/ 4 h 40"/>
                <a:gd name="T8" fmla="*/ 37 w 41"/>
                <a:gd name="T9" fmla="*/ 4 h 40"/>
                <a:gd name="T10" fmla="*/ 37 w 41"/>
                <a:gd name="T11" fmla="*/ 18 h 40"/>
                <a:gd name="T12" fmla="*/ 18 w 41"/>
                <a:gd name="T13" fmla="*/ 37 h 40"/>
                <a:gd name="T14" fmla="*/ 11 w 4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0">
                  <a:moveTo>
                    <a:pt x="11" y="40"/>
                  </a:moveTo>
                  <a:cubicBezTo>
                    <a:pt x="8" y="40"/>
                    <a:pt x="6" y="39"/>
                    <a:pt x="4" y="37"/>
                  </a:cubicBezTo>
                  <a:cubicBezTo>
                    <a:pt x="0" y="33"/>
                    <a:pt x="0" y="27"/>
                    <a:pt x="4" y="2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7" y="0"/>
                    <a:pt x="33" y="0"/>
                    <a:pt x="37" y="4"/>
                  </a:cubicBezTo>
                  <a:cubicBezTo>
                    <a:pt x="41" y="8"/>
                    <a:pt x="41" y="14"/>
                    <a:pt x="37" y="1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6" y="39"/>
                    <a:pt x="13" y="40"/>
                    <a:pt x="11" y="4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" name="Freeform 89"/>
            <p:cNvSpPr>
              <a:spLocks/>
            </p:cNvSpPr>
            <p:nvPr userDrawn="1"/>
          </p:nvSpPr>
          <p:spPr bwMode="auto">
            <a:xfrm>
              <a:off x="9918328" y="2777841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5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Freeform 90"/>
            <p:cNvSpPr>
              <a:spLocks/>
            </p:cNvSpPr>
            <p:nvPr userDrawn="1"/>
          </p:nvSpPr>
          <p:spPr bwMode="auto">
            <a:xfrm>
              <a:off x="9781375" y="3041967"/>
              <a:ext cx="55137" cy="54248"/>
            </a:xfrm>
            <a:custGeom>
              <a:avLst/>
              <a:gdLst>
                <a:gd name="T0" fmla="*/ 11 w 40"/>
                <a:gd name="T1" fmla="*/ 39 h 39"/>
                <a:gd name="T2" fmla="*/ 4 w 40"/>
                <a:gd name="T3" fmla="*/ 36 h 39"/>
                <a:gd name="T4" fmla="*/ 4 w 40"/>
                <a:gd name="T5" fmla="*/ 22 h 39"/>
                <a:gd name="T6" fmla="*/ 21 w 40"/>
                <a:gd name="T7" fmla="*/ 4 h 39"/>
                <a:gd name="T8" fmla="*/ 36 w 40"/>
                <a:gd name="T9" fmla="*/ 4 h 39"/>
                <a:gd name="T10" fmla="*/ 36 w 40"/>
                <a:gd name="T11" fmla="*/ 19 h 39"/>
                <a:gd name="T12" fmla="*/ 18 w 40"/>
                <a:gd name="T13" fmla="*/ 36 h 39"/>
                <a:gd name="T14" fmla="*/ 11 w 4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9">
                  <a:moveTo>
                    <a:pt x="11" y="39"/>
                  </a:moveTo>
                  <a:cubicBezTo>
                    <a:pt x="8" y="39"/>
                    <a:pt x="6" y="38"/>
                    <a:pt x="4" y="36"/>
                  </a:cubicBezTo>
                  <a:cubicBezTo>
                    <a:pt x="0" y="32"/>
                    <a:pt x="0" y="26"/>
                    <a:pt x="4" y="22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0"/>
                    <a:pt x="32" y="0"/>
                    <a:pt x="36" y="4"/>
                  </a:cubicBezTo>
                  <a:cubicBezTo>
                    <a:pt x="40" y="8"/>
                    <a:pt x="40" y="15"/>
                    <a:pt x="36" y="19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6" y="38"/>
                    <a:pt x="13" y="39"/>
                    <a:pt x="11" y="3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Freeform 91"/>
            <p:cNvSpPr>
              <a:spLocks/>
            </p:cNvSpPr>
            <p:nvPr userDrawn="1"/>
          </p:nvSpPr>
          <p:spPr bwMode="auto">
            <a:xfrm>
              <a:off x="10277610" y="2901455"/>
              <a:ext cx="155630" cy="154740"/>
            </a:xfrm>
            <a:custGeom>
              <a:avLst/>
              <a:gdLst>
                <a:gd name="T0" fmla="*/ 102 w 113"/>
                <a:gd name="T1" fmla="*/ 112 h 112"/>
                <a:gd name="T2" fmla="*/ 95 w 113"/>
                <a:gd name="T3" fmla="*/ 109 h 112"/>
                <a:gd name="T4" fmla="*/ 4 w 113"/>
                <a:gd name="T5" fmla="*/ 18 h 112"/>
                <a:gd name="T6" fmla="*/ 4 w 113"/>
                <a:gd name="T7" fmla="*/ 3 h 112"/>
                <a:gd name="T8" fmla="*/ 18 w 113"/>
                <a:gd name="T9" fmla="*/ 3 h 112"/>
                <a:gd name="T10" fmla="*/ 109 w 113"/>
                <a:gd name="T11" fmla="*/ 95 h 112"/>
                <a:gd name="T12" fmla="*/ 109 w 113"/>
                <a:gd name="T13" fmla="*/ 109 h 112"/>
                <a:gd name="T14" fmla="*/ 102 w 113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12">
                  <a:moveTo>
                    <a:pt x="102" y="112"/>
                  </a:moveTo>
                  <a:cubicBezTo>
                    <a:pt x="100" y="112"/>
                    <a:pt x="97" y="111"/>
                    <a:pt x="95" y="10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7"/>
                    <a:pt x="4" y="3"/>
                  </a:cubicBezTo>
                  <a:cubicBezTo>
                    <a:pt x="8" y="0"/>
                    <a:pt x="14" y="0"/>
                    <a:pt x="18" y="3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3" y="98"/>
                    <a:pt x="113" y="105"/>
                    <a:pt x="109" y="109"/>
                  </a:cubicBezTo>
                  <a:cubicBezTo>
                    <a:pt x="107" y="111"/>
                    <a:pt x="105" y="112"/>
                    <a:pt x="102" y="11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Freeform 92"/>
            <p:cNvSpPr>
              <a:spLocks/>
            </p:cNvSpPr>
            <p:nvPr userDrawn="1"/>
          </p:nvSpPr>
          <p:spPr bwMode="auto">
            <a:xfrm>
              <a:off x="10227809" y="2447906"/>
              <a:ext cx="83595" cy="84485"/>
            </a:xfrm>
            <a:custGeom>
              <a:avLst/>
              <a:gdLst>
                <a:gd name="T0" fmla="*/ 11 w 61"/>
                <a:gd name="T1" fmla="*/ 61 h 61"/>
                <a:gd name="T2" fmla="*/ 4 w 61"/>
                <a:gd name="T3" fmla="*/ 58 h 61"/>
                <a:gd name="T4" fmla="*/ 4 w 61"/>
                <a:gd name="T5" fmla="*/ 44 h 61"/>
                <a:gd name="T6" fmla="*/ 43 w 61"/>
                <a:gd name="T7" fmla="*/ 4 h 61"/>
                <a:gd name="T8" fmla="*/ 58 w 61"/>
                <a:gd name="T9" fmla="*/ 4 h 61"/>
                <a:gd name="T10" fmla="*/ 58 w 61"/>
                <a:gd name="T11" fmla="*/ 18 h 61"/>
                <a:gd name="T12" fmla="*/ 18 w 61"/>
                <a:gd name="T13" fmla="*/ 58 h 61"/>
                <a:gd name="T14" fmla="*/ 11 w 61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11" y="61"/>
                  </a:moveTo>
                  <a:cubicBezTo>
                    <a:pt x="8" y="61"/>
                    <a:pt x="6" y="60"/>
                    <a:pt x="4" y="58"/>
                  </a:cubicBezTo>
                  <a:cubicBezTo>
                    <a:pt x="0" y="54"/>
                    <a:pt x="0" y="48"/>
                    <a:pt x="4" y="4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7" y="0"/>
                    <a:pt x="54" y="0"/>
                    <a:pt x="58" y="4"/>
                  </a:cubicBezTo>
                  <a:cubicBezTo>
                    <a:pt x="61" y="8"/>
                    <a:pt x="61" y="14"/>
                    <a:pt x="58" y="1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6" y="60"/>
                    <a:pt x="14" y="61"/>
                    <a:pt x="11" y="61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7" name="Music Notes"/>
          <p:cNvGrpSpPr/>
          <p:nvPr userDrawn="1"/>
        </p:nvGrpSpPr>
        <p:grpSpPr>
          <a:xfrm>
            <a:off x="3818411" y="2369950"/>
            <a:ext cx="768654" cy="821441"/>
            <a:chOff x="4775200" y="2022475"/>
            <a:chExt cx="2635251" cy="2816225"/>
          </a:xfrm>
        </p:grpSpPr>
        <p:sp>
          <p:nvSpPr>
            <p:cNvPr id="328" name="Freeform 42"/>
            <p:cNvSpPr>
              <a:spLocks noEditPoints="1"/>
            </p:cNvSpPr>
            <p:nvPr userDrawn="1"/>
          </p:nvSpPr>
          <p:spPr bwMode="auto">
            <a:xfrm>
              <a:off x="5857875" y="2971800"/>
              <a:ext cx="569913" cy="842963"/>
            </a:xfrm>
            <a:custGeom>
              <a:avLst/>
              <a:gdLst>
                <a:gd name="T0" fmla="*/ 30 w 152"/>
                <a:gd name="T1" fmla="*/ 225 h 225"/>
                <a:gd name="T2" fmla="*/ 0 w 152"/>
                <a:gd name="T3" fmla="*/ 196 h 225"/>
                <a:gd name="T4" fmla="*/ 30 w 152"/>
                <a:gd name="T5" fmla="*/ 167 h 225"/>
                <a:gd name="T6" fmla="*/ 33 w 152"/>
                <a:gd name="T7" fmla="*/ 167 h 225"/>
                <a:gd name="T8" fmla="*/ 33 w 152"/>
                <a:gd name="T9" fmla="*/ 46 h 225"/>
                <a:gd name="T10" fmla="*/ 38 w 152"/>
                <a:gd name="T11" fmla="*/ 39 h 225"/>
                <a:gd name="T12" fmla="*/ 142 w 152"/>
                <a:gd name="T13" fmla="*/ 0 h 225"/>
                <a:gd name="T14" fmla="*/ 149 w 152"/>
                <a:gd name="T15" fmla="*/ 1 h 225"/>
                <a:gd name="T16" fmla="*/ 152 w 152"/>
                <a:gd name="T17" fmla="*/ 8 h 225"/>
                <a:gd name="T18" fmla="*/ 152 w 152"/>
                <a:gd name="T19" fmla="*/ 162 h 225"/>
                <a:gd name="T20" fmla="*/ 122 w 152"/>
                <a:gd name="T21" fmla="*/ 191 h 225"/>
                <a:gd name="T22" fmla="*/ 92 w 152"/>
                <a:gd name="T23" fmla="*/ 162 h 225"/>
                <a:gd name="T24" fmla="*/ 122 w 152"/>
                <a:gd name="T25" fmla="*/ 133 h 225"/>
                <a:gd name="T26" fmla="*/ 125 w 152"/>
                <a:gd name="T27" fmla="*/ 134 h 225"/>
                <a:gd name="T28" fmla="*/ 125 w 152"/>
                <a:gd name="T29" fmla="*/ 64 h 225"/>
                <a:gd name="T30" fmla="*/ 60 w 152"/>
                <a:gd name="T31" fmla="*/ 87 h 225"/>
                <a:gd name="T32" fmla="*/ 60 w 152"/>
                <a:gd name="T33" fmla="*/ 196 h 225"/>
                <a:gd name="T34" fmla="*/ 30 w 152"/>
                <a:gd name="T35" fmla="*/ 225 h 225"/>
                <a:gd name="T36" fmla="*/ 30 w 152"/>
                <a:gd name="T37" fmla="*/ 175 h 225"/>
                <a:gd name="T38" fmla="*/ 8 w 152"/>
                <a:gd name="T39" fmla="*/ 196 h 225"/>
                <a:gd name="T40" fmla="*/ 30 w 152"/>
                <a:gd name="T41" fmla="*/ 217 h 225"/>
                <a:gd name="T42" fmla="*/ 52 w 152"/>
                <a:gd name="T43" fmla="*/ 196 h 225"/>
                <a:gd name="T44" fmla="*/ 52 w 152"/>
                <a:gd name="T45" fmla="*/ 82 h 225"/>
                <a:gd name="T46" fmla="*/ 133 w 152"/>
                <a:gd name="T47" fmla="*/ 52 h 225"/>
                <a:gd name="T48" fmla="*/ 133 w 152"/>
                <a:gd name="T49" fmla="*/ 143 h 225"/>
                <a:gd name="T50" fmla="*/ 128 w 152"/>
                <a:gd name="T51" fmla="*/ 142 h 225"/>
                <a:gd name="T52" fmla="*/ 122 w 152"/>
                <a:gd name="T53" fmla="*/ 141 h 225"/>
                <a:gd name="T54" fmla="*/ 100 w 152"/>
                <a:gd name="T55" fmla="*/ 162 h 225"/>
                <a:gd name="T56" fmla="*/ 122 w 152"/>
                <a:gd name="T57" fmla="*/ 183 h 225"/>
                <a:gd name="T58" fmla="*/ 144 w 152"/>
                <a:gd name="T59" fmla="*/ 162 h 225"/>
                <a:gd name="T60" fmla="*/ 144 w 152"/>
                <a:gd name="T61" fmla="*/ 8 h 225"/>
                <a:gd name="T62" fmla="*/ 41 w 152"/>
                <a:gd name="T63" fmla="*/ 46 h 225"/>
                <a:gd name="T64" fmla="*/ 41 w 152"/>
                <a:gd name="T65" fmla="*/ 49 h 225"/>
                <a:gd name="T66" fmla="*/ 41 w 152"/>
                <a:gd name="T67" fmla="*/ 177 h 225"/>
                <a:gd name="T68" fmla="*/ 36 w 152"/>
                <a:gd name="T69" fmla="*/ 176 h 225"/>
                <a:gd name="T70" fmla="*/ 30 w 152"/>
                <a:gd name="T71" fmla="*/ 17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225">
                  <a:moveTo>
                    <a:pt x="30" y="225"/>
                  </a:moveTo>
                  <a:cubicBezTo>
                    <a:pt x="14" y="225"/>
                    <a:pt x="0" y="212"/>
                    <a:pt x="0" y="196"/>
                  </a:cubicBezTo>
                  <a:cubicBezTo>
                    <a:pt x="0" y="180"/>
                    <a:pt x="14" y="167"/>
                    <a:pt x="30" y="167"/>
                  </a:cubicBezTo>
                  <a:cubicBezTo>
                    <a:pt x="31" y="167"/>
                    <a:pt x="32" y="167"/>
                    <a:pt x="33" y="16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3"/>
                    <a:pt x="35" y="40"/>
                    <a:pt x="38" y="39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4" y="0"/>
                    <a:pt x="147" y="0"/>
                    <a:pt x="149" y="1"/>
                  </a:cubicBezTo>
                  <a:cubicBezTo>
                    <a:pt x="151" y="3"/>
                    <a:pt x="152" y="5"/>
                    <a:pt x="152" y="8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2" y="178"/>
                    <a:pt x="139" y="191"/>
                    <a:pt x="122" y="191"/>
                  </a:cubicBezTo>
                  <a:cubicBezTo>
                    <a:pt x="106" y="191"/>
                    <a:pt x="92" y="178"/>
                    <a:pt x="92" y="162"/>
                  </a:cubicBezTo>
                  <a:cubicBezTo>
                    <a:pt x="92" y="146"/>
                    <a:pt x="106" y="133"/>
                    <a:pt x="122" y="133"/>
                  </a:cubicBezTo>
                  <a:cubicBezTo>
                    <a:pt x="123" y="133"/>
                    <a:pt x="124" y="133"/>
                    <a:pt x="125" y="13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196"/>
                    <a:pt x="60" y="196"/>
                    <a:pt x="60" y="196"/>
                  </a:cubicBezTo>
                  <a:cubicBezTo>
                    <a:pt x="60" y="212"/>
                    <a:pt x="47" y="225"/>
                    <a:pt x="30" y="225"/>
                  </a:cubicBezTo>
                  <a:close/>
                  <a:moveTo>
                    <a:pt x="30" y="175"/>
                  </a:moveTo>
                  <a:cubicBezTo>
                    <a:pt x="18" y="175"/>
                    <a:pt x="8" y="185"/>
                    <a:pt x="8" y="196"/>
                  </a:cubicBezTo>
                  <a:cubicBezTo>
                    <a:pt x="8" y="208"/>
                    <a:pt x="18" y="217"/>
                    <a:pt x="30" y="217"/>
                  </a:cubicBezTo>
                  <a:cubicBezTo>
                    <a:pt x="43" y="217"/>
                    <a:pt x="52" y="208"/>
                    <a:pt x="52" y="196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6" y="142"/>
                    <a:pt x="124" y="141"/>
                    <a:pt x="122" y="141"/>
                  </a:cubicBezTo>
                  <a:cubicBezTo>
                    <a:pt x="110" y="141"/>
                    <a:pt x="100" y="151"/>
                    <a:pt x="100" y="162"/>
                  </a:cubicBezTo>
                  <a:cubicBezTo>
                    <a:pt x="100" y="174"/>
                    <a:pt x="110" y="183"/>
                    <a:pt x="122" y="183"/>
                  </a:cubicBezTo>
                  <a:cubicBezTo>
                    <a:pt x="135" y="183"/>
                    <a:pt x="144" y="174"/>
                    <a:pt x="144" y="162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5"/>
                    <a:pt x="32" y="175"/>
                    <a:pt x="30" y="1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Freeform 43"/>
            <p:cNvSpPr>
              <a:spLocks noEditPoints="1"/>
            </p:cNvSpPr>
            <p:nvPr userDrawn="1"/>
          </p:nvSpPr>
          <p:spPr bwMode="auto">
            <a:xfrm>
              <a:off x="5761038" y="2719388"/>
              <a:ext cx="1128713" cy="1417638"/>
            </a:xfrm>
            <a:custGeom>
              <a:avLst/>
              <a:gdLst>
                <a:gd name="T0" fmla="*/ 96 w 301"/>
                <a:gd name="T1" fmla="*/ 369 h 378"/>
                <a:gd name="T2" fmla="*/ 122 w 301"/>
                <a:gd name="T3" fmla="*/ 378 h 378"/>
                <a:gd name="T4" fmla="*/ 139 w 301"/>
                <a:gd name="T5" fmla="*/ 376 h 378"/>
                <a:gd name="T6" fmla="*/ 70 w 301"/>
                <a:gd name="T7" fmla="*/ 373 h 378"/>
                <a:gd name="T8" fmla="*/ 86 w 301"/>
                <a:gd name="T9" fmla="*/ 376 h 378"/>
                <a:gd name="T10" fmla="*/ 162 w 301"/>
                <a:gd name="T11" fmla="*/ 362 h 378"/>
                <a:gd name="T12" fmla="*/ 60 w 301"/>
                <a:gd name="T13" fmla="*/ 371 h 378"/>
                <a:gd name="T14" fmla="*/ 62 w 301"/>
                <a:gd name="T15" fmla="*/ 362 h 378"/>
                <a:gd name="T16" fmla="*/ 171 w 301"/>
                <a:gd name="T17" fmla="*/ 360 h 378"/>
                <a:gd name="T18" fmla="*/ 174 w 301"/>
                <a:gd name="T19" fmla="*/ 368 h 378"/>
                <a:gd name="T20" fmla="*/ 25 w 301"/>
                <a:gd name="T21" fmla="*/ 347 h 378"/>
                <a:gd name="T22" fmla="*/ 198 w 301"/>
                <a:gd name="T23" fmla="*/ 357 h 378"/>
                <a:gd name="T24" fmla="*/ 212 w 301"/>
                <a:gd name="T25" fmla="*/ 349 h 378"/>
                <a:gd name="T26" fmla="*/ 216 w 301"/>
                <a:gd name="T27" fmla="*/ 337 h 378"/>
                <a:gd name="T28" fmla="*/ 221 w 301"/>
                <a:gd name="T29" fmla="*/ 344 h 378"/>
                <a:gd name="T30" fmla="*/ 246 w 301"/>
                <a:gd name="T31" fmla="*/ 310 h 378"/>
                <a:gd name="T32" fmla="*/ 259 w 301"/>
                <a:gd name="T33" fmla="*/ 308 h 378"/>
                <a:gd name="T34" fmla="*/ 269 w 301"/>
                <a:gd name="T35" fmla="*/ 295 h 378"/>
                <a:gd name="T36" fmla="*/ 267 w 301"/>
                <a:gd name="T37" fmla="*/ 282 h 378"/>
                <a:gd name="T38" fmla="*/ 274 w 301"/>
                <a:gd name="T39" fmla="*/ 286 h 378"/>
                <a:gd name="T40" fmla="*/ 284 w 301"/>
                <a:gd name="T41" fmla="*/ 244 h 378"/>
                <a:gd name="T42" fmla="*/ 295 w 301"/>
                <a:gd name="T43" fmla="*/ 238 h 378"/>
                <a:gd name="T44" fmla="*/ 298 w 301"/>
                <a:gd name="T45" fmla="*/ 221 h 378"/>
                <a:gd name="T46" fmla="*/ 291 w 301"/>
                <a:gd name="T47" fmla="*/ 211 h 378"/>
                <a:gd name="T48" fmla="*/ 300 w 301"/>
                <a:gd name="T49" fmla="*/ 212 h 378"/>
                <a:gd name="T50" fmla="*/ 300 w 301"/>
                <a:gd name="T51" fmla="*/ 169 h 378"/>
                <a:gd name="T52" fmla="*/ 290 w 301"/>
                <a:gd name="T53" fmla="*/ 160 h 378"/>
                <a:gd name="T54" fmla="*/ 299 w 301"/>
                <a:gd name="T55" fmla="*/ 159 h 378"/>
                <a:gd name="T56" fmla="*/ 279 w 301"/>
                <a:gd name="T57" fmla="*/ 121 h 378"/>
                <a:gd name="T58" fmla="*/ 284 w 301"/>
                <a:gd name="T59" fmla="*/ 136 h 378"/>
                <a:gd name="T60" fmla="*/ 275 w 301"/>
                <a:gd name="T61" fmla="*/ 94 h 378"/>
                <a:gd name="T62" fmla="*/ 263 w 301"/>
                <a:gd name="T63" fmla="*/ 90 h 378"/>
                <a:gd name="T64" fmla="*/ 270 w 301"/>
                <a:gd name="T65" fmla="*/ 86 h 378"/>
                <a:gd name="T66" fmla="*/ 237 w 301"/>
                <a:gd name="T67" fmla="*/ 59 h 378"/>
                <a:gd name="T68" fmla="*/ 248 w 301"/>
                <a:gd name="T69" fmla="*/ 70 h 378"/>
                <a:gd name="T70" fmla="*/ 222 w 301"/>
                <a:gd name="T71" fmla="*/ 36 h 378"/>
                <a:gd name="T72" fmla="*/ 5 w 301"/>
                <a:gd name="T73" fmla="*/ 44 h 378"/>
                <a:gd name="T74" fmla="*/ 18 w 301"/>
                <a:gd name="T75" fmla="*/ 35 h 378"/>
                <a:gd name="T76" fmla="*/ 196 w 301"/>
                <a:gd name="T77" fmla="*/ 30 h 378"/>
                <a:gd name="T78" fmla="*/ 210 w 301"/>
                <a:gd name="T79" fmla="*/ 38 h 378"/>
                <a:gd name="T80" fmla="*/ 37 w 301"/>
                <a:gd name="T81" fmla="*/ 16 h 378"/>
                <a:gd name="T82" fmla="*/ 188 w 301"/>
                <a:gd name="T83" fmla="*/ 25 h 378"/>
                <a:gd name="T84" fmla="*/ 191 w 301"/>
                <a:gd name="T85" fmla="*/ 18 h 378"/>
                <a:gd name="T86" fmla="*/ 46 w 301"/>
                <a:gd name="T87" fmla="*/ 12 h 378"/>
                <a:gd name="T88" fmla="*/ 49 w 301"/>
                <a:gd name="T89" fmla="*/ 20 h 378"/>
                <a:gd name="T90" fmla="*/ 150 w 301"/>
                <a:gd name="T91" fmla="*/ 4 h 378"/>
                <a:gd name="T92" fmla="*/ 74 w 301"/>
                <a:gd name="T93" fmla="*/ 13 h 378"/>
                <a:gd name="T94" fmla="*/ 89 w 301"/>
                <a:gd name="T95" fmla="*/ 11 h 378"/>
                <a:gd name="T96" fmla="*/ 124 w 301"/>
                <a:gd name="T97" fmla="*/ 9 h 378"/>
                <a:gd name="T98" fmla="*/ 139 w 301"/>
                <a:gd name="T99" fmla="*/ 11 h 378"/>
                <a:gd name="T100" fmla="*/ 112 w 301"/>
                <a:gd name="T101" fmla="*/ 0 h 378"/>
                <a:gd name="T102" fmla="*/ 112 w 301"/>
                <a:gd name="T103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1" h="378">
                  <a:moveTo>
                    <a:pt x="112" y="378"/>
                  </a:moveTo>
                  <a:cubicBezTo>
                    <a:pt x="107" y="378"/>
                    <a:pt x="101" y="378"/>
                    <a:pt x="96" y="377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102" y="369"/>
                    <a:pt x="107" y="369"/>
                    <a:pt x="112" y="369"/>
                  </a:cubicBezTo>
                  <a:lnTo>
                    <a:pt x="112" y="378"/>
                  </a:lnTo>
                  <a:close/>
                  <a:moveTo>
                    <a:pt x="122" y="378"/>
                  </a:moveTo>
                  <a:cubicBezTo>
                    <a:pt x="122" y="369"/>
                    <a:pt x="122" y="369"/>
                    <a:pt x="122" y="369"/>
                  </a:cubicBezTo>
                  <a:cubicBezTo>
                    <a:pt x="127" y="369"/>
                    <a:pt x="132" y="368"/>
                    <a:pt x="137" y="368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33" y="377"/>
                    <a:pt x="128" y="377"/>
                    <a:pt x="122" y="378"/>
                  </a:cubicBezTo>
                  <a:close/>
                  <a:moveTo>
                    <a:pt x="86" y="376"/>
                  </a:moveTo>
                  <a:cubicBezTo>
                    <a:pt x="80" y="375"/>
                    <a:pt x="75" y="374"/>
                    <a:pt x="70" y="373"/>
                  </a:cubicBezTo>
                  <a:cubicBezTo>
                    <a:pt x="72" y="365"/>
                    <a:pt x="72" y="365"/>
                    <a:pt x="72" y="365"/>
                  </a:cubicBezTo>
                  <a:cubicBezTo>
                    <a:pt x="77" y="366"/>
                    <a:pt x="82" y="367"/>
                    <a:pt x="87" y="368"/>
                  </a:cubicBezTo>
                  <a:lnTo>
                    <a:pt x="86" y="376"/>
                  </a:lnTo>
                  <a:close/>
                  <a:moveTo>
                    <a:pt x="148" y="375"/>
                  </a:moveTo>
                  <a:cubicBezTo>
                    <a:pt x="147" y="366"/>
                    <a:pt x="147" y="366"/>
                    <a:pt x="147" y="366"/>
                  </a:cubicBezTo>
                  <a:cubicBezTo>
                    <a:pt x="152" y="365"/>
                    <a:pt x="157" y="364"/>
                    <a:pt x="162" y="362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59" y="372"/>
                    <a:pt x="154" y="374"/>
                    <a:pt x="148" y="375"/>
                  </a:cubicBezTo>
                  <a:close/>
                  <a:moveTo>
                    <a:pt x="60" y="371"/>
                  </a:moveTo>
                  <a:cubicBezTo>
                    <a:pt x="55" y="369"/>
                    <a:pt x="49" y="367"/>
                    <a:pt x="44" y="365"/>
                  </a:cubicBezTo>
                  <a:cubicBezTo>
                    <a:pt x="47" y="357"/>
                    <a:pt x="47" y="357"/>
                    <a:pt x="47" y="357"/>
                  </a:cubicBezTo>
                  <a:cubicBezTo>
                    <a:pt x="52" y="359"/>
                    <a:pt x="57" y="361"/>
                    <a:pt x="62" y="362"/>
                  </a:cubicBezTo>
                  <a:lnTo>
                    <a:pt x="60" y="371"/>
                  </a:lnTo>
                  <a:close/>
                  <a:moveTo>
                    <a:pt x="174" y="368"/>
                  </a:moveTo>
                  <a:cubicBezTo>
                    <a:pt x="171" y="360"/>
                    <a:pt x="171" y="360"/>
                    <a:pt x="171" y="360"/>
                  </a:cubicBezTo>
                  <a:cubicBezTo>
                    <a:pt x="176" y="358"/>
                    <a:pt x="181" y="356"/>
                    <a:pt x="186" y="354"/>
                  </a:cubicBezTo>
                  <a:cubicBezTo>
                    <a:pt x="189" y="362"/>
                    <a:pt x="189" y="362"/>
                    <a:pt x="189" y="362"/>
                  </a:cubicBezTo>
                  <a:cubicBezTo>
                    <a:pt x="184" y="364"/>
                    <a:pt x="179" y="366"/>
                    <a:pt x="174" y="368"/>
                  </a:cubicBezTo>
                  <a:close/>
                  <a:moveTo>
                    <a:pt x="35" y="362"/>
                  </a:moveTo>
                  <a:cubicBezTo>
                    <a:pt x="30" y="359"/>
                    <a:pt x="25" y="357"/>
                    <a:pt x="20" y="354"/>
                  </a:cubicBezTo>
                  <a:cubicBezTo>
                    <a:pt x="25" y="347"/>
                    <a:pt x="25" y="347"/>
                    <a:pt x="25" y="347"/>
                  </a:cubicBezTo>
                  <a:cubicBezTo>
                    <a:pt x="29" y="349"/>
                    <a:pt x="34" y="352"/>
                    <a:pt x="39" y="354"/>
                  </a:cubicBezTo>
                  <a:lnTo>
                    <a:pt x="35" y="362"/>
                  </a:lnTo>
                  <a:close/>
                  <a:moveTo>
                    <a:pt x="198" y="357"/>
                  </a:moveTo>
                  <a:cubicBezTo>
                    <a:pt x="194" y="350"/>
                    <a:pt x="194" y="350"/>
                    <a:pt x="194" y="350"/>
                  </a:cubicBezTo>
                  <a:cubicBezTo>
                    <a:pt x="199" y="347"/>
                    <a:pt x="203" y="345"/>
                    <a:pt x="208" y="342"/>
                  </a:cubicBezTo>
                  <a:cubicBezTo>
                    <a:pt x="212" y="349"/>
                    <a:pt x="212" y="349"/>
                    <a:pt x="212" y="349"/>
                  </a:cubicBezTo>
                  <a:cubicBezTo>
                    <a:pt x="208" y="352"/>
                    <a:pt x="203" y="355"/>
                    <a:pt x="198" y="357"/>
                  </a:cubicBezTo>
                  <a:close/>
                  <a:moveTo>
                    <a:pt x="221" y="344"/>
                  </a:moveTo>
                  <a:cubicBezTo>
                    <a:pt x="216" y="337"/>
                    <a:pt x="216" y="337"/>
                    <a:pt x="216" y="337"/>
                  </a:cubicBezTo>
                  <a:cubicBezTo>
                    <a:pt x="220" y="334"/>
                    <a:pt x="224" y="330"/>
                    <a:pt x="228" y="327"/>
                  </a:cubicBezTo>
                  <a:cubicBezTo>
                    <a:pt x="234" y="334"/>
                    <a:pt x="234" y="334"/>
                    <a:pt x="234" y="334"/>
                  </a:cubicBezTo>
                  <a:cubicBezTo>
                    <a:pt x="230" y="337"/>
                    <a:pt x="225" y="341"/>
                    <a:pt x="221" y="344"/>
                  </a:cubicBezTo>
                  <a:close/>
                  <a:moveTo>
                    <a:pt x="241" y="327"/>
                  </a:moveTo>
                  <a:cubicBezTo>
                    <a:pt x="235" y="321"/>
                    <a:pt x="235" y="321"/>
                    <a:pt x="235" y="321"/>
                  </a:cubicBezTo>
                  <a:cubicBezTo>
                    <a:pt x="239" y="317"/>
                    <a:pt x="243" y="313"/>
                    <a:pt x="246" y="310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49" y="319"/>
                    <a:pt x="245" y="323"/>
                    <a:pt x="241" y="327"/>
                  </a:cubicBezTo>
                  <a:close/>
                  <a:moveTo>
                    <a:pt x="259" y="308"/>
                  </a:moveTo>
                  <a:cubicBezTo>
                    <a:pt x="252" y="302"/>
                    <a:pt x="252" y="302"/>
                    <a:pt x="252" y="302"/>
                  </a:cubicBezTo>
                  <a:cubicBezTo>
                    <a:pt x="256" y="298"/>
                    <a:pt x="259" y="294"/>
                    <a:pt x="262" y="290"/>
                  </a:cubicBezTo>
                  <a:cubicBezTo>
                    <a:pt x="269" y="295"/>
                    <a:pt x="269" y="295"/>
                    <a:pt x="269" y="295"/>
                  </a:cubicBezTo>
                  <a:cubicBezTo>
                    <a:pt x="266" y="299"/>
                    <a:pt x="263" y="304"/>
                    <a:pt x="259" y="308"/>
                  </a:cubicBezTo>
                  <a:close/>
                  <a:moveTo>
                    <a:pt x="274" y="286"/>
                  </a:moveTo>
                  <a:cubicBezTo>
                    <a:pt x="267" y="282"/>
                    <a:pt x="267" y="282"/>
                    <a:pt x="267" y="282"/>
                  </a:cubicBezTo>
                  <a:cubicBezTo>
                    <a:pt x="270" y="277"/>
                    <a:pt x="272" y="273"/>
                    <a:pt x="274" y="268"/>
                  </a:cubicBezTo>
                  <a:cubicBezTo>
                    <a:pt x="282" y="272"/>
                    <a:pt x="282" y="272"/>
                    <a:pt x="282" y="272"/>
                  </a:cubicBezTo>
                  <a:cubicBezTo>
                    <a:pt x="280" y="277"/>
                    <a:pt x="277" y="281"/>
                    <a:pt x="274" y="286"/>
                  </a:cubicBezTo>
                  <a:close/>
                  <a:moveTo>
                    <a:pt x="286" y="263"/>
                  </a:moveTo>
                  <a:cubicBezTo>
                    <a:pt x="278" y="259"/>
                    <a:pt x="278" y="259"/>
                    <a:pt x="278" y="259"/>
                  </a:cubicBezTo>
                  <a:cubicBezTo>
                    <a:pt x="280" y="254"/>
                    <a:pt x="282" y="249"/>
                    <a:pt x="284" y="244"/>
                  </a:cubicBezTo>
                  <a:cubicBezTo>
                    <a:pt x="292" y="247"/>
                    <a:pt x="292" y="247"/>
                    <a:pt x="292" y="247"/>
                  </a:cubicBezTo>
                  <a:cubicBezTo>
                    <a:pt x="290" y="252"/>
                    <a:pt x="288" y="258"/>
                    <a:pt x="286" y="263"/>
                  </a:cubicBezTo>
                  <a:close/>
                  <a:moveTo>
                    <a:pt x="295" y="238"/>
                  </a:moveTo>
                  <a:cubicBezTo>
                    <a:pt x="286" y="235"/>
                    <a:pt x="286" y="235"/>
                    <a:pt x="286" y="235"/>
                  </a:cubicBezTo>
                  <a:cubicBezTo>
                    <a:pt x="288" y="230"/>
                    <a:pt x="289" y="225"/>
                    <a:pt x="290" y="220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7"/>
                    <a:pt x="296" y="232"/>
                    <a:pt x="295" y="238"/>
                  </a:cubicBezTo>
                  <a:close/>
                  <a:moveTo>
                    <a:pt x="300" y="212"/>
                  </a:moveTo>
                  <a:cubicBezTo>
                    <a:pt x="291" y="211"/>
                    <a:pt x="291" y="211"/>
                    <a:pt x="291" y="211"/>
                  </a:cubicBezTo>
                  <a:cubicBezTo>
                    <a:pt x="292" y="206"/>
                    <a:pt x="292" y="200"/>
                    <a:pt x="292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201"/>
                    <a:pt x="300" y="206"/>
                    <a:pt x="300" y="212"/>
                  </a:cubicBezTo>
                  <a:close/>
                  <a:moveTo>
                    <a:pt x="292" y="186"/>
                  </a:moveTo>
                  <a:cubicBezTo>
                    <a:pt x="292" y="180"/>
                    <a:pt x="292" y="175"/>
                    <a:pt x="291" y="170"/>
                  </a:cubicBezTo>
                  <a:cubicBezTo>
                    <a:pt x="300" y="169"/>
                    <a:pt x="300" y="169"/>
                    <a:pt x="300" y="169"/>
                  </a:cubicBezTo>
                  <a:cubicBezTo>
                    <a:pt x="301" y="174"/>
                    <a:pt x="301" y="180"/>
                    <a:pt x="301" y="185"/>
                  </a:cubicBezTo>
                  <a:lnTo>
                    <a:pt x="292" y="186"/>
                  </a:lnTo>
                  <a:close/>
                  <a:moveTo>
                    <a:pt x="290" y="160"/>
                  </a:moveTo>
                  <a:cubicBezTo>
                    <a:pt x="289" y="155"/>
                    <a:pt x="288" y="150"/>
                    <a:pt x="287" y="145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7" y="148"/>
                    <a:pt x="298" y="154"/>
                    <a:pt x="299" y="159"/>
                  </a:cubicBezTo>
                  <a:lnTo>
                    <a:pt x="290" y="160"/>
                  </a:lnTo>
                  <a:close/>
                  <a:moveTo>
                    <a:pt x="284" y="136"/>
                  </a:moveTo>
                  <a:cubicBezTo>
                    <a:pt x="283" y="131"/>
                    <a:pt x="281" y="126"/>
                    <a:pt x="279" y="121"/>
                  </a:cubicBezTo>
                  <a:cubicBezTo>
                    <a:pt x="287" y="118"/>
                    <a:pt x="287" y="118"/>
                    <a:pt x="287" y="118"/>
                  </a:cubicBezTo>
                  <a:cubicBezTo>
                    <a:pt x="289" y="123"/>
                    <a:pt x="291" y="128"/>
                    <a:pt x="293" y="133"/>
                  </a:cubicBezTo>
                  <a:lnTo>
                    <a:pt x="284" y="136"/>
                  </a:lnTo>
                  <a:close/>
                  <a:moveTo>
                    <a:pt x="275" y="112"/>
                  </a:moveTo>
                  <a:cubicBezTo>
                    <a:pt x="273" y="108"/>
                    <a:pt x="271" y="103"/>
                    <a:pt x="268" y="98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278" y="99"/>
                    <a:pt x="281" y="104"/>
                    <a:pt x="283" y="109"/>
                  </a:cubicBezTo>
                  <a:lnTo>
                    <a:pt x="275" y="112"/>
                  </a:lnTo>
                  <a:close/>
                  <a:moveTo>
                    <a:pt x="263" y="90"/>
                  </a:moveTo>
                  <a:cubicBezTo>
                    <a:pt x="260" y="86"/>
                    <a:pt x="257" y="82"/>
                    <a:pt x="254" y="78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4" y="77"/>
                    <a:pt x="267" y="81"/>
                    <a:pt x="270" y="86"/>
                  </a:cubicBezTo>
                  <a:lnTo>
                    <a:pt x="263" y="90"/>
                  </a:lnTo>
                  <a:close/>
                  <a:moveTo>
                    <a:pt x="248" y="70"/>
                  </a:moveTo>
                  <a:cubicBezTo>
                    <a:pt x="244" y="66"/>
                    <a:pt x="241" y="63"/>
                    <a:pt x="237" y="59"/>
                  </a:cubicBezTo>
                  <a:cubicBezTo>
                    <a:pt x="243" y="53"/>
                    <a:pt x="243" y="53"/>
                    <a:pt x="243" y="53"/>
                  </a:cubicBezTo>
                  <a:cubicBezTo>
                    <a:pt x="247" y="57"/>
                    <a:pt x="251" y="61"/>
                    <a:pt x="254" y="65"/>
                  </a:cubicBezTo>
                  <a:lnTo>
                    <a:pt x="248" y="70"/>
                  </a:lnTo>
                  <a:close/>
                  <a:moveTo>
                    <a:pt x="230" y="53"/>
                  </a:moveTo>
                  <a:cubicBezTo>
                    <a:pt x="226" y="49"/>
                    <a:pt x="222" y="46"/>
                    <a:pt x="217" y="43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7" y="39"/>
                    <a:pt x="231" y="43"/>
                    <a:pt x="235" y="46"/>
                  </a:cubicBezTo>
                  <a:lnTo>
                    <a:pt x="230" y="53"/>
                  </a:lnTo>
                  <a:close/>
                  <a:moveTo>
                    <a:pt x="5" y="44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5" y="34"/>
                    <a:pt x="9" y="31"/>
                    <a:pt x="14" y="28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4" y="38"/>
                    <a:pt x="9" y="41"/>
                    <a:pt x="5" y="44"/>
                  </a:cubicBezTo>
                  <a:close/>
                  <a:moveTo>
                    <a:pt x="210" y="38"/>
                  </a:moveTo>
                  <a:cubicBezTo>
                    <a:pt x="205" y="35"/>
                    <a:pt x="201" y="32"/>
                    <a:pt x="196" y="30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5" y="25"/>
                    <a:pt x="210" y="27"/>
                    <a:pt x="214" y="30"/>
                  </a:cubicBezTo>
                  <a:lnTo>
                    <a:pt x="210" y="38"/>
                  </a:lnTo>
                  <a:close/>
                  <a:moveTo>
                    <a:pt x="26" y="31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7" y="21"/>
                    <a:pt x="32" y="18"/>
                    <a:pt x="37" y="16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6" y="26"/>
                    <a:pt x="31" y="28"/>
                    <a:pt x="26" y="31"/>
                  </a:cubicBezTo>
                  <a:close/>
                  <a:moveTo>
                    <a:pt x="188" y="25"/>
                  </a:moveTo>
                  <a:cubicBezTo>
                    <a:pt x="183" y="23"/>
                    <a:pt x="178" y="21"/>
                    <a:pt x="173" y="20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81" y="13"/>
                    <a:pt x="186" y="15"/>
                    <a:pt x="191" y="18"/>
                  </a:cubicBezTo>
                  <a:lnTo>
                    <a:pt x="188" y="25"/>
                  </a:lnTo>
                  <a:close/>
                  <a:moveTo>
                    <a:pt x="49" y="20"/>
                  </a:moveTo>
                  <a:cubicBezTo>
                    <a:pt x="46" y="12"/>
                    <a:pt x="46" y="12"/>
                    <a:pt x="46" y="12"/>
                  </a:cubicBezTo>
                  <a:cubicBezTo>
                    <a:pt x="52" y="10"/>
                    <a:pt x="57" y="9"/>
                    <a:pt x="62" y="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59" y="17"/>
                    <a:pt x="54" y="18"/>
                    <a:pt x="49" y="20"/>
                  </a:cubicBezTo>
                  <a:close/>
                  <a:moveTo>
                    <a:pt x="164" y="17"/>
                  </a:moveTo>
                  <a:cubicBezTo>
                    <a:pt x="159" y="15"/>
                    <a:pt x="154" y="14"/>
                    <a:pt x="149" y="13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6" y="5"/>
                    <a:pt x="161" y="7"/>
                    <a:pt x="166" y="8"/>
                  </a:cubicBezTo>
                  <a:lnTo>
                    <a:pt x="164" y="17"/>
                  </a:lnTo>
                  <a:close/>
                  <a:moveTo>
                    <a:pt x="74" y="13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4"/>
                    <a:pt x="83" y="3"/>
                    <a:pt x="88" y="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4" y="11"/>
                    <a:pt x="79" y="12"/>
                    <a:pt x="74" y="13"/>
                  </a:cubicBezTo>
                  <a:close/>
                  <a:moveTo>
                    <a:pt x="139" y="11"/>
                  </a:moveTo>
                  <a:cubicBezTo>
                    <a:pt x="134" y="10"/>
                    <a:pt x="129" y="10"/>
                    <a:pt x="124" y="9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30" y="1"/>
                    <a:pt x="135" y="2"/>
                    <a:pt x="141" y="3"/>
                  </a:cubicBezTo>
                  <a:lnTo>
                    <a:pt x="139" y="11"/>
                  </a:lnTo>
                  <a:close/>
                  <a:moveTo>
                    <a:pt x="99" y="10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103" y="1"/>
                    <a:pt x="107" y="0"/>
                    <a:pt x="11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8" y="9"/>
                    <a:pt x="103" y="9"/>
                    <a:pt x="9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Freeform 44"/>
            <p:cNvSpPr>
              <a:spLocks noEditPoints="1"/>
            </p:cNvSpPr>
            <p:nvPr userDrawn="1"/>
          </p:nvSpPr>
          <p:spPr bwMode="auto">
            <a:xfrm>
              <a:off x="5310188" y="2559050"/>
              <a:ext cx="847725" cy="869950"/>
            </a:xfrm>
            <a:custGeom>
              <a:avLst/>
              <a:gdLst>
                <a:gd name="T0" fmla="*/ 0 w 226"/>
                <a:gd name="T1" fmla="*/ 232 h 232"/>
                <a:gd name="T2" fmla="*/ 9 w 226"/>
                <a:gd name="T3" fmla="*/ 216 h 232"/>
                <a:gd name="T4" fmla="*/ 10 w 226"/>
                <a:gd name="T5" fmla="*/ 207 h 232"/>
                <a:gd name="T6" fmla="*/ 4 w 226"/>
                <a:gd name="T7" fmla="*/ 190 h 232"/>
                <a:gd name="T8" fmla="*/ 10 w 226"/>
                <a:gd name="T9" fmla="*/ 207 h 232"/>
                <a:gd name="T10" fmla="*/ 6 w 226"/>
                <a:gd name="T11" fmla="*/ 180 h 232"/>
                <a:gd name="T12" fmla="*/ 18 w 226"/>
                <a:gd name="T13" fmla="*/ 167 h 232"/>
                <a:gd name="T14" fmla="*/ 21 w 226"/>
                <a:gd name="T15" fmla="*/ 158 h 232"/>
                <a:gd name="T16" fmla="*/ 19 w 226"/>
                <a:gd name="T17" fmla="*/ 139 h 232"/>
                <a:gd name="T18" fmla="*/ 21 w 226"/>
                <a:gd name="T19" fmla="*/ 158 h 232"/>
                <a:gd name="T20" fmla="*/ 23 w 226"/>
                <a:gd name="T21" fmla="*/ 131 h 232"/>
                <a:gd name="T22" fmla="*/ 38 w 226"/>
                <a:gd name="T23" fmla="*/ 120 h 232"/>
                <a:gd name="T24" fmla="*/ 43 w 226"/>
                <a:gd name="T25" fmla="*/ 112 h 232"/>
                <a:gd name="T26" fmla="*/ 45 w 226"/>
                <a:gd name="T27" fmla="*/ 94 h 232"/>
                <a:gd name="T28" fmla="*/ 43 w 226"/>
                <a:gd name="T29" fmla="*/ 112 h 232"/>
                <a:gd name="T30" fmla="*/ 51 w 226"/>
                <a:gd name="T31" fmla="*/ 86 h 232"/>
                <a:gd name="T32" fmla="*/ 68 w 226"/>
                <a:gd name="T33" fmla="*/ 80 h 232"/>
                <a:gd name="T34" fmla="*/ 75 w 226"/>
                <a:gd name="T35" fmla="*/ 73 h 232"/>
                <a:gd name="T36" fmla="*/ 81 w 226"/>
                <a:gd name="T37" fmla="*/ 56 h 232"/>
                <a:gd name="T38" fmla="*/ 75 w 226"/>
                <a:gd name="T39" fmla="*/ 73 h 232"/>
                <a:gd name="T40" fmla="*/ 89 w 226"/>
                <a:gd name="T41" fmla="*/ 49 h 232"/>
                <a:gd name="T42" fmla="*/ 107 w 226"/>
                <a:gd name="T43" fmla="*/ 47 h 232"/>
                <a:gd name="T44" fmla="*/ 115 w 226"/>
                <a:gd name="T45" fmla="*/ 42 h 232"/>
                <a:gd name="T46" fmla="*/ 125 w 226"/>
                <a:gd name="T47" fmla="*/ 26 h 232"/>
                <a:gd name="T48" fmla="*/ 115 w 226"/>
                <a:gd name="T49" fmla="*/ 42 h 232"/>
                <a:gd name="T50" fmla="*/ 133 w 226"/>
                <a:gd name="T51" fmla="*/ 22 h 232"/>
                <a:gd name="T52" fmla="*/ 152 w 226"/>
                <a:gd name="T53" fmla="*/ 23 h 232"/>
                <a:gd name="T54" fmla="*/ 160 w 226"/>
                <a:gd name="T55" fmla="*/ 20 h 232"/>
                <a:gd name="T56" fmla="*/ 173 w 226"/>
                <a:gd name="T57" fmla="*/ 7 h 232"/>
                <a:gd name="T58" fmla="*/ 160 w 226"/>
                <a:gd name="T59" fmla="*/ 20 h 232"/>
                <a:gd name="T60" fmla="*/ 183 w 226"/>
                <a:gd name="T61" fmla="*/ 5 h 232"/>
                <a:gd name="T62" fmla="*/ 200 w 226"/>
                <a:gd name="T63" fmla="*/ 11 h 232"/>
                <a:gd name="T64" fmla="*/ 210 w 226"/>
                <a:gd name="T65" fmla="*/ 9 h 232"/>
                <a:gd name="T66" fmla="*/ 225 w 226"/>
                <a:gd name="T67" fmla="*/ 0 h 232"/>
                <a:gd name="T68" fmla="*/ 210 w 226"/>
                <a:gd name="T69" fmla="*/ 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32">
                  <a:moveTo>
                    <a:pt x="8" y="232"/>
                  </a:moveTo>
                  <a:cubicBezTo>
                    <a:pt x="0" y="232"/>
                    <a:pt x="0" y="232"/>
                    <a:pt x="0" y="232"/>
                  </a:cubicBezTo>
                  <a:cubicBezTo>
                    <a:pt x="0" y="227"/>
                    <a:pt x="0" y="221"/>
                    <a:pt x="0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22"/>
                    <a:pt x="8" y="227"/>
                    <a:pt x="8" y="232"/>
                  </a:cubicBezTo>
                  <a:close/>
                  <a:moveTo>
                    <a:pt x="10" y="207"/>
                  </a:moveTo>
                  <a:cubicBezTo>
                    <a:pt x="1" y="206"/>
                    <a:pt x="1" y="206"/>
                    <a:pt x="1" y="206"/>
                  </a:cubicBezTo>
                  <a:cubicBezTo>
                    <a:pt x="2" y="201"/>
                    <a:pt x="3" y="195"/>
                    <a:pt x="4" y="190"/>
                  </a:cubicBezTo>
                  <a:cubicBezTo>
                    <a:pt x="12" y="191"/>
                    <a:pt x="12" y="191"/>
                    <a:pt x="12" y="191"/>
                  </a:cubicBezTo>
                  <a:cubicBezTo>
                    <a:pt x="11" y="196"/>
                    <a:pt x="10" y="202"/>
                    <a:pt x="10" y="207"/>
                  </a:cubicBezTo>
                  <a:close/>
                  <a:moveTo>
                    <a:pt x="14" y="182"/>
                  </a:moveTo>
                  <a:cubicBezTo>
                    <a:pt x="6" y="180"/>
                    <a:pt x="6" y="180"/>
                    <a:pt x="6" y="180"/>
                  </a:cubicBezTo>
                  <a:cubicBezTo>
                    <a:pt x="7" y="175"/>
                    <a:pt x="8" y="169"/>
                    <a:pt x="10" y="164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72"/>
                    <a:pt x="15" y="177"/>
                    <a:pt x="14" y="182"/>
                  </a:cubicBezTo>
                  <a:close/>
                  <a:moveTo>
                    <a:pt x="21" y="158"/>
                  </a:moveTo>
                  <a:cubicBezTo>
                    <a:pt x="13" y="155"/>
                    <a:pt x="13" y="155"/>
                    <a:pt x="13" y="155"/>
                  </a:cubicBezTo>
                  <a:cubicBezTo>
                    <a:pt x="15" y="150"/>
                    <a:pt x="17" y="144"/>
                    <a:pt x="19" y="139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5" y="148"/>
                    <a:pt x="23" y="153"/>
                    <a:pt x="21" y="158"/>
                  </a:cubicBezTo>
                  <a:close/>
                  <a:moveTo>
                    <a:pt x="31" y="134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26" y="126"/>
                    <a:pt x="28" y="121"/>
                    <a:pt x="31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5"/>
                    <a:pt x="33" y="130"/>
                    <a:pt x="31" y="134"/>
                  </a:cubicBezTo>
                  <a:close/>
                  <a:moveTo>
                    <a:pt x="43" y="112"/>
                  </a:moveTo>
                  <a:cubicBezTo>
                    <a:pt x="36" y="108"/>
                    <a:pt x="36" y="108"/>
                    <a:pt x="36" y="108"/>
                  </a:cubicBezTo>
                  <a:cubicBezTo>
                    <a:pt x="39" y="103"/>
                    <a:pt x="42" y="98"/>
                    <a:pt x="45" y="94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49" y="103"/>
                    <a:pt x="46" y="108"/>
                    <a:pt x="43" y="112"/>
                  </a:cubicBezTo>
                  <a:close/>
                  <a:moveTo>
                    <a:pt x="58" y="92"/>
                  </a:moveTo>
                  <a:cubicBezTo>
                    <a:pt x="51" y="86"/>
                    <a:pt x="51" y="86"/>
                    <a:pt x="51" y="86"/>
                  </a:cubicBezTo>
                  <a:cubicBezTo>
                    <a:pt x="55" y="82"/>
                    <a:pt x="58" y="78"/>
                    <a:pt x="62" y="74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5" y="84"/>
                    <a:pt x="61" y="88"/>
                    <a:pt x="58" y="92"/>
                  </a:cubicBezTo>
                  <a:close/>
                  <a:moveTo>
                    <a:pt x="75" y="73"/>
                  </a:moveTo>
                  <a:cubicBezTo>
                    <a:pt x="69" y="67"/>
                    <a:pt x="69" y="67"/>
                    <a:pt x="69" y="67"/>
                  </a:cubicBezTo>
                  <a:cubicBezTo>
                    <a:pt x="73" y="63"/>
                    <a:pt x="77" y="59"/>
                    <a:pt x="81" y="56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3" y="66"/>
                    <a:pt x="79" y="69"/>
                    <a:pt x="75" y="73"/>
                  </a:cubicBezTo>
                  <a:close/>
                  <a:moveTo>
                    <a:pt x="94" y="56"/>
                  </a:moveTo>
                  <a:cubicBezTo>
                    <a:pt x="89" y="49"/>
                    <a:pt x="89" y="49"/>
                    <a:pt x="89" y="49"/>
                  </a:cubicBezTo>
                  <a:cubicBezTo>
                    <a:pt x="93" y="46"/>
                    <a:pt x="97" y="43"/>
                    <a:pt x="102" y="40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2" y="50"/>
                    <a:pt x="98" y="53"/>
                    <a:pt x="94" y="56"/>
                  </a:cubicBezTo>
                  <a:close/>
                  <a:moveTo>
                    <a:pt x="115" y="42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5" y="31"/>
                    <a:pt x="120" y="29"/>
                    <a:pt x="125" y="26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4" y="36"/>
                    <a:pt x="119" y="39"/>
                    <a:pt x="115" y="42"/>
                  </a:cubicBezTo>
                  <a:close/>
                  <a:moveTo>
                    <a:pt x="137" y="30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8" y="19"/>
                    <a:pt x="143" y="17"/>
                    <a:pt x="148" y="15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47" y="25"/>
                    <a:pt x="142" y="27"/>
                    <a:pt x="137" y="30"/>
                  </a:cubicBezTo>
                  <a:close/>
                  <a:moveTo>
                    <a:pt x="160" y="20"/>
                  </a:moveTo>
                  <a:cubicBezTo>
                    <a:pt x="158" y="12"/>
                    <a:pt x="158" y="12"/>
                    <a:pt x="158" y="12"/>
                  </a:cubicBezTo>
                  <a:cubicBezTo>
                    <a:pt x="163" y="10"/>
                    <a:pt x="168" y="9"/>
                    <a:pt x="173" y="7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1" y="17"/>
                    <a:pt x="165" y="18"/>
                    <a:pt x="160" y="20"/>
                  </a:cubicBezTo>
                  <a:close/>
                  <a:moveTo>
                    <a:pt x="185" y="13"/>
                  </a:moveTo>
                  <a:cubicBezTo>
                    <a:pt x="183" y="5"/>
                    <a:pt x="183" y="5"/>
                    <a:pt x="183" y="5"/>
                  </a:cubicBezTo>
                  <a:cubicBezTo>
                    <a:pt x="188" y="4"/>
                    <a:pt x="194" y="3"/>
                    <a:pt x="199" y="2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5" y="11"/>
                    <a:pt x="190" y="12"/>
                    <a:pt x="185" y="13"/>
                  </a:cubicBezTo>
                  <a:close/>
                  <a:moveTo>
                    <a:pt x="210" y="9"/>
                  </a:moveTo>
                  <a:cubicBezTo>
                    <a:pt x="209" y="1"/>
                    <a:pt x="209" y="1"/>
                    <a:pt x="209" y="1"/>
                  </a:cubicBezTo>
                  <a:cubicBezTo>
                    <a:pt x="214" y="0"/>
                    <a:pt x="220" y="0"/>
                    <a:pt x="225" y="0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0" y="9"/>
                    <a:pt x="215" y="9"/>
                    <a:pt x="21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Freeform 45"/>
            <p:cNvSpPr>
              <a:spLocks noEditPoints="1"/>
            </p:cNvSpPr>
            <p:nvPr userDrawn="1"/>
          </p:nvSpPr>
          <p:spPr bwMode="auto">
            <a:xfrm>
              <a:off x="6180138" y="2382838"/>
              <a:ext cx="1046163" cy="2092325"/>
            </a:xfrm>
            <a:custGeom>
              <a:avLst/>
              <a:gdLst>
                <a:gd name="T0" fmla="*/ 12 w 279"/>
                <a:gd name="T1" fmla="*/ 550 h 558"/>
                <a:gd name="T2" fmla="*/ 22 w 279"/>
                <a:gd name="T3" fmla="*/ 558 h 558"/>
                <a:gd name="T4" fmla="*/ 38 w 279"/>
                <a:gd name="T5" fmla="*/ 556 h 558"/>
                <a:gd name="T6" fmla="*/ 46 w 279"/>
                <a:gd name="T7" fmla="*/ 546 h 558"/>
                <a:gd name="T8" fmla="*/ 48 w 279"/>
                <a:gd name="T9" fmla="*/ 554 h 558"/>
                <a:gd name="T10" fmla="*/ 86 w 279"/>
                <a:gd name="T11" fmla="*/ 536 h 558"/>
                <a:gd name="T12" fmla="*/ 98 w 279"/>
                <a:gd name="T13" fmla="*/ 541 h 558"/>
                <a:gd name="T14" fmla="*/ 114 w 279"/>
                <a:gd name="T15" fmla="*/ 534 h 558"/>
                <a:gd name="T16" fmla="*/ 119 w 279"/>
                <a:gd name="T17" fmla="*/ 523 h 558"/>
                <a:gd name="T18" fmla="*/ 122 w 279"/>
                <a:gd name="T19" fmla="*/ 530 h 558"/>
                <a:gd name="T20" fmla="*/ 154 w 279"/>
                <a:gd name="T21" fmla="*/ 502 h 558"/>
                <a:gd name="T22" fmla="*/ 167 w 279"/>
                <a:gd name="T23" fmla="*/ 503 h 558"/>
                <a:gd name="T24" fmla="*/ 180 w 279"/>
                <a:gd name="T25" fmla="*/ 493 h 558"/>
                <a:gd name="T26" fmla="*/ 182 w 279"/>
                <a:gd name="T27" fmla="*/ 480 h 558"/>
                <a:gd name="T28" fmla="*/ 187 w 279"/>
                <a:gd name="T29" fmla="*/ 486 h 558"/>
                <a:gd name="T30" fmla="*/ 210 w 279"/>
                <a:gd name="T31" fmla="*/ 450 h 558"/>
                <a:gd name="T32" fmla="*/ 223 w 279"/>
                <a:gd name="T33" fmla="*/ 448 h 558"/>
                <a:gd name="T34" fmla="*/ 232 w 279"/>
                <a:gd name="T35" fmla="*/ 435 h 558"/>
                <a:gd name="T36" fmla="*/ 230 w 279"/>
                <a:gd name="T37" fmla="*/ 422 h 558"/>
                <a:gd name="T38" fmla="*/ 238 w 279"/>
                <a:gd name="T39" fmla="*/ 426 h 558"/>
                <a:gd name="T40" fmla="*/ 249 w 279"/>
                <a:gd name="T41" fmla="*/ 385 h 558"/>
                <a:gd name="T42" fmla="*/ 261 w 279"/>
                <a:gd name="T43" fmla="*/ 379 h 558"/>
                <a:gd name="T44" fmla="*/ 266 w 279"/>
                <a:gd name="T45" fmla="*/ 364 h 558"/>
                <a:gd name="T46" fmla="*/ 261 w 279"/>
                <a:gd name="T47" fmla="*/ 352 h 558"/>
                <a:gd name="T48" fmla="*/ 269 w 279"/>
                <a:gd name="T49" fmla="*/ 354 h 558"/>
                <a:gd name="T50" fmla="*/ 269 w 279"/>
                <a:gd name="T51" fmla="*/ 312 h 558"/>
                <a:gd name="T52" fmla="*/ 278 w 279"/>
                <a:gd name="T53" fmla="*/ 303 h 558"/>
                <a:gd name="T54" fmla="*/ 279 w 279"/>
                <a:gd name="T55" fmla="*/ 286 h 558"/>
                <a:gd name="T56" fmla="*/ 270 w 279"/>
                <a:gd name="T57" fmla="*/ 261 h 558"/>
                <a:gd name="T58" fmla="*/ 271 w 279"/>
                <a:gd name="T59" fmla="*/ 277 h 558"/>
                <a:gd name="T60" fmla="*/ 276 w 279"/>
                <a:gd name="T61" fmla="*/ 234 h 558"/>
                <a:gd name="T62" fmla="*/ 266 w 279"/>
                <a:gd name="T63" fmla="*/ 226 h 558"/>
                <a:gd name="T64" fmla="*/ 274 w 279"/>
                <a:gd name="T65" fmla="*/ 225 h 558"/>
                <a:gd name="T66" fmla="*/ 254 w 279"/>
                <a:gd name="T67" fmla="*/ 186 h 558"/>
                <a:gd name="T68" fmla="*/ 259 w 279"/>
                <a:gd name="T69" fmla="*/ 202 h 558"/>
                <a:gd name="T70" fmla="*/ 252 w 279"/>
                <a:gd name="T71" fmla="*/ 159 h 558"/>
                <a:gd name="T72" fmla="*/ 240 w 279"/>
                <a:gd name="T73" fmla="*/ 155 h 558"/>
                <a:gd name="T74" fmla="*/ 248 w 279"/>
                <a:gd name="T75" fmla="*/ 151 h 558"/>
                <a:gd name="T76" fmla="*/ 219 w 279"/>
                <a:gd name="T77" fmla="*/ 120 h 558"/>
                <a:gd name="T78" fmla="*/ 228 w 279"/>
                <a:gd name="T79" fmla="*/ 133 h 558"/>
                <a:gd name="T80" fmla="*/ 209 w 279"/>
                <a:gd name="T81" fmla="*/ 94 h 558"/>
                <a:gd name="T82" fmla="*/ 196 w 279"/>
                <a:gd name="T83" fmla="*/ 93 h 558"/>
                <a:gd name="T84" fmla="*/ 203 w 279"/>
                <a:gd name="T85" fmla="*/ 87 h 558"/>
                <a:gd name="T86" fmla="*/ 166 w 279"/>
                <a:gd name="T87" fmla="*/ 65 h 558"/>
                <a:gd name="T88" fmla="*/ 178 w 279"/>
                <a:gd name="T89" fmla="*/ 75 h 558"/>
                <a:gd name="T90" fmla="*/ 149 w 279"/>
                <a:gd name="T91" fmla="*/ 43 h 558"/>
                <a:gd name="T92" fmla="*/ 137 w 279"/>
                <a:gd name="T93" fmla="*/ 46 h 558"/>
                <a:gd name="T94" fmla="*/ 141 w 279"/>
                <a:gd name="T95" fmla="*/ 38 h 558"/>
                <a:gd name="T96" fmla="*/ 100 w 279"/>
                <a:gd name="T97" fmla="*/ 27 h 558"/>
                <a:gd name="T98" fmla="*/ 114 w 279"/>
                <a:gd name="T99" fmla="*/ 34 h 558"/>
                <a:gd name="T100" fmla="*/ 78 w 279"/>
                <a:gd name="T101" fmla="*/ 11 h 558"/>
                <a:gd name="T102" fmla="*/ 66 w 279"/>
                <a:gd name="T103" fmla="*/ 17 h 558"/>
                <a:gd name="T104" fmla="*/ 68 w 279"/>
                <a:gd name="T105" fmla="*/ 8 h 558"/>
                <a:gd name="T106" fmla="*/ 26 w 279"/>
                <a:gd name="T107" fmla="*/ 10 h 558"/>
                <a:gd name="T108" fmla="*/ 41 w 279"/>
                <a:gd name="T109" fmla="*/ 12 h 558"/>
                <a:gd name="T110" fmla="*/ 0 w 279"/>
                <a:gd name="T11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9" h="558">
                  <a:moveTo>
                    <a:pt x="0" y="558"/>
                  </a:moveTo>
                  <a:cubicBezTo>
                    <a:pt x="0" y="550"/>
                    <a:pt x="0" y="550"/>
                    <a:pt x="0" y="550"/>
                  </a:cubicBezTo>
                  <a:cubicBezTo>
                    <a:pt x="4" y="550"/>
                    <a:pt x="8" y="550"/>
                    <a:pt x="12" y="550"/>
                  </a:cubicBezTo>
                  <a:cubicBezTo>
                    <a:pt x="12" y="558"/>
                    <a:pt x="12" y="558"/>
                    <a:pt x="12" y="558"/>
                  </a:cubicBezTo>
                  <a:cubicBezTo>
                    <a:pt x="8" y="558"/>
                    <a:pt x="4" y="558"/>
                    <a:pt x="0" y="558"/>
                  </a:cubicBezTo>
                  <a:close/>
                  <a:moveTo>
                    <a:pt x="22" y="558"/>
                  </a:moveTo>
                  <a:cubicBezTo>
                    <a:pt x="21" y="549"/>
                    <a:pt x="21" y="549"/>
                    <a:pt x="21" y="549"/>
                  </a:cubicBezTo>
                  <a:cubicBezTo>
                    <a:pt x="26" y="549"/>
                    <a:pt x="32" y="548"/>
                    <a:pt x="37" y="547"/>
                  </a:cubicBezTo>
                  <a:cubicBezTo>
                    <a:pt x="38" y="556"/>
                    <a:pt x="38" y="556"/>
                    <a:pt x="38" y="556"/>
                  </a:cubicBezTo>
                  <a:cubicBezTo>
                    <a:pt x="33" y="557"/>
                    <a:pt x="27" y="557"/>
                    <a:pt x="22" y="558"/>
                  </a:cubicBezTo>
                  <a:close/>
                  <a:moveTo>
                    <a:pt x="48" y="554"/>
                  </a:moveTo>
                  <a:cubicBezTo>
                    <a:pt x="46" y="546"/>
                    <a:pt x="46" y="546"/>
                    <a:pt x="46" y="546"/>
                  </a:cubicBezTo>
                  <a:cubicBezTo>
                    <a:pt x="52" y="545"/>
                    <a:pt x="57" y="544"/>
                    <a:pt x="62" y="543"/>
                  </a:cubicBezTo>
                  <a:cubicBezTo>
                    <a:pt x="64" y="551"/>
                    <a:pt x="64" y="551"/>
                    <a:pt x="64" y="551"/>
                  </a:cubicBezTo>
                  <a:cubicBezTo>
                    <a:pt x="59" y="552"/>
                    <a:pt x="53" y="553"/>
                    <a:pt x="48" y="554"/>
                  </a:cubicBezTo>
                  <a:close/>
                  <a:moveTo>
                    <a:pt x="73" y="549"/>
                  </a:moveTo>
                  <a:cubicBezTo>
                    <a:pt x="71" y="540"/>
                    <a:pt x="71" y="540"/>
                    <a:pt x="71" y="540"/>
                  </a:cubicBezTo>
                  <a:cubicBezTo>
                    <a:pt x="76" y="539"/>
                    <a:pt x="81" y="537"/>
                    <a:pt x="86" y="536"/>
                  </a:cubicBezTo>
                  <a:cubicBezTo>
                    <a:pt x="89" y="544"/>
                    <a:pt x="89" y="544"/>
                    <a:pt x="89" y="544"/>
                  </a:cubicBezTo>
                  <a:cubicBezTo>
                    <a:pt x="84" y="546"/>
                    <a:pt x="79" y="547"/>
                    <a:pt x="73" y="549"/>
                  </a:cubicBezTo>
                  <a:close/>
                  <a:moveTo>
                    <a:pt x="98" y="541"/>
                  </a:moveTo>
                  <a:cubicBezTo>
                    <a:pt x="95" y="533"/>
                    <a:pt x="95" y="533"/>
                    <a:pt x="95" y="533"/>
                  </a:cubicBezTo>
                  <a:cubicBezTo>
                    <a:pt x="100" y="531"/>
                    <a:pt x="105" y="529"/>
                    <a:pt x="110" y="527"/>
                  </a:cubicBezTo>
                  <a:cubicBezTo>
                    <a:pt x="114" y="534"/>
                    <a:pt x="114" y="534"/>
                    <a:pt x="114" y="534"/>
                  </a:cubicBezTo>
                  <a:cubicBezTo>
                    <a:pt x="109" y="537"/>
                    <a:pt x="104" y="539"/>
                    <a:pt x="98" y="541"/>
                  </a:cubicBezTo>
                  <a:close/>
                  <a:moveTo>
                    <a:pt x="122" y="530"/>
                  </a:moveTo>
                  <a:cubicBezTo>
                    <a:pt x="119" y="523"/>
                    <a:pt x="119" y="523"/>
                    <a:pt x="119" y="523"/>
                  </a:cubicBezTo>
                  <a:cubicBezTo>
                    <a:pt x="123" y="520"/>
                    <a:pt x="128" y="518"/>
                    <a:pt x="133" y="515"/>
                  </a:cubicBezTo>
                  <a:cubicBezTo>
                    <a:pt x="137" y="523"/>
                    <a:pt x="137" y="523"/>
                    <a:pt x="137" y="523"/>
                  </a:cubicBezTo>
                  <a:cubicBezTo>
                    <a:pt x="132" y="525"/>
                    <a:pt x="127" y="528"/>
                    <a:pt x="122" y="530"/>
                  </a:cubicBezTo>
                  <a:close/>
                  <a:moveTo>
                    <a:pt x="145" y="518"/>
                  </a:moveTo>
                  <a:cubicBezTo>
                    <a:pt x="141" y="510"/>
                    <a:pt x="141" y="510"/>
                    <a:pt x="141" y="510"/>
                  </a:cubicBezTo>
                  <a:cubicBezTo>
                    <a:pt x="145" y="508"/>
                    <a:pt x="150" y="505"/>
                    <a:pt x="154" y="502"/>
                  </a:cubicBezTo>
                  <a:cubicBezTo>
                    <a:pt x="159" y="509"/>
                    <a:pt x="159" y="509"/>
                    <a:pt x="159" y="509"/>
                  </a:cubicBezTo>
                  <a:cubicBezTo>
                    <a:pt x="155" y="512"/>
                    <a:pt x="150" y="515"/>
                    <a:pt x="145" y="518"/>
                  </a:cubicBezTo>
                  <a:close/>
                  <a:moveTo>
                    <a:pt x="167" y="503"/>
                  </a:moveTo>
                  <a:cubicBezTo>
                    <a:pt x="162" y="496"/>
                    <a:pt x="162" y="496"/>
                    <a:pt x="162" y="496"/>
                  </a:cubicBezTo>
                  <a:cubicBezTo>
                    <a:pt x="166" y="493"/>
                    <a:pt x="170" y="490"/>
                    <a:pt x="174" y="486"/>
                  </a:cubicBezTo>
                  <a:cubicBezTo>
                    <a:pt x="180" y="493"/>
                    <a:pt x="180" y="493"/>
                    <a:pt x="180" y="493"/>
                  </a:cubicBezTo>
                  <a:cubicBezTo>
                    <a:pt x="176" y="496"/>
                    <a:pt x="171" y="500"/>
                    <a:pt x="167" y="503"/>
                  </a:cubicBezTo>
                  <a:close/>
                  <a:moveTo>
                    <a:pt x="187" y="486"/>
                  </a:moveTo>
                  <a:cubicBezTo>
                    <a:pt x="182" y="480"/>
                    <a:pt x="182" y="480"/>
                    <a:pt x="182" y="480"/>
                  </a:cubicBezTo>
                  <a:cubicBezTo>
                    <a:pt x="185" y="476"/>
                    <a:pt x="189" y="473"/>
                    <a:pt x="193" y="469"/>
                  </a:cubicBezTo>
                  <a:cubicBezTo>
                    <a:pt x="199" y="475"/>
                    <a:pt x="199" y="475"/>
                    <a:pt x="199" y="475"/>
                  </a:cubicBezTo>
                  <a:cubicBezTo>
                    <a:pt x="195" y="479"/>
                    <a:pt x="191" y="483"/>
                    <a:pt x="187" y="486"/>
                  </a:cubicBezTo>
                  <a:close/>
                  <a:moveTo>
                    <a:pt x="206" y="468"/>
                  </a:moveTo>
                  <a:cubicBezTo>
                    <a:pt x="200" y="462"/>
                    <a:pt x="200" y="462"/>
                    <a:pt x="200" y="462"/>
                  </a:cubicBezTo>
                  <a:cubicBezTo>
                    <a:pt x="203" y="458"/>
                    <a:pt x="207" y="454"/>
                    <a:pt x="210" y="450"/>
                  </a:cubicBezTo>
                  <a:cubicBezTo>
                    <a:pt x="217" y="456"/>
                    <a:pt x="217" y="456"/>
                    <a:pt x="217" y="456"/>
                  </a:cubicBezTo>
                  <a:cubicBezTo>
                    <a:pt x="213" y="460"/>
                    <a:pt x="210" y="464"/>
                    <a:pt x="206" y="468"/>
                  </a:cubicBezTo>
                  <a:close/>
                  <a:moveTo>
                    <a:pt x="223" y="448"/>
                  </a:moveTo>
                  <a:cubicBezTo>
                    <a:pt x="216" y="443"/>
                    <a:pt x="216" y="443"/>
                    <a:pt x="216" y="443"/>
                  </a:cubicBezTo>
                  <a:cubicBezTo>
                    <a:pt x="219" y="438"/>
                    <a:pt x="222" y="434"/>
                    <a:pt x="225" y="430"/>
                  </a:cubicBezTo>
                  <a:cubicBezTo>
                    <a:pt x="232" y="435"/>
                    <a:pt x="232" y="435"/>
                    <a:pt x="232" y="435"/>
                  </a:cubicBezTo>
                  <a:cubicBezTo>
                    <a:pt x="229" y="439"/>
                    <a:pt x="226" y="444"/>
                    <a:pt x="223" y="448"/>
                  </a:cubicBezTo>
                  <a:close/>
                  <a:moveTo>
                    <a:pt x="238" y="426"/>
                  </a:moveTo>
                  <a:cubicBezTo>
                    <a:pt x="230" y="422"/>
                    <a:pt x="230" y="422"/>
                    <a:pt x="230" y="422"/>
                  </a:cubicBezTo>
                  <a:cubicBezTo>
                    <a:pt x="233" y="417"/>
                    <a:pt x="236" y="413"/>
                    <a:pt x="238" y="408"/>
                  </a:cubicBezTo>
                  <a:cubicBezTo>
                    <a:pt x="246" y="412"/>
                    <a:pt x="246" y="412"/>
                    <a:pt x="246" y="412"/>
                  </a:cubicBezTo>
                  <a:cubicBezTo>
                    <a:pt x="243" y="417"/>
                    <a:pt x="241" y="422"/>
                    <a:pt x="238" y="426"/>
                  </a:cubicBezTo>
                  <a:close/>
                  <a:moveTo>
                    <a:pt x="250" y="403"/>
                  </a:moveTo>
                  <a:cubicBezTo>
                    <a:pt x="243" y="399"/>
                    <a:pt x="243" y="399"/>
                    <a:pt x="243" y="399"/>
                  </a:cubicBezTo>
                  <a:cubicBezTo>
                    <a:pt x="245" y="395"/>
                    <a:pt x="247" y="390"/>
                    <a:pt x="249" y="385"/>
                  </a:cubicBezTo>
                  <a:cubicBezTo>
                    <a:pt x="257" y="388"/>
                    <a:pt x="257" y="388"/>
                    <a:pt x="257" y="388"/>
                  </a:cubicBezTo>
                  <a:cubicBezTo>
                    <a:pt x="255" y="393"/>
                    <a:pt x="253" y="398"/>
                    <a:pt x="250" y="403"/>
                  </a:cubicBezTo>
                  <a:close/>
                  <a:moveTo>
                    <a:pt x="261" y="379"/>
                  </a:moveTo>
                  <a:cubicBezTo>
                    <a:pt x="253" y="376"/>
                    <a:pt x="253" y="376"/>
                    <a:pt x="253" y="376"/>
                  </a:cubicBezTo>
                  <a:cubicBezTo>
                    <a:pt x="255" y="371"/>
                    <a:pt x="257" y="366"/>
                    <a:pt x="258" y="361"/>
                  </a:cubicBezTo>
                  <a:cubicBezTo>
                    <a:pt x="266" y="364"/>
                    <a:pt x="266" y="364"/>
                    <a:pt x="266" y="364"/>
                  </a:cubicBezTo>
                  <a:cubicBezTo>
                    <a:pt x="265" y="369"/>
                    <a:pt x="263" y="374"/>
                    <a:pt x="261" y="379"/>
                  </a:cubicBezTo>
                  <a:close/>
                  <a:moveTo>
                    <a:pt x="269" y="354"/>
                  </a:moveTo>
                  <a:cubicBezTo>
                    <a:pt x="261" y="352"/>
                    <a:pt x="261" y="352"/>
                    <a:pt x="261" y="352"/>
                  </a:cubicBezTo>
                  <a:cubicBezTo>
                    <a:pt x="262" y="347"/>
                    <a:pt x="264" y="342"/>
                    <a:pt x="265" y="337"/>
                  </a:cubicBezTo>
                  <a:cubicBezTo>
                    <a:pt x="273" y="338"/>
                    <a:pt x="273" y="338"/>
                    <a:pt x="273" y="338"/>
                  </a:cubicBezTo>
                  <a:cubicBezTo>
                    <a:pt x="272" y="344"/>
                    <a:pt x="271" y="349"/>
                    <a:pt x="269" y="354"/>
                  </a:cubicBezTo>
                  <a:close/>
                  <a:moveTo>
                    <a:pt x="275" y="329"/>
                  </a:moveTo>
                  <a:cubicBezTo>
                    <a:pt x="267" y="327"/>
                    <a:pt x="267" y="327"/>
                    <a:pt x="267" y="327"/>
                  </a:cubicBezTo>
                  <a:cubicBezTo>
                    <a:pt x="267" y="322"/>
                    <a:pt x="268" y="317"/>
                    <a:pt x="269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7" y="318"/>
                    <a:pt x="276" y="323"/>
                    <a:pt x="275" y="329"/>
                  </a:cubicBezTo>
                  <a:close/>
                  <a:moveTo>
                    <a:pt x="278" y="303"/>
                  </a:moveTo>
                  <a:cubicBezTo>
                    <a:pt x="270" y="302"/>
                    <a:pt x="270" y="302"/>
                    <a:pt x="270" y="302"/>
                  </a:cubicBezTo>
                  <a:cubicBezTo>
                    <a:pt x="270" y="297"/>
                    <a:pt x="271" y="292"/>
                    <a:pt x="271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9" y="292"/>
                    <a:pt x="279" y="297"/>
                    <a:pt x="278" y="303"/>
                  </a:cubicBezTo>
                  <a:close/>
                  <a:moveTo>
                    <a:pt x="271" y="277"/>
                  </a:moveTo>
                  <a:cubicBezTo>
                    <a:pt x="271" y="271"/>
                    <a:pt x="271" y="266"/>
                    <a:pt x="270" y="261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6"/>
                    <a:pt x="279" y="271"/>
                    <a:pt x="279" y="277"/>
                  </a:cubicBezTo>
                  <a:lnTo>
                    <a:pt x="271" y="277"/>
                  </a:lnTo>
                  <a:close/>
                  <a:moveTo>
                    <a:pt x="269" y="251"/>
                  </a:moveTo>
                  <a:cubicBezTo>
                    <a:pt x="269" y="246"/>
                    <a:pt x="268" y="241"/>
                    <a:pt x="267" y="236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7" y="240"/>
                    <a:pt x="277" y="245"/>
                    <a:pt x="278" y="250"/>
                  </a:cubicBezTo>
                  <a:lnTo>
                    <a:pt x="269" y="251"/>
                  </a:lnTo>
                  <a:close/>
                  <a:moveTo>
                    <a:pt x="266" y="226"/>
                  </a:moveTo>
                  <a:cubicBezTo>
                    <a:pt x="265" y="221"/>
                    <a:pt x="263" y="216"/>
                    <a:pt x="262" y="211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2" y="214"/>
                    <a:pt x="273" y="219"/>
                    <a:pt x="274" y="225"/>
                  </a:cubicBezTo>
                  <a:lnTo>
                    <a:pt x="266" y="226"/>
                  </a:lnTo>
                  <a:close/>
                  <a:moveTo>
                    <a:pt x="259" y="202"/>
                  </a:moveTo>
                  <a:cubicBezTo>
                    <a:pt x="258" y="197"/>
                    <a:pt x="256" y="191"/>
                    <a:pt x="254" y="186"/>
                  </a:cubicBezTo>
                  <a:cubicBezTo>
                    <a:pt x="263" y="184"/>
                    <a:pt x="263" y="184"/>
                    <a:pt x="263" y="184"/>
                  </a:cubicBezTo>
                  <a:cubicBezTo>
                    <a:pt x="264" y="189"/>
                    <a:pt x="266" y="194"/>
                    <a:pt x="268" y="199"/>
                  </a:cubicBezTo>
                  <a:lnTo>
                    <a:pt x="259" y="202"/>
                  </a:lnTo>
                  <a:close/>
                  <a:moveTo>
                    <a:pt x="251" y="178"/>
                  </a:moveTo>
                  <a:cubicBezTo>
                    <a:pt x="249" y="173"/>
                    <a:pt x="247" y="168"/>
                    <a:pt x="245" y="163"/>
                  </a:cubicBezTo>
                  <a:cubicBezTo>
                    <a:pt x="252" y="159"/>
                    <a:pt x="252" y="159"/>
                    <a:pt x="252" y="159"/>
                  </a:cubicBezTo>
                  <a:cubicBezTo>
                    <a:pt x="255" y="164"/>
                    <a:pt x="257" y="169"/>
                    <a:pt x="259" y="174"/>
                  </a:cubicBezTo>
                  <a:lnTo>
                    <a:pt x="251" y="178"/>
                  </a:lnTo>
                  <a:close/>
                  <a:moveTo>
                    <a:pt x="240" y="155"/>
                  </a:moveTo>
                  <a:cubicBezTo>
                    <a:pt x="238" y="150"/>
                    <a:pt x="235" y="145"/>
                    <a:pt x="233" y="141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43" y="141"/>
                    <a:pt x="246" y="146"/>
                    <a:pt x="248" y="151"/>
                  </a:cubicBezTo>
                  <a:lnTo>
                    <a:pt x="240" y="155"/>
                  </a:lnTo>
                  <a:close/>
                  <a:moveTo>
                    <a:pt x="228" y="133"/>
                  </a:moveTo>
                  <a:cubicBezTo>
                    <a:pt x="225" y="128"/>
                    <a:pt x="222" y="124"/>
                    <a:pt x="219" y="120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9" y="119"/>
                    <a:pt x="232" y="123"/>
                    <a:pt x="235" y="128"/>
                  </a:cubicBezTo>
                  <a:lnTo>
                    <a:pt x="228" y="133"/>
                  </a:lnTo>
                  <a:close/>
                  <a:moveTo>
                    <a:pt x="213" y="112"/>
                  </a:moveTo>
                  <a:cubicBezTo>
                    <a:pt x="210" y="108"/>
                    <a:pt x="206" y="104"/>
                    <a:pt x="203" y="100"/>
                  </a:cubicBezTo>
                  <a:cubicBezTo>
                    <a:pt x="209" y="94"/>
                    <a:pt x="209" y="94"/>
                    <a:pt x="209" y="94"/>
                  </a:cubicBezTo>
                  <a:cubicBezTo>
                    <a:pt x="213" y="98"/>
                    <a:pt x="216" y="102"/>
                    <a:pt x="220" y="107"/>
                  </a:cubicBezTo>
                  <a:lnTo>
                    <a:pt x="213" y="112"/>
                  </a:lnTo>
                  <a:close/>
                  <a:moveTo>
                    <a:pt x="196" y="93"/>
                  </a:moveTo>
                  <a:cubicBezTo>
                    <a:pt x="193" y="89"/>
                    <a:pt x="189" y="85"/>
                    <a:pt x="185" y="82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5" y="79"/>
                    <a:pt x="199" y="83"/>
                    <a:pt x="203" y="87"/>
                  </a:cubicBezTo>
                  <a:lnTo>
                    <a:pt x="196" y="93"/>
                  </a:lnTo>
                  <a:close/>
                  <a:moveTo>
                    <a:pt x="178" y="75"/>
                  </a:moveTo>
                  <a:cubicBezTo>
                    <a:pt x="174" y="72"/>
                    <a:pt x="170" y="68"/>
                    <a:pt x="166" y="65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5" y="62"/>
                    <a:pt x="180" y="65"/>
                    <a:pt x="184" y="69"/>
                  </a:cubicBezTo>
                  <a:lnTo>
                    <a:pt x="178" y="75"/>
                  </a:lnTo>
                  <a:close/>
                  <a:moveTo>
                    <a:pt x="158" y="59"/>
                  </a:moveTo>
                  <a:cubicBezTo>
                    <a:pt x="154" y="56"/>
                    <a:pt x="149" y="53"/>
                    <a:pt x="145" y="51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4" y="46"/>
                    <a:pt x="159" y="49"/>
                    <a:pt x="163" y="52"/>
                  </a:cubicBezTo>
                  <a:lnTo>
                    <a:pt x="158" y="59"/>
                  </a:lnTo>
                  <a:close/>
                  <a:moveTo>
                    <a:pt x="137" y="46"/>
                  </a:moveTo>
                  <a:cubicBezTo>
                    <a:pt x="132" y="43"/>
                    <a:pt x="127" y="40"/>
                    <a:pt x="123" y="38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2" y="33"/>
                    <a:pt x="136" y="35"/>
                    <a:pt x="141" y="38"/>
                  </a:cubicBezTo>
                  <a:lnTo>
                    <a:pt x="137" y="46"/>
                  </a:lnTo>
                  <a:close/>
                  <a:moveTo>
                    <a:pt x="114" y="34"/>
                  </a:moveTo>
                  <a:cubicBezTo>
                    <a:pt x="109" y="32"/>
                    <a:pt x="105" y="29"/>
                    <a:pt x="100" y="2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8" y="21"/>
                    <a:pt x="113" y="24"/>
                    <a:pt x="118" y="26"/>
                  </a:cubicBezTo>
                  <a:lnTo>
                    <a:pt x="114" y="34"/>
                  </a:lnTo>
                  <a:close/>
                  <a:moveTo>
                    <a:pt x="91" y="24"/>
                  </a:moveTo>
                  <a:cubicBezTo>
                    <a:pt x="86" y="22"/>
                    <a:pt x="81" y="21"/>
                    <a:pt x="76" y="1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3" y="12"/>
                    <a:pt x="88" y="14"/>
                    <a:pt x="94" y="16"/>
                  </a:cubicBezTo>
                  <a:lnTo>
                    <a:pt x="91" y="24"/>
                  </a:lnTo>
                  <a:close/>
                  <a:moveTo>
                    <a:pt x="66" y="17"/>
                  </a:moveTo>
                  <a:cubicBezTo>
                    <a:pt x="61" y="16"/>
                    <a:pt x="56" y="14"/>
                    <a:pt x="51" y="1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8" y="6"/>
                    <a:pt x="63" y="7"/>
                    <a:pt x="68" y="8"/>
                  </a:cubicBezTo>
                  <a:lnTo>
                    <a:pt x="66" y="17"/>
                  </a:lnTo>
                  <a:close/>
                  <a:moveTo>
                    <a:pt x="41" y="12"/>
                  </a:moveTo>
                  <a:cubicBezTo>
                    <a:pt x="36" y="11"/>
                    <a:pt x="31" y="10"/>
                    <a:pt x="26" y="1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2"/>
                    <a:pt x="37" y="2"/>
                    <a:pt x="43" y="3"/>
                  </a:cubicBezTo>
                  <a:lnTo>
                    <a:pt x="41" y="12"/>
                  </a:lnTo>
                  <a:close/>
                  <a:moveTo>
                    <a:pt x="16" y="9"/>
                  </a:moveTo>
                  <a:cubicBezTo>
                    <a:pt x="11" y="9"/>
                    <a:pt x="6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1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Freeform 46"/>
            <p:cNvSpPr>
              <a:spLocks noEditPoints="1"/>
            </p:cNvSpPr>
            <p:nvPr userDrawn="1"/>
          </p:nvSpPr>
          <p:spPr bwMode="auto">
            <a:xfrm>
              <a:off x="6180138" y="2201863"/>
              <a:ext cx="1230313" cy="1417638"/>
            </a:xfrm>
            <a:custGeom>
              <a:avLst/>
              <a:gdLst>
                <a:gd name="T0" fmla="*/ 315 w 328"/>
                <a:gd name="T1" fmla="*/ 376 h 378"/>
                <a:gd name="T2" fmla="*/ 326 w 328"/>
                <a:gd name="T3" fmla="*/ 362 h 378"/>
                <a:gd name="T4" fmla="*/ 327 w 328"/>
                <a:gd name="T5" fmla="*/ 353 h 378"/>
                <a:gd name="T6" fmla="*/ 319 w 328"/>
                <a:gd name="T7" fmla="*/ 336 h 378"/>
                <a:gd name="T8" fmla="*/ 327 w 328"/>
                <a:gd name="T9" fmla="*/ 353 h 378"/>
                <a:gd name="T10" fmla="*/ 319 w 328"/>
                <a:gd name="T11" fmla="*/ 311 h 378"/>
                <a:gd name="T12" fmla="*/ 328 w 328"/>
                <a:gd name="T13" fmla="*/ 326 h 378"/>
                <a:gd name="T14" fmla="*/ 318 w 328"/>
                <a:gd name="T15" fmla="*/ 301 h 378"/>
                <a:gd name="T16" fmla="*/ 325 w 328"/>
                <a:gd name="T17" fmla="*/ 284 h 378"/>
                <a:gd name="T18" fmla="*/ 318 w 328"/>
                <a:gd name="T19" fmla="*/ 301 h 378"/>
                <a:gd name="T20" fmla="*/ 312 w 328"/>
                <a:gd name="T21" fmla="*/ 260 h 378"/>
                <a:gd name="T22" fmla="*/ 323 w 328"/>
                <a:gd name="T23" fmla="*/ 274 h 378"/>
                <a:gd name="T24" fmla="*/ 310 w 328"/>
                <a:gd name="T25" fmla="*/ 251 h 378"/>
                <a:gd name="T26" fmla="*/ 314 w 328"/>
                <a:gd name="T27" fmla="*/ 233 h 378"/>
                <a:gd name="T28" fmla="*/ 310 w 328"/>
                <a:gd name="T29" fmla="*/ 251 h 378"/>
                <a:gd name="T30" fmla="*/ 297 w 328"/>
                <a:gd name="T31" fmla="*/ 211 h 378"/>
                <a:gd name="T32" fmla="*/ 311 w 328"/>
                <a:gd name="T33" fmla="*/ 224 h 378"/>
                <a:gd name="T34" fmla="*/ 294 w 328"/>
                <a:gd name="T35" fmla="*/ 203 h 378"/>
                <a:gd name="T36" fmla="*/ 295 w 328"/>
                <a:gd name="T37" fmla="*/ 184 h 378"/>
                <a:gd name="T38" fmla="*/ 294 w 328"/>
                <a:gd name="T39" fmla="*/ 203 h 378"/>
                <a:gd name="T40" fmla="*/ 275 w 328"/>
                <a:gd name="T41" fmla="*/ 166 h 378"/>
                <a:gd name="T42" fmla="*/ 290 w 328"/>
                <a:gd name="T43" fmla="*/ 176 h 378"/>
                <a:gd name="T44" fmla="*/ 270 w 328"/>
                <a:gd name="T45" fmla="*/ 158 h 378"/>
                <a:gd name="T46" fmla="*/ 268 w 328"/>
                <a:gd name="T47" fmla="*/ 139 h 378"/>
                <a:gd name="T48" fmla="*/ 270 w 328"/>
                <a:gd name="T49" fmla="*/ 158 h 378"/>
                <a:gd name="T50" fmla="*/ 246 w 328"/>
                <a:gd name="T51" fmla="*/ 124 h 378"/>
                <a:gd name="T52" fmla="*/ 263 w 328"/>
                <a:gd name="T53" fmla="*/ 131 h 378"/>
                <a:gd name="T54" fmla="*/ 240 w 328"/>
                <a:gd name="T55" fmla="*/ 117 h 378"/>
                <a:gd name="T56" fmla="*/ 235 w 328"/>
                <a:gd name="T57" fmla="*/ 99 h 378"/>
                <a:gd name="T58" fmla="*/ 240 w 328"/>
                <a:gd name="T59" fmla="*/ 117 h 378"/>
                <a:gd name="T60" fmla="*/ 210 w 328"/>
                <a:gd name="T61" fmla="*/ 88 h 378"/>
                <a:gd name="T62" fmla="*/ 228 w 328"/>
                <a:gd name="T63" fmla="*/ 92 h 378"/>
                <a:gd name="T64" fmla="*/ 203 w 328"/>
                <a:gd name="T65" fmla="*/ 81 h 378"/>
                <a:gd name="T66" fmla="*/ 196 w 328"/>
                <a:gd name="T67" fmla="*/ 65 h 378"/>
                <a:gd name="T68" fmla="*/ 203 w 328"/>
                <a:gd name="T69" fmla="*/ 81 h 378"/>
                <a:gd name="T70" fmla="*/ 170 w 328"/>
                <a:gd name="T71" fmla="*/ 57 h 378"/>
                <a:gd name="T72" fmla="*/ 188 w 328"/>
                <a:gd name="T73" fmla="*/ 59 h 378"/>
                <a:gd name="T74" fmla="*/ 161 w 328"/>
                <a:gd name="T75" fmla="*/ 52 h 378"/>
                <a:gd name="T76" fmla="*/ 151 w 328"/>
                <a:gd name="T77" fmla="*/ 37 h 378"/>
                <a:gd name="T78" fmla="*/ 161 w 328"/>
                <a:gd name="T79" fmla="*/ 52 h 378"/>
                <a:gd name="T80" fmla="*/ 124 w 328"/>
                <a:gd name="T81" fmla="*/ 34 h 378"/>
                <a:gd name="T82" fmla="*/ 143 w 328"/>
                <a:gd name="T83" fmla="*/ 32 h 378"/>
                <a:gd name="T84" fmla="*/ 115 w 328"/>
                <a:gd name="T85" fmla="*/ 30 h 378"/>
                <a:gd name="T86" fmla="*/ 100 w 328"/>
                <a:gd name="T87" fmla="*/ 25 h 378"/>
                <a:gd name="T88" fmla="*/ 111 w 328"/>
                <a:gd name="T89" fmla="*/ 19 h 378"/>
                <a:gd name="T90" fmla="*/ 115 w 328"/>
                <a:gd name="T91" fmla="*/ 30 h 378"/>
                <a:gd name="T92" fmla="*/ 76 w 328"/>
                <a:gd name="T93" fmla="*/ 18 h 378"/>
                <a:gd name="T94" fmla="*/ 94 w 328"/>
                <a:gd name="T95" fmla="*/ 13 h 378"/>
                <a:gd name="T96" fmla="*/ 67 w 328"/>
                <a:gd name="T97" fmla="*/ 15 h 378"/>
                <a:gd name="T98" fmla="*/ 52 w 328"/>
                <a:gd name="T99" fmla="*/ 4 h 378"/>
                <a:gd name="T100" fmla="*/ 67 w 328"/>
                <a:gd name="T101" fmla="*/ 15 h 378"/>
                <a:gd name="T102" fmla="*/ 26 w 328"/>
                <a:gd name="T103" fmla="*/ 9 h 378"/>
                <a:gd name="T104" fmla="*/ 43 w 328"/>
                <a:gd name="T105" fmla="*/ 3 h 378"/>
                <a:gd name="T106" fmla="*/ 16 w 328"/>
                <a:gd name="T107" fmla="*/ 9 h 378"/>
                <a:gd name="T108" fmla="*/ 0 w 328"/>
                <a:gd name="T109" fmla="*/ 0 h 378"/>
                <a:gd name="T110" fmla="*/ 16 w 328"/>
                <a:gd name="T111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8" h="378">
                  <a:moveTo>
                    <a:pt x="324" y="378"/>
                  </a:moveTo>
                  <a:cubicBezTo>
                    <a:pt x="315" y="376"/>
                    <a:pt x="315" y="376"/>
                    <a:pt x="315" y="376"/>
                  </a:cubicBezTo>
                  <a:cubicBezTo>
                    <a:pt x="316" y="371"/>
                    <a:pt x="317" y="366"/>
                    <a:pt x="317" y="361"/>
                  </a:cubicBezTo>
                  <a:cubicBezTo>
                    <a:pt x="326" y="362"/>
                    <a:pt x="326" y="362"/>
                    <a:pt x="326" y="362"/>
                  </a:cubicBezTo>
                  <a:cubicBezTo>
                    <a:pt x="325" y="367"/>
                    <a:pt x="325" y="373"/>
                    <a:pt x="324" y="378"/>
                  </a:cubicBezTo>
                  <a:close/>
                  <a:moveTo>
                    <a:pt x="327" y="353"/>
                  </a:moveTo>
                  <a:cubicBezTo>
                    <a:pt x="318" y="352"/>
                    <a:pt x="318" y="352"/>
                    <a:pt x="318" y="352"/>
                  </a:cubicBezTo>
                  <a:cubicBezTo>
                    <a:pt x="318" y="347"/>
                    <a:pt x="319" y="341"/>
                    <a:pt x="319" y="336"/>
                  </a:cubicBezTo>
                  <a:cubicBezTo>
                    <a:pt x="327" y="336"/>
                    <a:pt x="327" y="336"/>
                    <a:pt x="327" y="336"/>
                  </a:cubicBezTo>
                  <a:cubicBezTo>
                    <a:pt x="327" y="342"/>
                    <a:pt x="327" y="347"/>
                    <a:pt x="327" y="353"/>
                  </a:cubicBezTo>
                  <a:close/>
                  <a:moveTo>
                    <a:pt x="319" y="326"/>
                  </a:moveTo>
                  <a:cubicBezTo>
                    <a:pt x="319" y="321"/>
                    <a:pt x="319" y="316"/>
                    <a:pt x="319" y="311"/>
                  </a:cubicBezTo>
                  <a:cubicBezTo>
                    <a:pt x="327" y="310"/>
                    <a:pt x="327" y="310"/>
                    <a:pt x="327" y="310"/>
                  </a:cubicBezTo>
                  <a:cubicBezTo>
                    <a:pt x="327" y="315"/>
                    <a:pt x="328" y="321"/>
                    <a:pt x="328" y="326"/>
                  </a:cubicBezTo>
                  <a:lnTo>
                    <a:pt x="319" y="326"/>
                  </a:lnTo>
                  <a:close/>
                  <a:moveTo>
                    <a:pt x="318" y="301"/>
                  </a:moveTo>
                  <a:cubicBezTo>
                    <a:pt x="317" y="296"/>
                    <a:pt x="317" y="290"/>
                    <a:pt x="316" y="285"/>
                  </a:cubicBezTo>
                  <a:cubicBezTo>
                    <a:pt x="325" y="284"/>
                    <a:pt x="325" y="284"/>
                    <a:pt x="325" y="284"/>
                  </a:cubicBezTo>
                  <a:cubicBezTo>
                    <a:pt x="325" y="289"/>
                    <a:pt x="326" y="295"/>
                    <a:pt x="327" y="300"/>
                  </a:cubicBezTo>
                  <a:lnTo>
                    <a:pt x="318" y="301"/>
                  </a:lnTo>
                  <a:close/>
                  <a:moveTo>
                    <a:pt x="315" y="276"/>
                  </a:moveTo>
                  <a:cubicBezTo>
                    <a:pt x="314" y="271"/>
                    <a:pt x="313" y="265"/>
                    <a:pt x="312" y="260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21" y="264"/>
                    <a:pt x="322" y="269"/>
                    <a:pt x="323" y="274"/>
                  </a:cubicBezTo>
                  <a:lnTo>
                    <a:pt x="315" y="276"/>
                  </a:lnTo>
                  <a:close/>
                  <a:moveTo>
                    <a:pt x="310" y="251"/>
                  </a:moveTo>
                  <a:cubicBezTo>
                    <a:pt x="308" y="246"/>
                    <a:pt x="307" y="240"/>
                    <a:pt x="306" y="235"/>
                  </a:cubicBezTo>
                  <a:cubicBezTo>
                    <a:pt x="314" y="233"/>
                    <a:pt x="314" y="233"/>
                    <a:pt x="314" y="233"/>
                  </a:cubicBezTo>
                  <a:cubicBezTo>
                    <a:pt x="315" y="238"/>
                    <a:pt x="317" y="243"/>
                    <a:pt x="318" y="249"/>
                  </a:cubicBezTo>
                  <a:lnTo>
                    <a:pt x="310" y="251"/>
                  </a:lnTo>
                  <a:close/>
                  <a:moveTo>
                    <a:pt x="303" y="226"/>
                  </a:moveTo>
                  <a:cubicBezTo>
                    <a:pt x="301" y="221"/>
                    <a:pt x="299" y="216"/>
                    <a:pt x="297" y="211"/>
                  </a:cubicBezTo>
                  <a:cubicBezTo>
                    <a:pt x="305" y="208"/>
                    <a:pt x="305" y="208"/>
                    <a:pt x="305" y="208"/>
                  </a:cubicBezTo>
                  <a:cubicBezTo>
                    <a:pt x="307" y="213"/>
                    <a:pt x="309" y="219"/>
                    <a:pt x="311" y="224"/>
                  </a:cubicBezTo>
                  <a:lnTo>
                    <a:pt x="303" y="226"/>
                  </a:lnTo>
                  <a:close/>
                  <a:moveTo>
                    <a:pt x="294" y="203"/>
                  </a:moveTo>
                  <a:cubicBezTo>
                    <a:pt x="292" y="198"/>
                    <a:pt x="289" y="193"/>
                    <a:pt x="287" y="188"/>
                  </a:cubicBezTo>
                  <a:cubicBezTo>
                    <a:pt x="295" y="184"/>
                    <a:pt x="295" y="184"/>
                    <a:pt x="295" y="184"/>
                  </a:cubicBezTo>
                  <a:cubicBezTo>
                    <a:pt x="297" y="189"/>
                    <a:pt x="299" y="194"/>
                    <a:pt x="302" y="199"/>
                  </a:cubicBezTo>
                  <a:lnTo>
                    <a:pt x="294" y="203"/>
                  </a:lnTo>
                  <a:close/>
                  <a:moveTo>
                    <a:pt x="283" y="180"/>
                  </a:moveTo>
                  <a:cubicBezTo>
                    <a:pt x="280" y="175"/>
                    <a:pt x="278" y="170"/>
                    <a:pt x="275" y="166"/>
                  </a:cubicBezTo>
                  <a:cubicBezTo>
                    <a:pt x="283" y="161"/>
                    <a:pt x="283" y="161"/>
                    <a:pt x="283" y="161"/>
                  </a:cubicBezTo>
                  <a:cubicBezTo>
                    <a:pt x="285" y="166"/>
                    <a:pt x="288" y="171"/>
                    <a:pt x="290" y="176"/>
                  </a:cubicBezTo>
                  <a:lnTo>
                    <a:pt x="283" y="180"/>
                  </a:lnTo>
                  <a:close/>
                  <a:moveTo>
                    <a:pt x="270" y="158"/>
                  </a:moveTo>
                  <a:cubicBezTo>
                    <a:pt x="267" y="153"/>
                    <a:pt x="264" y="149"/>
                    <a:pt x="261" y="144"/>
                  </a:cubicBezTo>
                  <a:cubicBezTo>
                    <a:pt x="268" y="139"/>
                    <a:pt x="268" y="139"/>
                    <a:pt x="268" y="139"/>
                  </a:cubicBezTo>
                  <a:cubicBezTo>
                    <a:pt x="271" y="144"/>
                    <a:pt x="275" y="148"/>
                    <a:pt x="277" y="153"/>
                  </a:cubicBezTo>
                  <a:lnTo>
                    <a:pt x="270" y="158"/>
                  </a:lnTo>
                  <a:close/>
                  <a:moveTo>
                    <a:pt x="256" y="137"/>
                  </a:moveTo>
                  <a:cubicBezTo>
                    <a:pt x="253" y="132"/>
                    <a:pt x="249" y="128"/>
                    <a:pt x="246" y="124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6" y="123"/>
                    <a:pt x="259" y="127"/>
                    <a:pt x="263" y="131"/>
                  </a:cubicBezTo>
                  <a:lnTo>
                    <a:pt x="256" y="137"/>
                  </a:lnTo>
                  <a:close/>
                  <a:moveTo>
                    <a:pt x="240" y="117"/>
                  </a:moveTo>
                  <a:cubicBezTo>
                    <a:pt x="236" y="113"/>
                    <a:pt x="232" y="109"/>
                    <a:pt x="229" y="105"/>
                  </a:cubicBezTo>
                  <a:cubicBezTo>
                    <a:pt x="235" y="99"/>
                    <a:pt x="235" y="99"/>
                    <a:pt x="235" y="99"/>
                  </a:cubicBezTo>
                  <a:cubicBezTo>
                    <a:pt x="239" y="103"/>
                    <a:pt x="243" y="107"/>
                    <a:pt x="246" y="111"/>
                  </a:cubicBezTo>
                  <a:lnTo>
                    <a:pt x="240" y="117"/>
                  </a:lnTo>
                  <a:close/>
                  <a:moveTo>
                    <a:pt x="222" y="98"/>
                  </a:moveTo>
                  <a:cubicBezTo>
                    <a:pt x="218" y="95"/>
                    <a:pt x="214" y="91"/>
                    <a:pt x="210" y="88"/>
                  </a:cubicBezTo>
                  <a:cubicBezTo>
                    <a:pt x="216" y="81"/>
                    <a:pt x="216" y="81"/>
                    <a:pt x="216" y="81"/>
                  </a:cubicBezTo>
                  <a:cubicBezTo>
                    <a:pt x="220" y="85"/>
                    <a:pt x="224" y="88"/>
                    <a:pt x="228" y="92"/>
                  </a:cubicBezTo>
                  <a:lnTo>
                    <a:pt x="222" y="98"/>
                  </a:lnTo>
                  <a:close/>
                  <a:moveTo>
                    <a:pt x="203" y="81"/>
                  </a:moveTo>
                  <a:cubicBezTo>
                    <a:pt x="199" y="78"/>
                    <a:pt x="195" y="75"/>
                    <a:pt x="191" y="72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200" y="68"/>
                    <a:pt x="204" y="71"/>
                    <a:pt x="209" y="75"/>
                  </a:cubicBezTo>
                  <a:lnTo>
                    <a:pt x="203" y="81"/>
                  </a:lnTo>
                  <a:close/>
                  <a:moveTo>
                    <a:pt x="183" y="66"/>
                  </a:moveTo>
                  <a:cubicBezTo>
                    <a:pt x="178" y="63"/>
                    <a:pt x="174" y="60"/>
                    <a:pt x="170" y="57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9" y="53"/>
                    <a:pt x="183" y="56"/>
                    <a:pt x="188" y="59"/>
                  </a:cubicBezTo>
                  <a:lnTo>
                    <a:pt x="183" y="66"/>
                  </a:lnTo>
                  <a:close/>
                  <a:moveTo>
                    <a:pt x="161" y="52"/>
                  </a:moveTo>
                  <a:cubicBezTo>
                    <a:pt x="157" y="49"/>
                    <a:pt x="152" y="47"/>
                    <a:pt x="147" y="44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6" y="39"/>
                    <a:pt x="161" y="42"/>
                    <a:pt x="166" y="45"/>
                  </a:cubicBezTo>
                  <a:lnTo>
                    <a:pt x="161" y="52"/>
                  </a:lnTo>
                  <a:close/>
                  <a:moveTo>
                    <a:pt x="139" y="40"/>
                  </a:moveTo>
                  <a:cubicBezTo>
                    <a:pt x="134" y="38"/>
                    <a:pt x="129" y="36"/>
                    <a:pt x="124" y="34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33" y="28"/>
                    <a:pt x="138" y="30"/>
                    <a:pt x="143" y="32"/>
                  </a:cubicBezTo>
                  <a:lnTo>
                    <a:pt x="139" y="40"/>
                  </a:lnTo>
                  <a:close/>
                  <a:moveTo>
                    <a:pt x="115" y="30"/>
                  </a:moveTo>
                  <a:cubicBezTo>
                    <a:pt x="113" y="29"/>
                    <a:pt x="110" y="28"/>
                    <a:pt x="108" y="27"/>
                  </a:cubicBezTo>
                  <a:cubicBezTo>
                    <a:pt x="105" y="26"/>
                    <a:pt x="103" y="25"/>
                    <a:pt x="100" y="25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6" y="17"/>
                    <a:pt x="108" y="18"/>
                    <a:pt x="111" y="19"/>
                  </a:cubicBezTo>
                  <a:cubicBezTo>
                    <a:pt x="113" y="20"/>
                    <a:pt x="116" y="21"/>
                    <a:pt x="119" y="22"/>
                  </a:cubicBezTo>
                  <a:lnTo>
                    <a:pt x="115" y="30"/>
                  </a:lnTo>
                  <a:close/>
                  <a:moveTo>
                    <a:pt x="91" y="22"/>
                  </a:moveTo>
                  <a:cubicBezTo>
                    <a:pt x="86" y="20"/>
                    <a:pt x="81" y="19"/>
                    <a:pt x="76" y="1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83" y="10"/>
                    <a:pt x="89" y="12"/>
                    <a:pt x="94" y="13"/>
                  </a:cubicBezTo>
                  <a:lnTo>
                    <a:pt x="91" y="22"/>
                  </a:lnTo>
                  <a:close/>
                  <a:moveTo>
                    <a:pt x="67" y="15"/>
                  </a:moveTo>
                  <a:cubicBezTo>
                    <a:pt x="62" y="14"/>
                    <a:pt x="56" y="13"/>
                    <a:pt x="51" y="1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8" y="5"/>
                    <a:pt x="63" y="6"/>
                    <a:pt x="68" y="7"/>
                  </a:cubicBezTo>
                  <a:lnTo>
                    <a:pt x="67" y="15"/>
                  </a:lnTo>
                  <a:close/>
                  <a:moveTo>
                    <a:pt x="42" y="11"/>
                  </a:moveTo>
                  <a:cubicBezTo>
                    <a:pt x="36" y="10"/>
                    <a:pt x="31" y="10"/>
                    <a:pt x="26" y="9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1"/>
                    <a:pt x="37" y="2"/>
                    <a:pt x="43" y="3"/>
                  </a:cubicBezTo>
                  <a:lnTo>
                    <a:pt x="42" y="11"/>
                  </a:lnTo>
                  <a:close/>
                  <a:moveTo>
                    <a:pt x="16" y="9"/>
                  </a:moveTo>
                  <a:cubicBezTo>
                    <a:pt x="11" y="9"/>
                    <a:pt x="6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0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Freeform 47"/>
            <p:cNvSpPr>
              <a:spLocks noEditPoints="1"/>
            </p:cNvSpPr>
            <p:nvPr userDrawn="1"/>
          </p:nvSpPr>
          <p:spPr bwMode="auto">
            <a:xfrm>
              <a:off x="4775200" y="2022475"/>
              <a:ext cx="1404938" cy="2816225"/>
            </a:xfrm>
            <a:custGeom>
              <a:avLst/>
              <a:gdLst>
                <a:gd name="T0" fmla="*/ 375 w 375"/>
                <a:gd name="T1" fmla="*/ 742 h 751"/>
                <a:gd name="T2" fmla="*/ 334 w 375"/>
                <a:gd name="T3" fmla="*/ 740 h 751"/>
                <a:gd name="T4" fmla="*/ 307 w 375"/>
                <a:gd name="T5" fmla="*/ 745 h 751"/>
                <a:gd name="T6" fmla="*/ 297 w 375"/>
                <a:gd name="T7" fmla="*/ 743 h 751"/>
                <a:gd name="T8" fmla="*/ 297 w 375"/>
                <a:gd name="T9" fmla="*/ 743 h 751"/>
                <a:gd name="T10" fmla="*/ 275 w 375"/>
                <a:gd name="T11" fmla="*/ 728 h 751"/>
                <a:gd name="T12" fmla="*/ 235 w 375"/>
                <a:gd name="T13" fmla="*/ 715 h 751"/>
                <a:gd name="T14" fmla="*/ 208 w 375"/>
                <a:gd name="T15" fmla="*/ 712 h 751"/>
                <a:gd name="T16" fmla="*/ 199 w 375"/>
                <a:gd name="T17" fmla="*/ 707 h 751"/>
                <a:gd name="T18" fmla="*/ 199 w 375"/>
                <a:gd name="T19" fmla="*/ 707 h 751"/>
                <a:gd name="T20" fmla="*/ 181 w 375"/>
                <a:gd name="T21" fmla="*/ 687 h 751"/>
                <a:gd name="T22" fmla="*/ 147 w 375"/>
                <a:gd name="T23" fmla="*/ 663 h 751"/>
                <a:gd name="T24" fmla="*/ 122 w 375"/>
                <a:gd name="T25" fmla="*/ 653 h 751"/>
                <a:gd name="T26" fmla="*/ 115 w 375"/>
                <a:gd name="T27" fmla="*/ 646 h 751"/>
                <a:gd name="T28" fmla="*/ 115 w 375"/>
                <a:gd name="T29" fmla="*/ 646 h 751"/>
                <a:gd name="T30" fmla="*/ 103 w 375"/>
                <a:gd name="T31" fmla="*/ 622 h 751"/>
                <a:gd name="T32" fmla="*/ 77 w 375"/>
                <a:gd name="T33" fmla="*/ 589 h 751"/>
                <a:gd name="T34" fmla="*/ 56 w 375"/>
                <a:gd name="T35" fmla="*/ 573 h 751"/>
                <a:gd name="T36" fmla="*/ 51 w 375"/>
                <a:gd name="T37" fmla="*/ 564 h 751"/>
                <a:gd name="T38" fmla="*/ 51 w 375"/>
                <a:gd name="T39" fmla="*/ 564 h 751"/>
                <a:gd name="T40" fmla="*/ 46 w 375"/>
                <a:gd name="T41" fmla="*/ 538 h 751"/>
                <a:gd name="T42" fmla="*/ 30 w 375"/>
                <a:gd name="T43" fmla="*/ 499 h 751"/>
                <a:gd name="T44" fmla="*/ 14 w 375"/>
                <a:gd name="T45" fmla="*/ 477 h 751"/>
                <a:gd name="T46" fmla="*/ 11 w 375"/>
                <a:gd name="T47" fmla="*/ 468 h 751"/>
                <a:gd name="T48" fmla="*/ 11 w 375"/>
                <a:gd name="T49" fmla="*/ 468 h 751"/>
                <a:gd name="T50" fmla="*/ 14 w 375"/>
                <a:gd name="T51" fmla="*/ 441 h 751"/>
                <a:gd name="T52" fmla="*/ 9 w 375"/>
                <a:gd name="T53" fmla="*/ 400 h 751"/>
                <a:gd name="T54" fmla="*/ 0 w 375"/>
                <a:gd name="T55" fmla="*/ 375 h 751"/>
                <a:gd name="T56" fmla="*/ 9 w 375"/>
                <a:gd name="T57" fmla="*/ 390 h 751"/>
                <a:gd name="T58" fmla="*/ 1 w 375"/>
                <a:gd name="T59" fmla="*/ 348 h 751"/>
                <a:gd name="T60" fmla="*/ 1 w 375"/>
                <a:gd name="T61" fmla="*/ 338 h 751"/>
                <a:gd name="T62" fmla="*/ 13 w 375"/>
                <a:gd name="T63" fmla="*/ 314 h 751"/>
                <a:gd name="T64" fmla="*/ 13 w 375"/>
                <a:gd name="T65" fmla="*/ 314 h 751"/>
                <a:gd name="T66" fmla="*/ 23 w 375"/>
                <a:gd name="T67" fmla="*/ 274 h 751"/>
                <a:gd name="T68" fmla="*/ 22 w 375"/>
                <a:gd name="T69" fmla="*/ 246 h 751"/>
                <a:gd name="T70" fmla="*/ 26 w 375"/>
                <a:gd name="T71" fmla="*/ 237 h 751"/>
                <a:gd name="T72" fmla="*/ 44 w 375"/>
                <a:gd name="T73" fmla="*/ 217 h 751"/>
                <a:gd name="T74" fmla="*/ 44 w 375"/>
                <a:gd name="T75" fmla="*/ 217 h 751"/>
                <a:gd name="T76" fmla="*/ 64 w 375"/>
                <a:gd name="T77" fmla="*/ 181 h 751"/>
                <a:gd name="T78" fmla="*/ 71 w 375"/>
                <a:gd name="T79" fmla="*/ 154 h 751"/>
                <a:gd name="T80" fmla="*/ 77 w 375"/>
                <a:gd name="T81" fmla="*/ 146 h 751"/>
                <a:gd name="T82" fmla="*/ 100 w 375"/>
                <a:gd name="T83" fmla="*/ 132 h 751"/>
                <a:gd name="T84" fmla="*/ 100 w 375"/>
                <a:gd name="T85" fmla="*/ 132 h 751"/>
                <a:gd name="T86" fmla="*/ 130 w 375"/>
                <a:gd name="T87" fmla="*/ 103 h 751"/>
                <a:gd name="T88" fmla="*/ 144 w 375"/>
                <a:gd name="T89" fmla="*/ 79 h 751"/>
                <a:gd name="T90" fmla="*/ 152 w 375"/>
                <a:gd name="T91" fmla="*/ 73 h 751"/>
                <a:gd name="T92" fmla="*/ 178 w 375"/>
                <a:gd name="T93" fmla="*/ 66 h 751"/>
                <a:gd name="T94" fmla="*/ 178 w 375"/>
                <a:gd name="T95" fmla="*/ 66 h 751"/>
                <a:gd name="T96" fmla="*/ 214 w 375"/>
                <a:gd name="T97" fmla="*/ 46 h 751"/>
                <a:gd name="T98" fmla="*/ 234 w 375"/>
                <a:gd name="T99" fmla="*/ 27 h 751"/>
                <a:gd name="T100" fmla="*/ 243 w 375"/>
                <a:gd name="T101" fmla="*/ 24 h 751"/>
                <a:gd name="T102" fmla="*/ 270 w 375"/>
                <a:gd name="T103" fmla="*/ 24 h 751"/>
                <a:gd name="T104" fmla="*/ 270 w 375"/>
                <a:gd name="T105" fmla="*/ 24 h 751"/>
                <a:gd name="T106" fmla="*/ 310 w 375"/>
                <a:gd name="T107" fmla="*/ 14 h 751"/>
                <a:gd name="T108" fmla="*/ 335 w 375"/>
                <a:gd name="T109" fmla="*/ 2 h 751"/>
                <a:gd name="T110" fmla="*/ 344 w 375"/>
                <a:gd name="T111" fmla="*/ 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5" h="751">
                  <a:moveTo>
                    <a:pt x="375" y="751"/>
                  </a:moveTo>
                  <a:cubicBezTo>
                    <a:pt x="370" y="751"/>
                    <a:pt x="364" y="751"/>
                    <a:pt x="359" y="750"/>
                  </a:cubicBezTo>
                  <a:cubicBezTo>
                    <a:pt x="359" y="742"/>
                    <a:pt x="359" y="742"/>
                    <a:pt x="359" y="742"/>
                  </a:cubicBezTo>
                  <a:cubicBezTo>
                    <a:pt x="365" y="742"/>
                    <a:pt x="370" y="742"/>
                    <a:pt x="375" y="742"/>
                  </a:cubicBezTo>
                  <a:lnTo>
                    <a:pt x="375" y="751"/>
                  </a:lnTo>
                  <a:close/>
                  <a:moveTo>
                    <a:pt x="349" y="750"/>
                  </a:moveTo>
                  <a:cubicBezTo>
                    <a:pt x="344" y="750"/>
                    <a:pt x="338" y="749"/>
                    <a:pt x="333" y="748"/>
                  </a:cubicBezTo>
                  <a:cubicBezTo>
                    <a:pt x="334" y="740"/>
                    <a:pt x="334" y="740"/>
                    <a:pt x="334" y="740"/>
                  </a:cubicBezTo>
                  <a:cubicBezTo>
                    <a:pt x="339" y="740"/>
                    <a:pt x="344" y="741"/>
                    <a:pt x="350" y="741"/>
                  </a:cubicBezTo>
                  <a:lnTo>
                    <a:pt x="349" y="750"/>
                  </a:lnTo>
                  <a:close/>
                  <a:moveTo>
                    <a:pt x="323" y="747"/>
                  </a:moveTo>
                  <a:cubicBezTo>
                    <a:pt x="318" y="746"/>
                    <a:pt x="312" y="746"/>
                    <a:pt x="307" y="745"/>
                  </a:cubicBezTo>
                  <a:cubicBezTo>
                    <a:pt x="309" y="736"/>
                    <a:pt x="309" y="736"/>
                    <a:pt x="309" y="736"/>
                  </a:cubicBezTo>
                  <a:cubicBezTo>
                    <a:pt x="314" y="737"/>
                    <a:pt x="319" y="738"/>
                    <a:pt x="324" y="739"/>
                  </a:cubicBezTo>
                  <a:lnTo>
                    <a:pt x="323" y="747"/>
                  </a:lnTo>
                  <a:close/>
                  <a:moveTo>
                    <a:pt x="297" y="743"/>
                  </a:moveTo>
                  <a:cubicBezTo>
                    <a:pt x="292" y="742"/>
                    <a:pt x="287" y="740"/>
                    <a:pt x="282" y="739"/>
                  </a:cubicBezTo>
                  <a:cubicBezTo>
                    <a:pt x="284" y="731"/>
                    <a:pt x="284" y="731"/>
                    <a:pt x="284" y="731"/>
                  </a:cubicBezTo>
                  <a:cubicBezTo>
                    <a:pt x="289" y="732"/>
                    <a:pt x="294" y="733"/>
                    <a:pt x="299" y="734"/>
                  </a:cubicBezTo>
                  <a:lnTo>
                    <a:pt x="297" y="743"/>
                  </a:lnTo>
                  <a:close/>
                  <a:moveTo>
                    <a:pt x="272" y="736"/>
                  </a:moveTo>
                  <a:cubicBezTo>
                    <a:pt x="267" y="735"/>
                    <a:pt x="262" y="733"/>
                    <a:pt x="257" y="732"/>
                  </a:cubicBezTo>
                  <a:cubicBezTo>
                    <a:pt x="259" y="723"/>
                    <a:pt x="259" y="723"/>
                    <a:pt x="259" y="723"/>
                  </a:cubicBezTo>
                  <a:cubicBezTo>
                    <a:pt x="264" y="725"/>
                    <a:pt x="269" y="727"/>
                    <a:pt x="275" y="728"/>
                  </a:cubicBezTo>
                  <a:lnTo>
                    <a:pt x="272" y="736"/>
                  </a:lnTo>
                  <a:close/>
                  <a:moveTo>
                    <a:pt x="247" y="728"/>
                  </a:moveTo>
                  <a:cubicBezTo>
                    <a:pt x="242" y="727"/>
                    <a:pt x="237" y="725"/>
                    <a:pt x="232" y="723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40" y="717"/>
                    <a:pt x="245" y="718"/>
                    <a:pt x="250" y="720"/>
                  </a:cubicBezTo>
                  <a:lnTo>
                    <a:pt x="247" y="728"/>
                  </a:lnTo>
                  <a:close/>
                  <a:moveTo>
                    <a:pt x="223" y="719"/>
                  </a:moveTo>
                  <a:cubicBezTo>
                    <a:pt x="218" y="716"/>
                    <a:pt x="213" y="714"/>
                    <a:pt x="208" y="712"/>
                  </a:cubicBezTo>
                  <a:cubicBezTo>
                    <a:pt x="212" y="704"/>
                    <a:pt x="212" y="704"/>
                    <a:pt x="212" y="704"/>
                  </a:cubicBezTo>
                  <a:cubicBezTo>
                    <a:pt x="217" y="706"/>
                    <a:pt x="222" y="709"/>
                    <a:pt x="226" y="711"/>
                  </a:cubicBezTo>
                  <a:lnTo>
                    <a:pt x="223" y="719"/>
                  </a:lnTo>
                  <a:close/>
                  <a:moveTo>
                    <a:pt x="199" y="707"/>
                  </a:moveTo>
                  <a:cubicBezTo>
                    <a:pt x="195" y="705"/>
                    <a:pt x="190" y="702"/>
                    <a:pt x="185" y="699"/>
                  </a:cubicBezTo>
                  <a:cubicBezTo>
                    <a:pt x="190" y="692"/>
                    <a:pt x="190" y="692"/>
                    <a:pt x="190" y="692"/>
                  </a:cubicBezTo>
                  <a:cubicBezTo>
                    <a:pt x="194" y="694"/>
                    <a:pt x="199" y="697"/>
                    <a:pt x="203" y="700"/>
                  </a:cubicBezTo>
                  <a:lnTo>
                    <a:pt x="199" y="707"/>
                  </a:lnTo>
                  <a:close/>
                  <a:moveTo>
                    <a:pt x="177" y="694"/>
                  </a:moveTo>
                  <a:cubicBezTo>
                    <a:pt x="172" y="691"/>
                    <a:pt x="168" y="688"/>
                    <a:pt x="163" y="685"/>
                  </a:cubicBezTo>
                  <a:cubicBezTo>
                    <a:pt x="168" y="678"/>
                    <a:pt x="168" y="678"/>
                    <a:pt x="168" y="678"/>
                  </a:cubicBezTo>
                  <a:cubicBezTo>
                    <a:pt x="172" y="681"/>
                    <a:pt x="177" y="684"/>
                    <a:pt x="181" y="687"/>
                  </a:cubicBezTo>
                  <a:lnTo>
                    <a:pt x="177" y="694"/>
                  </a:lnTo>
                  <a:close/>
                  <a:moveTo>
                    <a:pt x="155" y="680"/>
                  </a:moveTo>
                  <a:cubicBezTo>
                    <a:pt x="151" y="676"/>
                    <a:pt x="146" y="673"/>
                    <a:pt x="142" y="670"/>
                  </a:cubicBezTo>
                  <a:cubicBezTo>
                    <a:pt x="147" y="663"/>
                    <a:pt x="147" y="663"/>
                    <a:pt x="147" y="663"/>
                  </a:cubicBezTo>
                  <a:cubicBezTo>
                    <a:pt x="152" y="666"/>
                    <a:pt x="156" y="669"/>
                    <a:pt x="160" y="673"/>
                  </a:cubicBezTo>
                  <a:lnTo>
                    <a:pt x="155" y="680"/>
                  </a:lnTo>
                  <a:close/>
                  <a:moveTo>
                    <a:pt x="134" y="663"/>
                  </a:moveTo>
                  <a:cubicBezTo>
                    <a:pt x="130" y="660"/>
                    <a:pt x="126" y="656"/>
                    <a:pt x="122" y="653"/>
                  </a:cubicBezTo>
                  <a:cubicBezTo>
                    <a:pt x="128" y="646"/>
                    <a:pt x="128" y="646"/>
                    <a:pt x="128" y="646"/>
                  </a:cubicBezTo>
                  <a:cubicBezTo>
                    <a:pt x="132" y="650"/>
                    <a:pt x="136" y="653"/>
                    <a:pt x="140" y="657"/>
                  </a:cubicBezTo>
                  <a:lnTo>
                    <a:pt x="134" y="663"/>
                  </a:lnTo>
                  <a:close/>
                  <a:moveTo>
                    <a:pt x="115" y="646"/>
                  </a:moveTo>
                  <a:cubicBezTo>
                    <a:pt x="111" y="642"/>
                    <a:pt x="107" y="638"/>
                    <a:pt x="104" y="634"/>
                  </a:cubicBezTo>
                  <a:cubicBezTo>
                    <a:pt x="110" y="629"/>
                    <a:pt x="110" y="629"/>
                    <a:pt x="110" y="629"/>
                  </a:cubicBezTo>
                  <a:cubicBezTo>
                    <a:pt x="113" y="632"/>
                    <a:pt x="117" y="636"/>
                    <a:pt x="121" y="640"/>
                  </a:cubicBezTo>
                  <a:lnTo>
                    <a:pt x="115" y="646"/>
                  </a:lnTo>
                  <a:close/>
                  <a:moveTo>
                    <a:pt x="97" y="627"/>
                  </a:moveTo>
                  <a:cubicBezTo>
                    <a:pt x="93" y="623"/>
                    <a:pt x="90" y="619"/>
                    <a:pt x="86" y="615"/>
                  </a:cubicBezTo>
                  <a:cubicBezTo>
                    <a:pt x="93" y="609"/>
                    <a:pt x="93" y="609"/>
                    <a:pt x="93" y="609"/>
                  </a:cubicBezTo>
                  <a:cubicBezTo>
                    <a:pt x="96" y="614"/>
                    <a:pt x="100" y="618"/>
                    <a:pt x="103" y="622"/>
                  </a:cubicBezTo>
                  <a:lnTo>
                    <a:pt x="97" y="627"/>
                  </a:lnTo>
                  <a:close/>
                  <a:moveTo>
                    <a:pt x="80" y="607"/>
                  </a:moveTo>
                  <a:cubicBezTo>
                    <a:pt x="77" y="603"/>
                    <a:pt x="73" y="599"/>
                    <a:pt x="70" y="594"/>
                  </a:cubicBezTo>
                  <a:cubicBezTo>
                    <a:pt x="77" y="589"/>
                    <a:pt x="77" y="589"/>
                    <a:pt x="77" y="589"/>
                  </a:cubicBezTo>
                  <a:cubicBezTo>
                    <a:pt x="80" y="594"/>
                    <a:pt x="84" y="598"/>
                    <a:pt x="87" y="602"/>
                  </a:cubicBezTo>
                  <a:lnTo>
                    <a:pt x="80" y="607"/>
                  </a:lnTo>
                  <a:close/>
                  <a:moveTo>
                    <a:pt x="65" y="586"/>
                  </a:moveTo>
                  <a:cubicBezTo>
                    <a:pt x="62" y="582"/>
                    <a:pt x="59" y="577"/>
                    <a:pt x="56" y="573"/>
                  </a:cubicBezTo>
                  <a:cubicBezTo>
                    <a:pt x="63" y="568"/>
                    <a:pt x="63" y="568"/>
                    <a:pt x="63" y="568"/>
                  </a:cubicBezTo>
                  <a:cubicBezTo>
                    <a:pt x="66" y="573"/>
                    <a:pt x="69" y="577"/>
                    <a:pt x="72" y="581"/>
                  </a:cubicBezTo>
                  <a:lnTo>
                    <a:pt x="65" y="586"/>
                  </a:lnTo>
                  <a:close/>
                  <a:moveTo>
                    <a:pt x="51" y="564"/>
                  </a:moveTo>
                  <a:cubicBezTo>
                    <a:pt x="48" y="560"/>
                    <a:pt x="45" y="555"/>
                    <a:pt x="43" y="550"/>
                  </a:cubicBezTo>
                  <a:cubicBezTo>
                    <a:pt x="50" y="546"/>
                    <a:pt x="50" y="546"/>
                    <a:pt x="50" y="546"/>
                  </a:cubicBezTo>
                  <a:cubicBezTo>
                    <a:pt x="53" y="551"/>
                    <a:pt x="55" y="555"/>
                    <a:pt x="58" y="560"/>
                  </a:cubicBezTo>
                  <a:lnTo>
                    <a:pt x="51" y="564"/>
                  </a:lnTo>
                  <a:close/>
                  <a:moveTo>
                    <a:pt x="38" y="541"/>
                  </a:moveTo>
                  <a:cubicBezTo>
                    <a:pt x="36" y="536"/>
                    <a:pt x="34" y="531"/>
                    <a:pt x="31" y="527"/>
                  </a:cubicBezTo>
                  <a:cubicBezTo>
                    <a:pt x="39" y="523"/>
                    <a:pt x="39" y="523"/>
                    <a:pt x="39" y="523"/>
                  </a:cubicBezTo>
                  <a:cubicBezTo>
                    <a:pt x="41" y="528"/>
                    <a:pt x="44" y="533"/>
                    <a:pt x="46" y="538"/>
                  </a:cubicBezTo>
                  <a:lnTo>
                    <a:pt x="38" y="541"/>
                  </a:lnTo>
                  <a:close/>
                  <a:moveTo>
                    <a:pt x="28" y="518"/>
                  </a:moveTo>
                  <a:cubicBezTo>
                    <a:pt x="26" y="513"/>
                    <a:pt x="24" y="507"/>
                    <a:pt x="22" y="502"/>
                  </a:cubicBezTo>
                  <a:cubicBezTo>
                    <a:pt x="30" y="499"/>
                    <a:pt x="30" y="499"/>
                    <a:pt x="30" y="499"/>
                  </a:cubicBezTo>
                  <a:cubicBezTo>
                    <a:pt x="32" y="504"/>
                    <a:pt x="34" y="509"/>
                    <a:pt x="36" y="514"/>
                  </a:cubicBezTo>
                  <a:lnTo>
                    <a:pt x="28" y="518"/>
                  </a:lnTo>
                  <a:close/>
                  <a:moveTo>
                    <a:pt x="19" y="493"/>
                  </a:moveTo>
                  <a:cubicBezTo>
                    <a:pt x="17" y="488"/>
                    <a:pt x="15" y="483"/>
                    <a:pt x="14" y="477"/>
                  </a:cubicBezTo>
                  <a:cubicBezTo>
                    <a:pt x="22" y="475"/>
                    <a:pt x="22" y="475"/>
                    <a:pt x="22" y="475"/>
                  </a:cubicBezTo>
                  <a:cubicBezTo>
                    <a:pt x="24" y="480"/>
                    <a:pt x="25" y="485"/>
                    <a:pt x="27" y="490"/>
                  </a:cubicBezTo>
                  <a:lnTo>
                    <a:pt x="19" y="493"/>
                  </a:lnTo>
                  <a:close/>
                  <a:moveTo>
                    <a:pt x="11" y="468"/>
                  </a:moveTo>
                  <a:cubicBezTo>
                    <a:pt x="10" y="463"/>
                    <a:pt x="9" y="457"/>
                    <a:pt x="8" y="452"/>
                  </a:cubicBezTo>
                  <a:cubicBezTo>
                    <a:pt x="16" y="450"/>
                    <a:pt x="16" y="450"/>
                    <a:pt x="16" y="450"/>
                  </a:cubicBezTo>
                  <a:cubicBezTo>
                    <a:pt x="17" y="456"/>
                    <a:pt x="18" y="461"/>
                    <a:pt x="20" y="466"/>
                  </a:cubicBezTo>
                  <a:lnTo>
                    <a:pt x="11" y="468"/>
                  </a:lnTo>
                  <a:close/>
                  <a:moveTo>
                    <a:pt x="6" y="443"/>
                  </a:moveTo>
                  <a:cubicBezTo>
                    <a:pt x="5" y="437"/>
                    <a:pt x="4" y="432"/>
                    <a:pt x="3" y="426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2" y="430"/>
                    <a:pt x="13" y="436"/>
                    <a:pt x="14" y="441"/>
                  </a:cubicBezTo>
                  <a:lnTo>
                    <a:pt x="6" y="443"/>
                  </a:lnTo>
                  <a:close/>
                  <a:moveTo>
                    <a:pt x="2" y="417"/>
                  </a:moveTo>
                  <a:cubicBezTo>
                    <a:pt x="1" y="411"/>
                    <a:pt x="1" y="406"/>
                    <a:pt x="1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5"/>
                    <a:pt x="10" y="410"/>
                    <a:pt x="11" y="416"/>
                  </a:cubicBezTo>
                  <a:lnTo>
                    <a:pt x="2" y="417"/>
                  </a:lnTo>
                  <a:close/>
                  <a:moveTo>
                    <a:pt x="0" y="391"/>
                  </a:moveTo>
                  <a:cubicBezTo>
                    <a:pt x="0" y="386"/>
                    <a:pt x="0" y="380"/>
                    <a:pt x="0" y="375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" y="374"/>
                    <a:pt x="8" y="374"/>
                    <a:pt x="8" y="374"/>
                  </a:cubicBezTo>
                  <a:cubicBezTo>
                    <a:pt x="8" y="375"/>
                    <a:pt x="8" y="375"/>
                    <a:pt x="8" y="375"/>
                  </a:cubicBezTo>
                  <a:cubicBezTo>
                    <a:pt x="8" y="380"/>
                    <a:pt x="8" y="385"/>
                    <a:pt x="9" y="390"/>
                  </a:cubicBezTo>
                  <a:lnTo>
                    <a:pt x="0" y="391"/>
                  </a:lnTo>
                  <a:close/>
                  <a:moveTo>
                    <a:pt x="8" y="365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0" y="359"/>
                    <a:pt x="0" y="354"/>
                    <a:pt x="1" y="348"/>
                  </a:cubicBezTo>
                  <a:cubicBezTo>
                    <a:pt x="9" y="349"/>
                    <a:pt x="9" y="349"/>
                    <a:pt x="9" y="349"/>
                  </a:cubicBezTo>
                  <a:cubicBezTo>
                    <a:pt x="9" y="354"/>
                    <a:pt x="9" y="359"/>
                    <a:pt x="8" y="365"/>
                  </a:cubicBezTo>
                  <a:close/>
                  <a:moveTo>
                    <a:pt x="10" y="339"/>
                  </a:moveTo>
                  <a:cubicBezTo>
                    <a:pt x="1" y="338"/>
                    <a:pt x="1" y="338"/>
                    <a:pt x="1" y="338"/>
                  </a:cubicBezTo>
                  <a:cubicBezTo>
                    <a:pt x="2" y="333"/>
                    <a:pt x="3" y="328"/>
                    <a:pt x="3" y="322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1" y="329"/>
                    <a:pt x="11" y="334"/>
                    <a:pt x="10" y="339"/>
                  </a:cubicBezTo>
                  <a:close/>
                  <a:moveTo>
                    <a:pt x="13" y="314"/>
                  </a:moveTo>
                  <a:cubicBezTo>
                    <a:pt x="5" y="313"/>
                    <a:pt x="5" y="313"/>
                    <a:pt x="5" y="313"/>
                  </a:cubicBezTo>
                  <a:cubicBezTo>
                    <a:pt x="6" y="307"/>
                    <a:pt x="7" y="302"/>
                    <a:pt x="8" y="297"/>
                  </a:cubicBezTo>
                  <a:cubicBezTo>
                    <a:pt x="16" y="298"/>
                    <a:pt x="16" y="298"/>
                    <a:pt x="16" y="298"/>
                  </a:cubicBezTo>
                  <a:cubicBezTo>
                    <a:pt x="15" y="304"/>
                    <a:pt x="14" y="309"/>
                    <a:pt x="13" y="314"/>
                  </a:cubicBezTo>
                  <a:close/>
                  <a:moveTo>
                    <a:pt x="19" y="289"/>
                  </a:moveTo>
                  <a:cubicBezTo>
                    <a:pt x="10" y="287"/>
                    <a:pt x="10" y="287"/>
                    <a:pt x="10" y="287"/>
                  </a:cubicBezTo>
                  <a:cubicBezTo>
                    <a:pt x="11" y="282"/>
                    <a:pt x="13" y="276"/>
                    <a:pt x="14" y="271"/>
                  </a:cubicBezTo>
                  <a:cubicBezTo>
                    <a:pt x="23" y="274"/>
                    <a:pt x="23" y="274"/>
                    <a:pt x="23" y="274"/>
                  </a:cubicBezTo>
                  <a:cubicBezTo>
                    <a:pt x="21" y="279"/>
                    <a:pt x="20" y="284"/>
                    <a:pt x="19" y="289"/>
                  </a:cubicBezTo>
                  <a:close/>
                  <a:moveTo>
                    <a:pt x="25" y="264"/>
                  </a:moveTo>
                  <a:cubicBezTo>
                    <a:pt x="17" y="262"/>
                    <a:pt x="17" y="262"/>
                    <a:pt x="17" y="262"/>
                  </a:cubicBezTo>
                  <a:cubicBezTo>
                    <a:pt x="19" y="257"/>
                    <a:pt x="21" y="251"/>
                    <a:pt x="22" y="246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29" y="254"/>
                    <a:pt x="27" y="259"/>
                    <a:pt x="25" y="264"/>
                  </a:cubicBezTo>
                  <a:close/>
                  <a:moveTo>
                    <a:pt x="34" y="240"/>
                  </a:moveTo>
                  <a:cubicBezTo>
                    <a:pt x="26" y="237"/>
                    <a:pt x="26" y="237"/>
                    <a:pt x="26" y="237"/>
                  </a:cubicBezTo>
                  <a:cubicBezTo>
                    <a:pt x="28" y="232"/>
                    <a:pt x="30" y="227"/>
                    <a:pt x="32" y="222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38" y="230"/>
                    <a:pt x="36" y="235"/>
                    <a:pt x="34" y="240"/>
                  </a:cubicBezTo>
                  <a:close/>
                  <a:moveTo>
                    <a:pt x="44" y="217"/>
                  </a:moveTo>
                  <a:cubicBezTo>
                    <a:pt x="36" y="213"/>
                    <a:pt x="36" y="213"/>
                    <a:pt x="36" y="213"/>
                  </a:cubicBezTo>
                  <a:cubicBezTo>
                    <a:pt x="39" y="208"/>
                    <a:pt x="41" y="203"/>
                    <a:pt x="44" y="199"/>
                  </a:cubicBezTo>
                  <a:cubicBezTo>
                    <a:pt x="51" y="203"/>
                    <a:pt x="51" y="203"/>
                    <a:pt x="51" y="203"/>
                  </a:cubicBezTo>
                  <a:cubicBezTo>
                    <a:pt x="49" y="207"/>
                    <a:pt x="46" y="212"/>
                    <a:pt x="44" y="217"/>
                  </a:cubicBezTo>
                  <a:close/>
                  <a:moveTo>
                    <a:pt x="56" y="194"/>
                  </a:moveTo>
                  <a:cubicBezTo>
                    <a:pt x="48" y="190"/>
                    <a:pt x="48" y="190"/>
                    <a:pt x="48" y="190"/>
                  </a:cubicBezTo>
                  <a:cubicBezTo>
                    <a:pt x="51" y="185"/>
                    <a:pt x="54" y="181"/>
                    <a:pt x="57" y="176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61" y="185"/>
                    <a:pt x="59" y="190"/>
                    <a:pt x="56" y="194"/>
                  </a:cubicBezTo>
                  <a:close/>
                  <a:moveTo>
                    <a:pt x="69" y="173"/>
                  </a:moveTo>
                  <a:cubicBezTo>
                    <a:pt x="62" y="168"/>
                    <a:pt x="62" y="168"/>
                    <a:pt x="62" y="168"/>
                  </a:cubicBezTo>
                  <a:cubicBezTo>
                    <a:pt x="65" y="163"/>
                    <a:pt x="68" y="159"/>
                    <a:pt x="71" y="154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75" y="164"/>
                    <a:pt x="72" y="168"/>
                    <a:pt x="69" y="173"/>
                  </a:cubicBezTo>
                  <a:close/>
                  <a:moveTo>
                    <a:pt x="84" y="152"/>
                  </a:moveTo>
                  <a:cubicBezTo>
                    <a:pt x="77" y="146"/>
                    <a:pt x="77" y="146"/>
                    <a:pt x="77" y="146"/>
                  </a:cubicBezTo>
                  <a:cubicBezTo>
                    <a:pt x="81" y="142"/>
                    <a:pt x="84" y="138"/>
                    <a:pt x="88" y="134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1" y="143"/>
                    <a:pt x="87" y="148"/>
                    <a:pt x="84" y="152"/>
                  </a:cubicBezTo>
                  <a:close/>
                  <a:moveTo>
                    <a:pt x="100" y="132"/>
                  </a:moveTo>
                  <a:cubicBezTo>
                    <a:pt x="94" y="126"/>
                    <a:pt x="94" y="126"/>
                    <a:pt x="94" y="126"/>
                  </a:cubicBezTo>
                  <a:cubicBezTo>
                    <a:pt x="98" y="122"/>
                    <a:pt x="101" y="118"/>
                    <a:pt x="105" y="114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08" y="124"/>
                    <a:pt x="104" y="128"/>
                    <a:pt x="100" y="132"/>
                  </a:cubicBezTo>
                  <a:close/>
                  <a:moveTo>
                    <a:pt x="118" y="114"/>
                  </a:moveTo>
                  <a:cubicBezTo>
                    <a:pt x="112" y="107"/>
                    <a:pt x="112" y="107"/>
                    <a:pt x="112" y="107"/>
                  </a:cubicBezTo>
                  <a:cubicBezTo>
                    <a:pt x="116" y="104"/>
                    <a:pt x="120" y="100"/>
                    <a:pt x="124" y="96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6" y="106"/>
                    <a:pt x="122" y="110"/>
                    <a:pt x="118" y="114"/>
                  </a:cubicBezTo>
                  <a:close/>
                  <a:moveTo>
                    <a:pt x="137" y="96"/>
                  </a:moveTo>
                  <a:cubicBezTo>
                    <a:pt x="131" y="90"/>
                    <a:pt x="131" y="90"/>
                    <a:pt x="131" y="90"/>
                  </a:cubicBezTo>
                  <a:cubicBezTo>
                    <a:pt x="135" y="86"/>
                    <a:pt x="140" y="83"/>
                    <a:pt x="144" y="79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5" y="89"/>
                    <a:pt x="141" y="93"/>
                    <a:pt x="137" y="96"/>
                  </a:cubicBezTo>
                  <a:close/>
                  <a:moveTo>
                    <a:pt x="157" y="80"/>
                  </a:moveTo>
                  <a:cubicBezTo>
                    <a:pt x="152" y="73"/>
                    <a:pt x="152" y="73"/>
                    <a:pt x="152" y="73"/>
                  </a:cubicBezTo>
                  <a:cubicBezTo>
                    <a:pt x="156" y="70"/>
                    <a:pt x="160" y="67"/>
                    <a:pt x="165" y="64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65" y="74"/>
                    <a:pt x="161" y="77"/>
                    <a:pt x="157" y="80"/>
                  </a:cubicBezTo>
                  <a:close/>
                  <a:moveTo>
                    <a:pt x="178" y="66"/>
                  </a:moveTo>
                  <a:cubicBezTo>
                    <a:pt x="173" y="59"/>
                    <a:pt x="173" y="59"/>
                    <a:pt x="173" y="59"/>
                  </a:cubicBezTo>
                  <a:cubicBezTo>
                    <a:pt x="178" y="56"/>
                    <a:pt x="182" y="53"/>
                    <a:pt x="187" y="50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87" y="60"/>
                    <a:pt x="182" y="63"/>
                    <a:pt x="178" y="66"/>
                  </a:cubicBezTo>
                  <a:close/>
                  <a:moveTo>
                    <a:pt x="200" y="53"/>
                  </a:moveTo>
                  <a:cubicBezTo>
                    <a:pt x="196" y="45"/>
                    <a:pt x="196" y="45"/>
                    <a:pt x="196" y="45"/>
                  </a:cubicBezTo>
                  <a:cubicBezTo>
                    <a:pt x="200" y="43"/>
                    <a:pt x="205" y="40"/>
                    <a:pt x="210" y="38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09" y="48"/>
                    <a:pt x="204" y="50"/>
                    <a:pt x="200" y="53"/>
                  </a:cubicBezTo>
                  <a:close/>
                  <a:moveTo>
                    <a:pt x="222" y="42"/>
                  </a:moveTo>
                  <a:cubicBezTo>
                    <a:pt x="219" y="34"/>
                    <a:pt x="219" y="34"/>
                    <a:pt x="219" y="34"/>
                  </a:cubicBezTo>
                  <a:cubicBezTo>
                    <a:pt x="224" y="31"/>
                    <a:pt x="229" y="29"/>
                    <a:pt x="234" y="27"/>
                  </a:cubicBezTo>
                  <a:cubicBezTo>
                    <a:pt x="237" y="35"/>
                    <a:pt x="237" y="35"/>
                    <a:pt x="237" y="35"/>
                  </a:cubicBezTo>
                  <a:cubicBezTo>
                    <a:pt x="232" y="37"/>
                    <a:pt x="227" y="39"/>
                    <a:pt x="222" y="42"/>
                  </a:cubicBezTo>
                  <a:close/>
                  <a:moveTo>
                    <a:pt x="246" y="32"/>
                  </a:moveTo>
                  <a:cubicBezTo>
                    <a:pt x="243" y="24"/>
                    <a:pt x="243" y="24"/>
                    <a:pt x="243" y="24"/>
                  </a:cubicBezTo>
                  <a:cubicBezTo>
                    <a:pt x="248" y="22"/>
                    <a:pt x="253" y="20"/>
                    <a:pt x="258" y="18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56" y="28"/>
                    <a:pt x="251" y="30"/>
                    <a:pt x="246" y="32"/>
                  </a:cubicBezTo>
                  <a:close/>
                  <a:moveTo>
                    <a:pt x="270" y="24"/>
                  </a:moveTo>
                  <a:cubicBezTo>
                    <a:pt x="268" y="15"/>
                    <a:pt x="268" y="15"/>
                    <a:pt x="268" y="15"/>
                  </a:cubicBezTo>
                  <a:cubicBezTo>
                    <a:pt x="273" y="14"/>
                    <a:pt x="278" y="12"/>
                    <a:pt x="283" y="11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0" y="21"/>
                    <a:pt x="275" y="22"/>
                    <a:pt x="270" y="24"/>
                  </a:cubicBezTo>
                  <a:close/>
                  <a:moveTo>
                    <a:pt x="295" y="17"/>
                  </a:moveTo>
                  <a:cubicBezTo>
                    <a:pt x="293" y="9"/>
                    <a:pt x="293" y="9"/>
                    <a:pt x="293" y="9"/>
                  </a:cubicBezTo>
                  <a:cubicBezTo>
                    <a:pt x="298" y="8"/>
                    <a:pt x="304" y="6"/>
                    <a:pt x="309" y="5"/>
                  </a:cubicBezTo>
                  <a:cubicBezTo>
                    <a:pt x="310" y="14"/>
                    <a:pt x="310" y="14"/>
                    <a:pt x="310" y="14"/>
                  </a:cubicBezTo>
                  <a:cubicBezTo>
                    <a:pt x="305" y="15"/>
                    <a:pt x="300" y="16"/>
                    <a:pt x="295" y="17"/>
                  </a:cubicBezTo>
                  <a:close/>
                  <a:moveTo>
                    <a:pt x="320" y="12"/>
                  </a:moveTo>
                  <a:cubicBezTo>
                    <a:pt x="319" y="4"/>
                    <a:pt x="319" y="4"/>
                    <a:pt x="319" y="4"/>
                  </a:cubicBezTo>
                  <a:cubicBezTo>
                    <a:pt x="324" y="3"/>
                    <a:pt x="329" y="2"/>
                    <a:pt x="335" y="2"/>
                  </a:cubicBezTo>
                  <a:cubicBezTo>
                    <a:pt x="336" y="10"/>
                    <a:pt x="336" y="10"/>
                    <a:pt x="336" y="10"/>
                  </a:cubicBezTo>
                  <a:cubicBezTo>
                    <a:pt x="330" y="11"/>
                    <a:pt x="325" y="12"/>
                    <a:pt x="320" y="12"/>
                  </a:cubicBezTo>
                  <a:close/>
                  <a:moveTo>
                    <a:pt x="345" y="10"/>
                  </a:moveTo>
                  <a:cubicBezTo>
                    <a:pt x="344" y="1"/>
                    <a:pt x="344" y="1"/>
                    <a:pt x="344" y="1"/>
                  </a:cubicBezTo>
                  <a:cubicBezTo>
                    <a:pt x="350" y="0"/>
                    <a:pt x="355" y="0"/>
                    <a:pt x="361" y="0"/>
                  </a:cubicBezTo>
                  <a:cubicBezTo>
                    <a:pt x="361" y="9"/>
                    <a:pt x="361" y="9"/>
                    <a:pt x="361" y="9"/>
                  </a:cubicBezTo>
                  <a:cubicBezTo>
                    <a:pt x="356" y="9"/>
                    <a:pt x="350" y="9"/>
                    <a:pt x="34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4" name="Sun Burst 1"/>
          <p:cNvGrpSpPr/>
          <p:nvPr userDrawn="1"/>
        </p:nvGrpSpPr>
        <p:grpSpPr>
          <a:xfrm>
            <a:off x="5614708" y="1242907"/>
            <a:ext cx="362230" cy="360454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35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0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2" name="Group 351"/>
          <p:cNvGrpSpPr/>
          <p:nvPr userDrawn="1"/>
        </p:nvGrpSpPr>
        <p:grpSpPr>
          <a:xfrm>
            <a:off x="6672856" y="2062133"/>
            <a:ext cx="312742" cy="311209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53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4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0" name="Car"/>
          <p:cNvGrpSpPr/>
          <p:nvPr userDrawn="1"/>
        </p:nvGrpSpPr>
        <p:grpSpPr>
          <a:xfrm>
            <a:off x="6940551" y="4429770"/>
            <a:ext cx="1355724" cy="633413"/>
            <a:chOff x="6940551" y="4391025"/>
            <a:chExt cx="1355724" cy="633413"/>
          </a:xfrm>
        </p:grpSpPr>
        <p:sp>
          <p:nvSpPr>
            <p:cNvPr id="371" name="Freeform 7"/>
            <p:cNvSpPr>
              <a:spLocks noEditPoints="1"/>
            </p:cNvSpPr>
            <p:nvPr userDrawn="1"/>
          </p:nvSpPr>
          <p:spPr bwMode="auto">
            <a:xfrm>
              <a:off x="8037513" y="4581525"/>
              <a:ext cx="142875" cy="144462"/>
            </a:xfrm>
            <a:custGeom>
              <a:avLst/>
              <a:gdLst>
                <a:gd name="T0" fmla="*/ 80 w 160"/>
                <a:gd name="T1" fmla="*/ 161 h 161"/>
                <a:gd name="T2" fmla="*/ 0 w 160"/>
                <a:gd name="T3" fmla="*/ 81 h 161"/>
                <a:gd name="T4" fmla="*/ 80 w 160"/>
                <a:gd name="T5" fmla="*/ 0 h 161"/>
                <a:gd name="T6" fmla="*/ 160 w 160"/>
                <a:gd name="T7" fmla="*/ 81 h 161"/>
                <a:gd name="T8" fmla="*/ 80 w 160"/>
                <a:gd name="T9" fmla="*/ 161 h 161"/>
                <a:gd name="T10" fmla="*/ 80 w 160"/>
                <a:gd name="T11" fmla="*/ 9 h 161"/>
                <a:gd name="T12" fmla="*/ 8 w 160"/>
                <a:gd name="T13" fmla="*/ 81 h 161"/>
                <a:gd name="T14" fmla="*/ 80 w 160"/>
                <a:gd name="T15" fmla="*/ 152 h 161"/>
                <a:gd name="T16" fmla="*/ 152 w 160"/>
                <a:gd name="T17" fmla="*/ 81 h 161"/>
                <a:gd name="T18" fmla="*/ 80 w 160"/>
                <a:gd name="T19" fmla="*/ 9 h 161"/>
                <a:gd name="T20" fmla="*/ 80 w 160"/>
                <a:gd name="T21" fmla="*/ 125 h 161"/>
                <a:gd name="T22" fmla="*/ 36 w 160"/>
                <a:gd name="T23" fmla="*/ 81 h 161"/>
                <a:gd name="T24" fmla="*/ 80 w 160"/>
                <a:gd name="T25" fmla="*/ 37 h 161"/>
                <a:gd name="T26" fmla="*/ 124 w 160"/>
                <a:gd name="T27" fmla="*/ 81 h 161"/>
                <a:gd name="T28" fmla="*/ 80 w 160"/>
                <a:gd name="T29" fmla="*/ 125 h 161"/>
                <a:gd name="T30" fmla="*/ 80 w 160"/>
                <a:gd name="T31" fmla="*/ 45 h 161"/>
                <a:gd name="T32" fmla="*/ 45 w 160"/>
                <a:gd name="T33" fmla="*/ 81 h 161"/>
                <a:gd name="T34" fmla="*/ 80 w 160"/>
                <a:gd name="T35" fmla="*/ 116 h 161"/>
                <a:gd name="T36" fmla="*/ 115 w 160"/>
                <a:gd name="T37" fmla="*/ 81 h 161"/>
                <a:gd name="T38" fmla="*/ 80 w 160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1">
                  <a:moveTo>
                    <a:pt x="80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1"/>
                  </a:cubicBezTo>
                  <a:cubicBezTo>
                    <a:pt x="160" y="125"/>
                    <a:pt x="124" y="161"/>
                    <a:pt x="80" y="161"/>
                  </a:cubicBezTo>
                  <a:close/>
                  <a:moveTo>
                    <a:pt x="80" y="9"/>
                  </a:moveTo>
                  <a:cubicBezTo>
                    <a:pt x="41" y="9"/>
                    <a:pt x="8" y="41"/>
                    <a:pt x="8" y="81"/>
                  </a:cubicBezTo>
                  <a:cubicBezTo>
                    <a:pt x="8" y="120"/>
                    <a:pt x="41" y="152"/>
                    <a:pt x="80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0" y="9"/>
                  </a:cubicBezTo>
                  <a:close/>
                  <a:moveTo>
                    <a:pt x="80" y="125"/>
                  </a:moveTo>
                  <a:cubicBezTo>
                    <a:pt x="56" y="125"/>
                    <a:pt x="36" y="105"/>
                    <a:pt x="36" y="81"/>
                  </a:cubicBezTo>
                  <a:cubicBezTo>
                    <a:pt x="36" y="56"/>
                    <a:pt x="56" y="37"/>
                    <a:pt x="80" y="37"/>
                  </a:cubicBezTo>
                  <a:cubicBezTo>
                    <a:pt x="104" y="37"/>
                    <a:pt x="124" y="56"/>
                    <a:pt x="124" y="81"/>
                  </a:cubicBezTo>
                  <a:cubicBezTo>
                    <a:pt x="124" y="105"/>
                    <a:pt x="104" y="125"/>
                    <a:pt x="80" y="125"/>
                  </a:cubicBezTo>
                  <a:close/>
                  <a:moveTo>
                    <a:pt x="80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0" y="116"/>
                  </a:cubicBezTo>
                  <a:cubicBezTo>
                    <a:pt x="100" y="116"/>
                    <a:pt x="115" y="100"/>
                    <a:pt x="115" y="81"/>
                  </a:cubicBezTo>
                  <a:cubicBezTo>
                    <a:pt x="115" y="61"/>
                    <a:pt x="100" y="45"/>
                    <a:pt x="80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8"/>
            <p:cNvSpPr>
              <a:spLocks noEditPoints="1"/>
            </p:cNvSpPr>
            <p:nvPr userDrawn="1"/>
          </p:nvSpPr>
          <p:spPr bwMode="auto">
            <a:xfrm>
              <a:off x="6980238" y="4587875"/>
              <a:ext cx="463550" cy="7937"/>
            </a:xfrm>
            <a:custGeom>
              <a:avLst/>
              <a:gdLst>
                <a:gd name="T0" fmla="*/ 281 w 292"/>
                <a:gd name="T1" fmla="*/ 5 h 5"/>
                <a:gd name="T2" fmla="*/ 292 w 292"/>
                <a:gd name="T3" fmla="*/ 0 h 5"/>
                <a:gd name="T4" fmla="*/ 274 w 292"/>
                <a:gd name="T5" fmla="*/ 5 h 5"/>
                <a:gd name="T6" fmla="*/ 263 w 292"/>
                <a:gd name="T7" fmla="*/ 0 h 5"/>
                <a:gd name="T8" fmla="*/ 274 w 292"/>
                <a:gd name="T9" fmla="*/ 5 h 5"/>
                <a:gd name="T10" fmla="*/ 246 w 292"/>
                <a:gd name="T11" fmla="*/ 5 h 5"/>
                <a:gd name="T12" fmla="*/ 257 w 292"/>
                <a:gd name="T13" fmla="*/ 0 h 5"/>
                <a:gd name="T14" fmla="*/ 239 w 292"/>
                <a:gd name="T15" fmla="*/ 5 h 5"/>
                <a:gd name="T16" fmla="*/ 228 w 292"/>
                <a:gd name="T17" fmla="*/ 0 h 5"/>
                <a:gd name="T18" fmla="*/ 239 w 292"/>
                <a:gd name="T19" fmla="*/ 5 h 5"/>
                <a:gd name="T20" fmla="*/ 211 w 292"/>
                <a:gd name="T21" fmla="*/ 5 h 5"/>
                <a:gd name="T22" fmla="*/ 221 w 292"/>
                <a:gd name="T23" fmla="*/ 0 h 5"/>
                <a:gd name="T24" fmla="*/ 204 w 292"/>
                <a:gd name="T25" fmla="*/ 5 h 5"/>
                <a:gd name="T26" fmla="*/ 193 w 292"/>
                <a:gd name="T27" fmla="*/ 0 h 5"/>
                <a:gd name="T28" fmla="*/ 204 w 292"/>
                <a:gd name="T29" fmla="*/ 5 h 5"/>
                <a:gd name="T30" fmla="*/ 175 w 292"/>
                <a:gd name="T31" fmla="*/ 5 h 5"/>
                <a:gd name="T32" fmla="*/ 186 w 292"/>
                <a:gd name="T33" fmla="*/ 0 h 5"/>
                <a:gd name="T34" fmla="*/ 168 w 292"/>
                <a:gd name="T35" fmla="*/ 5 h 5"/>
                <a:gd name="T36" fmla="*/ 158 w 292"/>
                <a:gd name="T37" fmla="*/ 0 h 5"/>
                <a:gd name="T38" fmla="*/ 168 w 292"/>
                <a:gd name="T39" fmla="*/ 5 h 5"/>
                <a:gd name="T40" fmla="*/ 140 w 292"/>
                <a:gd name="T41" fmla="*/ 5 h 5"/>
                <a:gd name="T42" fmla="*/ 151 w 292"/>
                <a:gd name="T43" fmla="*/ 0 h 5"/>
                <a:gd name="T44" fmla="*/ 133 w 292"/>
                <a:gd name="T45" fmla="*/ 5 h 5"/>
                <a:gd name="T46" fmla="*/ 123 w 292"/>
                <a:gd name="T47" fmla="*/ 0 h 5"/>
                <a:gd name="T48" fmla="*/ 133 w 292"/>
                <a:gd name="T49" fmla="*/ 5 h 5"/>
                <a:gd name="T50" fmla="*/ 105 w 292"/>
                <a:gd name="T51" fmla="*/ 5 h 5"/>
                <a:gd name="T52" fmla="*/ 116 w 292"/>
                <a:gd name="T53" fmla="*/ 0 h 5"/>
                <a:gd name="T54" fmla="*/ 98 w 292"/>
                <a:gd name="T55" fmla="*/ 5 h 5"/>
                <a:gd name="T56" fmla="*/ 87 w 292"/>
                <a:gd name="T57" fmla="*/ 0 h 5"/>
                <a:gd name="T58" fmla="*/ 98 w 292"/>
                <a:gd name="T59" fmla="*/ 5 h 5"/>
                <a:gd name="T60" fmla="*/ 70 w 292"/>
                <a:gd name="T61" fmla="*/ 5 h 5"/>
                <a:gd name="T62" fmla="*/ 80 w 292"/>
                <a:gd name="T63" fmla="*/ 0 h 5"/>
                <a:gd name="T64" fmla="*/ 63 w 292"/>
                <a:gd name="T65" fmla="*/ 5 h 5"/>
                <a:gd name="T66" fmla="*/ 52 w 292"/>
                <a:gd name="T67" fmla="*/ 0 h 5"/>
                <a:gd name="T68" fmla="*/ 63 w 292"/>
                <a:gd name="T69" fmla="*/ 5 h 5"/>
                <a:gd name="T70" fmla="*/ 34 w 292"/>
                <a:gd name="T71" fmla="*/ 5 h 5"/>
                <a:gd name="T72" fmla="*/ 45 w 292"/>
                <a:gd name="T73" fmla="*/ 0 h 5"/>
                <a:gd name="T74" fmla="*/ 28 w 292"/>
                <a:gd name="T75" fmla="*/ 5 h 5"/>
                <a:gd name="T76" fmla="*/ 17 w 292"/>
                <a:gd name="T77" fmla="*/ 0 h 5"/>
                <a:gd name="T78" fmla="*/ 28 w 292"/>
                <a:gd name="T79" fmla="*/ 5 h 5"/>
                <a:gd name="T80" fmla="*/ 0 w 292"/>
                <a:gd name="T81" fmla="*/ 5 h 5"/>
                <a:gd name="T82" fmla="*/ 10 w 292"/>
                <a:gd name="T8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2" h="5">
                  <a:moveTo>
                    <a:pt x="292" y="5"/>
                  </a:moveTo>
                  <a:lnTo>
                    <a:pt x="281" y="5"/>
                  </a:lnTo>
                  <a:lnTo>
                    <a:pt x="281" y="0"/>
                  </a:lnTo>
                  <a:lnTo>
                    <a:pt x="292" y="0"/>
                  </a:lnTo>
                  <a:lnTo>
                    <a:pt x="292" y="5"/>
                  </a:lnTo>
                  <a:close/>
                  <a:moveTo>
                    <a:pt x="274" y="5"/>
                  </a:moveTo>
                  <a:lnTo>
                    <a:pt x="263" y="5"/>
                  </a:lnTo>
                  <a:lnTo>
                    <a:pt x="263" y="0"/>
                  </a:lnTo>
                  <a:lnTo>
                    <a:pt x="274" y="0"/>
                  </a:lnTo>
                  <a:lnTo>
                    <a:pt x="274" y="5"/>
                  </a:lnTo>
                  <a:close/>
                  <a:moveTo>
                    <a:pt x="257" y="5"/>
                  </a:moveTo>
                  <a:lnTo>
                    <a:pt x="246" y="5"/>
                  </a:lnTo>
                  <a:lnTo>
                    <a:pt x="246" y="0"/>
                  </a:lnTo>
                  <a:lnTo>
                    <a:pt x="257" y="0"/>
                  </a:lnTo>
                  <a:lnTo>
                    <a:pt x="257" y="5"/>
                  </a:lnTo>
                  <a:close/>
                  <a:moveTo>
                    <a:pt x="239" y="5"/>
                  </a:moveTo>
                  <a:lnTo>
                    <a:pt x="228" y="5"/>
                  </a:lnTo>
                  <a:lnTo>
                    <a:pt x="228" y="0"/>
                  </a:lnTo>
                  <a:lnTo>
                    <a:pt x="239" y="0"/>
                  </a:lnTo>
                  <a:lnTo>
                    <a:pt x="239" y="5"/>
                  </a:lnTo>
                  <a:close/>
                  <a:moveTo>
                    <a:pt x="221" y="5"/>
                  </a:moveTo>
                  <a:lnTo>
                    <a:pt x="211" y="5"/>
                  </a:lnTo>
                  <a:lnTo>
                    <a:pt x="211" y="0"/>
                  </a:lnTo>
                  <a:lnTo>
                    <a:pt x="221" y="0"/>
                  </a:lnTo>
                  <a:lnTo>
                    <a:pt x="221" y="5"/>
                  </a:lnTo>
                  <a:close/>
                  <a:moveTo>
                    <a:pt x="204" y="5"/>
                  </a:moveTo>
                  <a:lnTo>
                    <a:pt x="193" y="5"/>
                  </a:lnTo>
                  <a:lnTo>
                    <a:pt x="193" y="0"/>
                  </a:lnTo>
                  <a:lnTo>
                    <a:pt x="204" y="0"/>
                  </a:lnTo>
                  <a:lnTo>
                    <a:pt x="204" y="5"/>
                  </a:lnTo>
                  <a:close/>
                  <a:moveTo>
                    <a:pt x="186" y="5"/>
                  </a:moveTo>
                  <a:lnTo>
                    <a:pt x="175" y="5"/>
                  </a:lnTo>
                  <a:lnTo>
                    <a:pt x="175" y="0"/>
                  </a:lnTo>
                  <a:lnTo>
                    <a:pt x="186" y="0"/>
                  </a:lnTo>
                  <a:lnTo>
                    <a:pt x="186" y="5"/>
                  </a:lnTo>
                  <a:close/>
                  <a:moveTo>
                    <a:pt x="168" y="5"/>
                  </a:moveTo>
                  <a:lnTo>
                    <a:pt x="158" y="5"/>
                  </a:lnTo>
                  <a:lnTo>
                    <a:pt x="158" y="0"/>
                  </a:lnTo>
                  <a:lnTo>
                    <a:pt x="168" y="0"/>
                  </a:lnTo>
                  <a:lnTo>
                    <a:pt x="168" y="5"/>
                  </a:lnTo>
                  <a:close/>
                  <a:moveTo>
                    <a:pt x="151" y="5"/>
                  </a:moveTo>
                  <a:lnTo>
                    <a:pt x="140" y="5"/>
                  </a:lnTo>
                  <a:lnTo>
                    <a:pt x="140" y="0"/>
                  </a:lnTo>
                  <a:lnTo>
                    <a:pt x="151" y="0"/>
                  </a:lnTo>
                  <a:lnTo>
                    <a:pt x="151" y="5"/>
                  </a:lnTo>
                  <a:close/>
                  <a:moveTo>
                    <a:pt x="133" y="5"/>
                  </a:moveTo>
                  <a:lnTo>
                    <a:pt x="123" y="5"/>
                  </a:lnTo>
                  <a:lnTo>
                    <a:pt x="123" y="0"/>
                  </a:lnTo>
                  <a:lnTo>
                    <a:pt x="133" y="0"/>
                  </a:lnTo>
                  <a:lnTo>
                    <a:pt x="133" y="5"/>
                  </a:lnTo>
                  <a:close/>
                  <a:moveTo>
                    <a:pt x="116" y="5"/>
                  </a:moveTo>
                  <a:lnTo>
                    <a:pt x="105" y="5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16" y="5"/>
                  </a:lnTo>
                  <a:close/>
                  <a:moveTo>
                    <a:pt x="98" y="5"/>
                  </a:moveTo>
                  <a:lnTo>
                    <a:pt x="87" y="5"/>
                  </a:lnTo>
                  <a:lnTo>
                    <a:pt x="87" y="0"/>
                  </a:lnTo>
                  <a:lnTo>
                    <a:pt x="98" y="0"/>
                  </a:lnTo>
                  <a:lnTo>
                    <a:pt x="98" y="5"/>
                  </a:lnTo>
                  <a:close/>
                  <a:moveTo>
                    <a:pt x="80" y="5"/>
                  </a:moveTo>
                  <a:lnTo>
                    <a:pt x="70" y="5"/>
                  </a:lnTo>
                  <a:lnTo>
                    <a:pt x="70" y="0"/>
                  </a:lnTo>
                  <a:lnTo>
                    <a:pt x="80" y="0"/>
                  </a:lnTo>
                  <a:lnTo>
                    <a:pt x="80" y="5"/>
                  </a:lnTo>
                  <a:close/>
                  <a:moveTo>
                    <a:pt x="63" y="5"/>
                  </a:moveTo>
                  <a:lnTo>
                    <a:pt x="52" y="5"/>
                  </a:lnTo>
                  <a:lnTo>
                    <a:pt x="52" y="0"/>
                  </a:lnTo>
                  <a:lnTo>
                    <a:pt x="63" y="0"/>
                  </a:lnTo>
                  <a:lnTo>
                    <a:pt x="63" y="5"/>
                  </a:lnTo>
                  <a:close/>
                  <a:moveTo>
                    <a:pt x="45" y="5"/>
                  </a:moveTo>
                  <a:lnTo>
                    <a:pt x="34" y="5"/>
                  </a:lnTo>
                  <a:lnTo>
                    <a:pt x="34" y="0"/>
                  </a:lnTo>
                  <a:lnTo>
                    <a:pt x="45" y="0"/>
                  </a:lnTo>
                  <a:lnTo>
                    <a:pt x="45" y="5"/>
                  </a:lnTo>
                  <a:close/>
                  <a:moveTo>
                    <a:pt x="28" y="5"/>
                  </a:moveTo>
                  <a:lnTo>
                    <a:pt x="17" y="5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28" y="5"/>
                  </a:lnTo>
                  <a:close/>
                  <a:moveTo>
                    <a:pt x="1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Freeform 9"/>
            <p:cNvSpPr>
              <a:spLocks/>
            </p:cNvSpPr>
            <p:nvPr userDrawn="1"/>
          </p:nvSpPr>
          <p:spPr bwMode="auto">
            <a:xfrm>
              <a:off x="6940551" y="4575175"/>
              <a:ext cx="30162" cy="31750"/>
            </a:xfrm>
            <a:custGeom>
              <a:avLst/>
              <a:gdLst>
                <a:gd name="T0" fmla="*/ 19 w 19"/>
                <a:gd name="T1" fmla="*/ 0 h 20"/>
                <a:gd name="T2" fmla="*/ 0 w 19"/>
                <a:gd name="T3" fmla="*/ 10 h 20"/>
                <a:gd name="T4" fmla="*/ 19 w 19"/>
                <a:gd name="T5" fmla="*/ 20 h 20"/>
                <a:gd name="T6" fmla="*/ 19 w 1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0" y="10"/>
                  </a:lnTo>
                  <a:lnTo>
                    <a:pt x="19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Freeform 10"/>
            <p:cNvSpPr>
              <a:spLocks/>
            </p:cNvSpPr>
            <p:nvPr userDrawn="1"/>
          </p:nvSpPr>
          <p:spPr bwMode="auto">
            <a:xfrm>
              <a:off x="7185025" y="4735513"/>
              <a:ext cx="33337" cy="30162"/>
            </a:xfrm>
            <a:custGeom>
              <a:avLst/>
              <a:gdLst>
                <a:gd name="T0" fmla="*/ 21 w 21"/>
                <a:gd name="T1" fmla="*/ 18 h 19"/>
                <a:gd name="T2" fmla="*/ 10 w 21"/>
                <a:gd name="T3" fmla="*/ 0 h 19"/>
                <a:gd name="T4" fmla="*/ 0 w 21"/>
                <a:gd name="T5" fmla="*/ 19 h 19"/>
                <a:gd name="T6" fmla="*/ 21 w 21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9">
                  <a:moveTo>
                    <a:pt x="21" y="18"/>
                  </a:moveTo>
                  <a:lnTo>
                    <a:pt x="10" y="0"/>
                  </a:lnTo>
                  <a:lnTo>
                    <a:pt x="0" y="19"/>
                  </a:lnTo>
                  <a:lnTo>
                    <a:pt x="2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5" name="Freeform 11"/>
            <p:cNvSpPr>
              <a:spLocks/>
            </p:cNvSpPr>
            <p:nvPr userDrawn="1"/>
          </p:nvSpPr>
          <p:spPr bwMode="auto">
            <a:xfrm>
              <a:off x="7296150" y="4443413"/>
              <a:ext cx="34925" cy="30162"/>
            </a:xfrm>
            <a:custGeom>
              <a:avLst/>
              <a:gdLst>
                <a:gd name="T0" fmla="*/ 22 w 22"/>
                <a:gd name="T1" fmla="*/ 18 h 19"/>
                <a:gd name="T2" fmla="*/ 11 w 22"/>
                <a:gd name="T3" fmla="*/ 0 h 19"/>
                <a:gd name="T4" fmla="*/ 0 w 22"/>
                <a:gd name="T5" fmla="*/ 19 h 19"/>
                <a:gd name="T6" fmla="*/ 22 w 22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9">
                  <a:moveTo>
                    <a:pt x="22" y="18"/>
                  </a:moveTo>
                  <a:lnTo>
                    <a:pt x="11" y="0"/>
                  </a:lnTo>
                  <a:lnTo>
                    <a:pt x="0" y="19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6" name="Freeform 12"/>
            <p:cNvSpPr>
              <a:spLocks noEditPoints="1"/>
            </p:cNvSpPr>
            <p:nvPr userDrawn="1"/>
          </p:nvSpPr>
          <p:spPr bwMode="auto">
            <a:xfrm>
              <a:off x="7051675" y="4619625"/>
              <a:ext cx="388937" cy="247650"/>
            </a:xfrm>
            <a:custGeom>
              <a:avLst/>
              <a:gdLst>
                <a:gd name="T0" fmla="*/ 127 w 435"/>
                <a:gd name="T1" fmla="*/ 268 h 276"/>
                <a:gd name="T2" fmla="*/ 138 w 435"/>
                <a:gd name="T3" fmla="*/ 267 h 276"/>
                <a:gd name="T4" fmla="*/ 95 w 435"/>
                <a:gd name="T5" fmla="*/ 273 h 276"/>
                <a:gd name="T6" fmla="*/ 95 w 435"/>
                <a:gd name="T7" fmla="*/ 273 h 276"/>
                <a:gd name="T8" fmla="*/ 187 w 435"/>
                <a:gd name="T9" fmla="*/ 253 h 276"/>
                <a:gd name="T10" fmla="*/ 53 w 435"/>
                <a:gd name="T11" fmla="*/ 244 h 276"/>
                <a:gd name="T12" fmla="*/ 190 w 435"/>
                <a:gd name="T13" fmla="*/ 239 h 276"/>
                <a:gd name="T14" fmla="*/ 39 w 435"/>
                <a:gd name="T15" fmla="*/ 243 h 276"/>
                <a:gd name="T16" fmla="*/ 39 w 435"/>
                <a:gd name="T17" fmla="*/ 243 h 276"/>
                <a:gd name="T18" fmla="*/ 221 w 435"/>
                <a:gd name="T19" fmla="*/ 199 h 276"/>
                <a:gd name="T20" fmla="*/ 17 w 435"/>
                <a:gd name="T21" fmla="*/ 197 h 276"/>
                <a:gd name="T22" fmla="*/ 109 w 435"/>
                <a:gd name="T23" fmla="*/ 210 h 276"/>
                <a:gd name="T24" fmla="*/ 142 w 435"/>
                <a:gd name="T25" fmla="*/ 213 h 276"/>
                <a:gd name="T26" fmla="*/ 142 w 435"/>
                <a:gd name="T27" fmla="*/ 213 h 276"/>
                <a:gd name="T28" fmla="*/ 103 w 435"/>
                <a:gd name="T29" fmla="*/ 197 h 276"/>
                <a:gd name="T30" fmla="*/ 165 w 435"/>
                <a:gd name="T31" fmla="*/ 171 h 276"/>
                <a:gd name="T32" fmla="*/ 1 w 435"/>
                <a:gd name="T33" fmla="*/ 169 h 276"/>
                <a:gd name="T34" fmla="*/ 223 w 435"/>
                <a:gd name="T35" fmla="*/ 187 h 276"/>
                <a:gd name="T36" fmla="*/ 223 w 435"/>
                <a:gd name="T37" fmla="*/ 166 h 276"/>
                <a:gd name="T38" fmla="*/ 77 w 435"/>
                <a:gd name="T39" fmla="*/ 162 h 276"/>
                <a:gd name="T40" fmla="*/ 88 w 435"/>
                <a:gd name="T41" fmla="*/ 173 h 276"/>
                <a:gd name="T42" fmla="*/ 212 w 435"/>
                <a:gd name="T43" fmla="*/ 135 h 276"/>
                <a:gd name="T44" fmla="*/ 0 w 435"/>
                <a:gd name="T45" fmla="*/ 153 h 276"/>
                <a:gd name="T46" fmla="*/ 9 w 435"/>
                <a:gd name="T47" fmla="*/ 156 h 276"/>
                <a:gd name="T48" fmla="*/ 89 w 435"/>
                <a:gd name="T49" fmla="*/ 124 h 276"/>
                <a:gd name="T50" fmla="*/ 184 w 435"/>
                <a:gd name="T51" fmla="*/ 118 h 276"/>
                <a:gd name="T52" fmla="*/ 11 w 435"/>
                <a:gd name="T53" fmla="*/ 126 h 276"/>
                <a:gd name="T54" fmla="*/ 11 w 435"/>
                <a:gd name="T55" fmla="*/ 126 h 276"/>
                <a:gd name="T56" fmla="*/ 119 w 435"/>
                <a:gd name="T57" fmla="*/ 110 h 276"/>
                <a:gd name="T58" fmla="*/ 160 w 435"/>
                <a:gd name="T59" fmla="*/ 98 h 276"/>
                <a:gd name="T60" fmla="*/ 127 w 435"/>
                <a:gd name="T61" fmla="*/ 98 h 276"/>
                <a:gd name="T62" fmla="*/ 143 w 435"/>
                <a:gd name="T63" fmla="*/ 105 h 276"/>
                <a:gd name="T64" fmla="*/ 21 w 435"/>
                <a:gd name="T65" fmla="*/ 76 h 276"/>
                <a:gd name="T66" fmla="*/ 28 w 435"/>
                <a:gd name="T67" fmla="*/ 66 h 276"/>
                <a:gd name="T68" fmla="*/ 54 w 435"/>
                <a:gd name="T69" fmla="*/ 48 h 276"/>
                <a:gd name="T70" fmla="*/ 54 w 435"/>
                <a:gd name="T71" fmla="*/ 48 h 276"/>
                <a:gd name="T72" fmla="*/ 95 w 435"/>
                <a:gd name="T73" fmla="*/ 21 h 276"/>
                <a:gd name="T74" fmla="*/ 122 w 435"/>
                <a:gd name="T75" fmla="*/ 3 h 276"/>
                <a:gd name="T76" fmla="*/ 134 w 435"/>
                <a:gd name="T77" fmla="*/ 1 h 276"/>
                <a:gd name="T78" fmla="*/ 153 w 435"/>
                <a:gd name="T79" fmla="*/ 9 h 276"/>
                <a:gd name="T80" fmla="*/ 416 w 435"/>
                <a:gd name="T81" fmla="*/ 0 h 276"/>
                <a:gd name="T82" fmla="*/ 385 w 435"/>
                <a:gd name="T83" fmla="*/ 9 h 276"/>
                <a:gd name="T84" fmla="*/ 373 w 435"/>
                <a:gd name="T85" fmla="*/ 9 h 276"/>
                <a:gd name="T86" fmla="*/ 373 w 435"/>
                <a:gd name="T87" fmla="*/ 9 h 276"/>
                <a:gd name="T88" fmla="*/ 342 w 435"/>
                <a:gd name="T89" fmla="*/ 0 h 276"/>
                <a:gd name="T90" fmla="*/ 291 w 435"/>
                <a:gd name="T91" fmla="*/ 0 h 276"/>
                <a:gd name="T92" fmla="*/ 260 w 435"/>
                <a:gd name="T93" fmla="*/ 9 h 276"/>
                <a:gd name="T94" fmla="*/ 248 w 435"/>
                <a:gd name="T95" fmla="*/ 9 h 276"/>
                <a:gd name="T96" fmla="*/ 248 w 435"/>
                <a:gd name="T97" fmla="*/ 9 h 276"/>
                <a:gd name="T98" fmla="*/ 217 w 435"/>
                <a:gd name="T99" fmla="*/ 0 h 276"/>
                <a:gd name="T100" fmla="*/ 166 w 435"/>
                <a:gd name="T10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5" h="276">
                  <a:moveTo>
                    <a:pt x="124" y="276"/>
                  </a:moveTo>
                  <a:cubicBezTo>
                    <a:pt x="118" y="276"/>
                    <a:pt x="113" y="276"/>
                    <a:pt x="107" y="275"/>
                  </a:cubicBezTo>
                  <a:cubicBezTo>
                    <a:pt x="108" y="267"/>
                    <a:pt x="108" y="267"/>
                    <a:pt x="108" y="267"/>
                  </a:cubicBezTo>
                  <a:cubicBezTo>
                    <a:pt x="114" y="268"/>
                    <a:pt x="121" y="268"/>
                    <a:pt x="127" y="268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6" y="276"/>
                    <a:pt x="125" y="276"/>
                    <a:pt x="124" y="276"/>
                  </a:cubicBezTo>
                  <a:close/>
                  <a:moveTo>
                    <a:pt x="140" y="275"/>
                  </a:moveTo>
                  <a:cubicBezTo>
                    <a:pt x="138" y="267"/>
                    <a:pt x="138" y="267"/>
                    <a:pt x="138" y="267"/>
                  </a:cubicBezTo>
                  <a:cubicBezTo>
                    <a:pt x="144" y="266"/>
                    <a:pt x="150" y="264"/>
                    <a:pt x="156" y="262"/>
                  </a:cubicBezTo>
                  <a:cubicBezTo>
                    <a:pt x="159" y="270"/>
                    <a:pt x="159" y="270"/>
                    <a:pt x="159" y="270"/>
                  </a:cubicBezTo>
                  <a:cubicBezTo>
                    <a:pt x="153" y="272"/>
                    <a:pt x="146" y="274"/>
                    <a:pt x="140" y="275"/>
                  </a:cubicBezTo>
                  <a:close/>
                  <a:moveTo>
                    <a:pt x="95" y="273"/>
                  </a:moveTo>
                  <a:cubicBezTo>
                    <a:pt x="89" y="272"/>
                    <a:pt x="82" y="270"/>
                    <a:pt x="76" y="267"/>
                  </a:cubicBezTo>
                  <a:cubicBezTo>
                    <a:pt x="79" y="259"/>
                    <a:pt x="79" y="259"/>
                    <a:pt x="79" y="259"/>
                  </a:cubicBezTo>
                  <a:cubicBezTo>
                    <a:pt x="85" y="261"/>
                    <a:pt x="91" y="263"/>
                    <a:pt x="97" y="265"/>
                  </a:cubicBezTo>
                  <a:lnTo>
                    <a:pt x="95" y="273"/>
                  </a:lnTo>
                  <a:close/>
                  <a:moveTo>
                    <a:pt x="170" y="265"/>
                  </a:moveTo>
                  <a:cubicBezTo>
                    <a:pt x="166" y="257"/>
                    <a:pt x="166" y="257"/>
                    <a:pt x="166" y="257"/>
                  </a:cubicBezTo>
                  <a:cubicBezTo>
                    <a:pt x="172" y="254"/>
                    <a:pt x="177" y="251"/>
                    <a:pt x="182" y="247"/>
                  </a:cubicBezTo>
                  <a:cubicBezTo>
                    <a:pt x="187" y="253"/>
                    <a:pt x="187" y="253"/>
                    <a:pt x="187" y="253"/>
                  </a:cubicBezTo>
                  <a:cubicBezTo>
                    <a:pt x="182" y="258"/>
                    <a:pt x="176" y="262"/>
                    <a:pt x="170" y="265"/>
                  </a:cubicBezTo>
                  <a:close/>
                  <a:moveTo>
                    <a:pt x="65" y="262"/>
                  </a:moveTo>
                  <a:cubicBezTo>
                    <a:pt x="59" y="258"/>
                    <a:pt x="53" y="255"/>
                    <a:pt x="48" y="251"/>
                  </a:cubicBezTo>
                  <a:cubicBezTo>
                    <a:pt x="53" y="244"/>
                    <a:pt x="53" y="244"/>
                    <a:pt x="53" y="244"/>
                  </a:cubicBezTo>
                  <a:cubicBezTo>
                    <a:pt x="58" y="248"/>
                    <a:pt x="64" y="251"/>
                    <a:pt x="69" y="254"/>
                  </a:cubicBezTo>
                  <a:lnTo>
                    <a:pt x="65" y="262"/>
                  </a:lnTo>
                  <a:close/>
                  <a:moveTo>
                    <a:pt x="196" y="245"/>
                  </a:moveTo>
                  <a:cubicBezTo>
                    <a:pt x="190" y="239"/>
                    <a:pt x="190" y="239"/>
                    <a:pt x="190" y="239"/>
                  </a:cubicBezTo>
                  <a:cubicBezTo>
                    <a:pt x="194" y="235"/>
                    <a:pt x="198" y="230"/>
                    <a:pt x="201" y="224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05" y="235"/>
                    <a:pt x="201" y="240"/>
                    <a:pt x="196" y="245"/>
                  </a:cubicBezTo>
                  <a:close/>
                  <a:moveTo>
                    <a:pt x="39" y="243"/>
                  </a:moveTo>
                  <a:cubicBezTo>
                    <a:pt x="34" y="238"/>
                    <a:pt x="30" y="233"/>
                    <a:pt x="25" y="228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6" y="228"/>
                    <a:pt x="40" y="232"/>
                    <a:pt x="45" y="236"/>
                  </a:cubicBezTo>
                  <a:lnTo>
                    <a:pt x="39" y="243"/>
                  </a:lnTo>
                  <a:close/>
                  <a:moveTo>
                    <a:pt x="214" y="218"/>
                  </a:moveTo>
                  <a:cubicBezTo>
                    <a:pt x="206" y="215"/>
                    <a:pt x="206" y="215"/>
                    <a:pt x="206" y="215"/>
                  </a:cubicBezTo>
                  <a:cubicBezTo>
                    <a:pt x="209" y="209"/>
                    <a:pt x="211" y="203"/>
                    <a:pt x="212" y="197"/>
                  </a:cubicBezTo>
                  <a:cubicBezTo>
                    <a:pt x="221" y="199"/>
                    <a:pt x="221" y="199"/>
                    <a:pt x="221" y="199"/>
                  </a:cubicBezTo>
                  <a:cubicBezTo>
                    <a:pt x="219" y="206"/>
                    <a:pt x="217" y="212"/>
                    <a:pt x="214" y="218"/>
                  </a:cubicBezTo>
                  <a:close/>
                  <a:moveTo>
                    <a:pt x="19" y="218"/>
                  </a:moveTo>
                  <a:cubicBezTo>
                    <a:pt x="15" y="212"/>
                    <a:pt x="12" y="206"/>
                    <a:pt x="9" y="200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20" y="202"/>
                    <a:pt x="23" y="208"/>
                    <a:pt x="26" y="213"/>
                  </a:cubicBezTo>
                  <a:lnTo>
                    <a:pt x="19" y="218"/>
                  </a:lnTo>
                  <a:close/>
                  <a:moveTo>
                    <a:pt x="129" y="215"/>
                  </a:moveTo>
                  <a:cubicBezTo>
                    <a:pt x="122" y="215"/>
                    <a:pt x="115" y="213"/>
                    <a:pt x="109" y="210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8" y="205"/>
                    <a:pt x="123" y="206"/>
                    <a:pt x="129" y="206"/>
                  </a:cubicBezTo>
                  <a:lnTo>
                    <a:pt x="129" y="215"/>
                  </a:lnTo>
                  <a:close/>
                  <a:moveTo>
                    <a:pt x="142" y="213"/>
                  </a:moveTo>
                  <a:cubicBezTo>
                    <a:pt x="140" y="205"/>
                    <a:pt x="140" y="205"/>
                    <a:pt x="140" y="205"/>
                  </a:cubicBezTo>
                  <a:cubicBezTo>
                    <a:pt x="145" y="203"/>
                    <a:pt x="150" y="200"/>
                    <a:pt x="155" y="196"/>
                  </a:cubicBezTo>
                  <a:cubicBezTo>
                    <a:pt x="161" y="202"/>
                    <a:pt x="161" y="202"/>
                    <a:pt x="161" y="202"/>
                  </a:cubicBezTo>
                  <a:cubicBezTo>
                    <a:pt x="155" y="208"/>
                    <a:pt x="149" y="211"/>
                    <a:pt x="142" y="213"/>
                  </a:cubicBezTo>
                  <a:close/>
                  <a:moveTo>
                    <a:pt x="98" y="203"/>
                  </a:moveTo>
                  <a:cubicBezTo>
                    <a:pt x="92" y="199"/>
                    <a:pt x="88" y="194"/>
                    <a:pt x="84" y="187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5" y="188"/>
                    <a:pt x="98" y="193"/>
                    <a:pt x="103" y="197"/>
                  </a:cubicBezTo>
                  <a:lnTo>
                    <a:pt x="98" y="203"/>
                  </a:lnTo>
                  <a:close/>
                  <a:moveTo>
                    <a:pt x="168" y="192"/>
                  </a:moveTo>
                  <a:cubicBezTo>
                    <a:pt x="161" y="188"/>
                    <a:pt x="161" y="188"/>
                    <a:pt x="161" y="188"/>
                  </a:cubicBezTo>
                  <a:cubicBezTo>
                    <a:pt x="164" y="183"/>
                    <a:pt x="165" y="177"/>
                    <a:pt x="165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79"/>
                    <a:pt x="172" y="186"/>
                    <a:pt x="168" y="192"/>
                  </a:cubicBezTo>
                  <a:close/>
                  <a:moveTo>
                    <a:pt x="5" y="188"/>
                  </a:moveTo>
                  <a:cubicBezTo>
                    <a:pt x="3" y="182"/>
                    <a:pt x="2" y="175"/>
                    <a:pt x="1" y="169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11" y="174"/>
                    <a:pt x="12" y="180"/>
                    <a:pt x="14" y="186"/>
                  </a:cubicBezTo>
                  <a:lnTo>
                    <a:pt x="5" y="188"/>
                  </a:lnTo>
                  <a:close/>
                  <a:moveTo>
                    <a:pt x="223" y="187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4" y="183"/>
                    <a:pt x="215" y="180"/>
                    <a:pt x="215" y="177"/>
                  </a:cubicBezTo>
                  <a:cubicBezTo>
                    <a:pt x="215" y="174"/>
                    <a:pt x="214" y="171"/>
                    <a:pt x="214" y="167"/>
                  </a:cubicBezTo>
                  <a:cubicBezTo>
                    <a:pt x="223" y="166"/>
                    <a:pt x="223" y="166"/>
                    <a:pt x="223" y="166"/>
                  </a:cubicBezTo>
                  <a:cubicBezTo>
                    <a:pt x="223" y="170"/>
                    <a:pt x="223" y="173"/>
                    <a:pt x="223" y="177"/>
                  </a:cubicBezTo>
                  <a:cubicBezTo>
                    <a:pt x="223" y="180"/>
                    <a:pt x="223" y="184"/>
                    <a:pt x="223" y="187"/>
                  </a:cubicBezTo>
                  <a:close/>
                  <a:moveTo>
                    <a:pt x="79" y="176"/>
                  </a:moveTo>
                  <a:cubicBezTo>
                    <a:pt x="78" y="171"/>
                    <a:pt x="77" y="166"/>
                    <a:pt x="77" y="162"/>
                  </a:cubicBezTo>
                  <a:cubicBezTo>
                    <a:pt x="77" y="159"/>
                    <a:pt x="78" y="157"/>
                    <a:pt x="7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8"/>
                    <a:pt x="86" y="160"/>
                    <a:pt x="86" y="162"/>
                  </a:cubicBezTo>
                  <a:cubicBezTo>
                    <a:pt x="86" y="166"/>
                    <a:pt x="87" y="170"/>
                    <a:pt x="88" y="173"/>
                  </a:cubicBezTo>
                  <a:lnTo>
                    <a:pt x="79" y="176"/>
                  </a:lnTo>
                  <a:close/>
                  <a:moveTo>
                    <a:pt x="212" y="157"/>
                  </a:moveTo>
                  <a:cubicBezTo>
                    <a:pt x="210" y="151"/>
                    <a:pt x="207" y="145"/>
                    <a:pt x="204" y="140"/>
                  </a:cubicBezTo>
                  <a:cubicBezTo>
                    <a:pt x="212" y="135"/>
                    <a:pt x="212" y="135"/>
                    <a:pt x="212" y="135"/>
                  </a:cubicBezTo>
                  <a:cubicBezTo>
                    <a:pt x="215" y="141"/>
                    <a:pt x="218" y="148"/>
                    <a:pt x="220" y="154"/>
                  </a:cubicBezTo>
                  <a:lnTo>
                    <a:pt x="212" y="157"/>
                  </a:lnTo>
                  <a:close/>
                  <a:moveTo>
                    <a:pt x="0" y="157"/>
                  </a:moveTo>
                  <a:cubicBezTo>
                    <a:pt x="0" y="155"/>
                    <a:pt x="0" y="154"/>
                    <a:pt x="0" y="153"/>
                  </a:cubicBezTo>
                  <a:cubicBezTo>
                    <a:pt x="0" y="148"/>
                    <a:pt x="1" y="142"/>
                    <a:pt x="1" y="136"/>
                  </a:cubicBezTo>
                  <a:cubicBezTo>
                    <a:pt x="10" y="137"/>
                    <a:pt x="10" y="137"/>
                    <a:pt x="10" y="137"/>
                  </a:cubicBezTo>
                  <a:cubicBezTo>
                    <a:pt x="9" y="143"/>
                    <a:pt x="9" y="148"/>
                    <a:pt x="9" y="153"/>
                  </a:cubicBezTo>
                  <a:cubicBezTo>
                    <a:pt x="9" y="154"/>
                    <a:pt x="9" y="155"/>
                    <a:pt x="9" y="156"/>
                  </a:cubicBezTo>
                  <a:lnTo>
                    <a:pt x="0" y="157"/>
                  </a:lnTo>
                  <a:close/>
                  <a:moveTo>
                    <a:pt x="89" y="145"/>
                  </a:moveTo>
                  <a:cubicBezTo>
                    <a:pt x="80" y="142"/>
                    <a:pt x="80" y="142"/>
                    <a:pt x="80" y="142"/>
                  </a:cubicBezTo>
                  <a:cubicBezTo>
                    <a:pt x="82" y="136"/>
                    <a:pt x="85" y="129"/>
                    <a:pt x="89" y="124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3" y="134"/>
                    <a:pt x="90" y="139"/>
                    <a:pt x="89" y="145"/>
                  </a:cubicBezTo>
                  <a:close/>
                  <a:moveTo>
                    <a:pt x="198" y="131"/>
                  </a:moveTo>
                  <a:cubicBezTo>
                    <a:pt x="194" y="126"/>
                    <a:pt x="189" y="122"/>
                    <a:pt x="184" y="11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5" y="115"/>
                    <a:pt x="200" y="120"/>
                    <a:pt x="205" y="125"/>
                  </a:cubicBezTo>
                  <a:lnTo>
                    <a:pt x="198" y="131"/>
                  </a:lnTo>
                  <a:close/>
                  <a:moveTo>
                    <a:pt x="11" y="126"/>
                  </a:moveTo>
                  <a:cubicBezTo>
                    <a:pt x="3" y="125"/>
                    <a:pt x="3" y="125"/>
                    <a:pt x="3" y="125"/>
                  </a:cubicBezTo>
                  <a:cubicBezTo>
                    <a:pt x="4" y="118"/>
                    <a:pt x="6" y="111"/>
                    <a:pt x="8" y="105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4" y="114"/>
                    <a:pt x="13" y="120"/>
                    <a:pt x="11" y="126"/>
                  </a:cubicBezTo>
                  <a:close/>
                  <a:moveTo>
                    <a:pt x="104" y="121"/>
                  </a:moveTo>
                  <a:cubicBezTo>
                    <a:pt x="98" y="114"/>
                    <a:pt x="98" y="114"/>
                    <a:pt x="98" y="114"/>
                  </a:cubicBezTo>
                  <a:cubicBezTo>
                    <a:pt x="103" y="110"/>
                    <a:pt x="109" y="106"/>
                    <a:pt x="115" y="103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3" y="113"/>
                    <a:pt x="108" y="116"/>
                    <a:pt x="104" y="121"/>
                  </a:cubicBezTo>
                  <a:close/>
                  <a:moveTo>
                    <a:pt x="175" y="113"/>
                  </a:moveTo>
                  <a:cubicBezTo>
                    <a:pt x="170" y="110"/>
                    <a:pt x="164" y="108"/>
                    <a:pt x="158" y="107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100"/>
                    <a:pt x="173" y="102"/>
                    <a:pt x="179" y="105"/>
                  </a:cubicBezTo>
                  <a:lnTo>
                    <a:pt x="175" y="113"/>
                  </a:lnTo>
                  <a:close/>
                  <a:moveTo>
                    <a:pt x="129" y="107"/>
                  </a:moveTo>
                  <a:cubicBezTo>
                    <a:pt x="127" y="98"/>
                    <a:pt x="127" y="98"/>
                    <a:pt x="127" y="98"/>
                  </a:cubicBezTo>
                  <a:cubicBezTo>
                    <a:pt x="132" y="97"/>
                    <a:pt x="137" y="96"/>
                    <a:pt x="143" y="96"/>
                  </a:cubicBezTo>
                  <a:cubicBezTo>
                    <a:pt x="144" y="96"/>
                    <a:pt x="146" y="96"/>
                    <a:pt x="147" y="96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5" y="105"/>
                    <a:pt x="144" y="105"/>
                    <a:pt x="143" y="105"/>
                  </a:cubicBezTo>
                  <a:cubicBezTo>
                    <a:pt x="138" y="105"/>
                    <a:pt x="133" y="106"/>
                    <a:pt x="129" y="107"/>
                  </a:cubicBezTo>
                  <a:close/>
                  <a:moveTo>
                    <a:pt x="20" y="97"/>
                  </a:moveTo>
                  <a:cubicBezTo>
                    <a:pt x="12" y="94"/>
                    <a:pt x="12" y="94"/>
                    <a:pt x="12" y="94"/>
                  </a:cubicBezTo>
                  <a:cubicBezTo>
                    <a:pt x="15" y="88"/>
                    <a:pt x="18" y="82"/>
                    <a:pt x="21" y="76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5" y="86"/>
                    <a:pt x="23" y="91"/>
                    <a:pt x="20" y="97"/>
                  </a:cubicBezTo>
                  <a:close/>
                  <a:moveTo>
                    <a:pt x="35" y="71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31" y="60"/>
                    <a:pt x="36" y="55"/>
                    <a:pt x="40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2" y="61"/>
                    <a:pt x="38" y="65"/>
                    <a:pt x="35" y="71"/>
                  </a:cubicBezTo>
                  <a:close/>
                  <a:moveTo>
                    <a:pt x="54" y="48"/>
                  </a:moveTo>
                  <a:cubicBezTo>
                    <a:pt x="49" y="41"/>
                    <a:pt x="49" y="41"/>
                    <a:pt x="49" y="41"/>
                  </a:cubicBezTo>
                  <a:cubicBezTo>
                    <a:pt x="53" y="37"/>
                    <a:pt x="59" y="33"/>
                    <a:pt x="64" y="29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4" y="39"/>
                    <a:pt x="59" y="43"/>
                    <a:pt x="54" y="48"/>
                  </a:cubicBezTo>
                  <a:close/>
                  <a:moveTo>
                    <a:pt x="79" y="29"/>
                  </a:moveTo>
                  <a:cubicBezTo>
                    <a:pt x="74" y="22"/>
                    <a:pt x="74" y="22"/>
                    <a:pt x="74" y="22"/>
                  </a:cubicBezTo>
                  <a:cubicBezTo>
                    <a:pt x="80" y="19"/>
                    <a:pt x="86" y="15"/>
                    <a:pt x="92" y="1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0" y="23"/>
                    <a:pt x="84" y="26"/>
                    <a:pt x="79" y="29"/>
                  </a:cubicBezTo>
                  <a:close/>
                  <a:moveTo>
                    <a:pt x="106" y="17"/>
                  </a:moveTo>
                  <a:cubicBezTo>
                    <a:pt x="103" y="8"/>
                    <a:pt x="103" y="8"/>
                    <a:pt x="103" y="8"/>
                  </a:cubicBezTo>
                  <a:cubicBezTo>
                    <a:pt x="109" y="6"/>
                    <a:pt x="116" y="4"/>
                    <a:pt x="122" y="3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18" y="13"/>
                    <a:pt x="112" y="14"/>
                    <a:pt x="106" y="17"/>
                  </a:cubicBezTo>
                  <a:close/>
                  <a:moveTo>
                    <a:pt x="135" y="10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41" y="0"/>
                    <a:pt x="147" y="0"/>
                    <a:pt x="153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47" y="9"/>
                    <a:pt x="141" y="9"/>
                    <a:pt x="135" y="10"/>
                  </a:cubicBezTo>
                  <a:close/>
                  <a:moveTo>
                    <a:pt x="435" y="9"/>
                  </a:moveTo>
                  <a:cubicBezTo>
                    <a:pt x="416" y="9"/>
                    <a:pt x="416" y="9"/>
                    <a:pt x="416" y="9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35" y="0"/>
                    <a:pt x="435" y="0"/>
                    <a:pt x="435" y="0"/>
                  </a:cubicBezTo>
                  <a:lnTo>
                    <a:pt x="435" y="9"/>
                  </a:lnTo>
                  <a:close/>
                  <a:moveTo>
                    <a:pt x="404" y="9"/>
                  </a:moveTo>
                  <a:cubicBezTo>
                    <a:pt x="385" y="9"/>
                    <a:pt x="385" y="9"/>
                    <a:pt x="385" y="9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404" y="9"/>
                  </a:lnTo>
                  <a:close/>
                  <a:moveTo>
                    <a:pt x="373" y="9"/>
                  </a:moveTo>
                  <a:cubicBezTo>
                    <a:pt x="353" y="9"/>
                    <a:pt x="353" y="9"/>
                    <a:pt x="353" y="9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73" y="0"/>
                    <a:pt x="373" y="0"/>
                    <a:pt x="373" y="0"/>
                  </a:cubicBezTo>
                  <a:lnTo>
                    <a:pt x="373" y="9"/>
                  </a:lnTo>
                  <a:close/>
                  <a:moveTo>
                    <a:pt x="342" y="9"/>
                  </a:moveTo>
                  <a:cubicBezTo>
                    <a:pt x="322" y="9"/>
                    <a:pt x="322" y="9"/>
                    <a:pt x="322" y="9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342" y="9"/>
                  </a:lnTo>
                  <a:close/>
                  <a:moveTo>
                    <a:pt x="310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310" y="9"/>
                  </a:lnTo>
                  <a:close/>
                  <a:moveTo>
                    <a:pt x="279" y="9"/>
                  </a:moveTo>
                  <a:cubicBezTo>
                    <a:pt x="260" y="9"/>
                    <a:pt x="260" y="9"/>
                    <a:pt x="260" y="9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279" y="9"/>
                  </a:lnTo>
                  <a:close/>
                  <a:moveTo>
                    <a:pt x="248" y="9"/>
                  </a:moveTo>
                  <a:cubicBezTo>
                    <a:pt x="228" y="9"/>
                    <a:pt x="228" y="9"/>
                    <a:pt x="228" y="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9"/>
                  </a:lnTo>
                  <a:close/>
                  <a:moveTo>
                    <a:pt x="217" y="9"/>
                  </a:moveTo>
                  <a:cubicBezTo>
                    <a:pt x="197" y="9"/>
                    <a:pt x="197" y="9"/>
                    <a:pt x="197" y="9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217" y="9"/>
                  </a:lnTo>
                  <a:close/>
                  <a:moveTo>
                    <a:pt x="185" y="9"/>
                  </a:moveTo>
                  <a:cubicBezTo>
                    <a:pt x="166" y="9"/>
                    <a:pt x="166" y="9"/>
                    <a:pt x="166" y="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18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7" name="Freeform 13"/>
            <p:cNvSpPr>
              <a:spLocks noEditPoints="1"/>
            </p:cNvSpPr>
            <p:nvPr userDrawn="1"/>
          </p:nvSpPr>
          <p:spPr bwMode="auto">
            <a:xfrm>
              <a:off x="7261225" y="4391025"/>
              <a:ext cx="179387" cy="171450"/>
            </a:xfrm>
            <a:custGeom>
              <a:avLst/>
              <a:gdLst>
                <a:gd name="T0" fmla="*/ 181 w 200"/>
                <a:gd name="T1" fmla="*/ 193 h 193"/>
                <a:gd name="T2" fmla="*/ 200 w 200"/>
                <a:gd name="T3" fmla="*/ 184 h 193"/>
                <a:gd name="T4" fmla="*/ 169 w 200"/>
                <a:gd name="T5" fmla="*/ 193 h 193"/>
                <a:gd name="T6" fmla="*/ 150 w 200"/>
                <a:gd name="T7" fmla="*/ 184 h 193"/>
                <a:gd name="T8" fmla="*/ 169 w 200"/>
                <a:gd name="T9" fmla="*/ 193 h 193"/>
                <a:gd name="T10" fmla="*/ 119 w 200"/>
                <a:gd name="T11" fmla="*/ 193 h 193"/>
                <a:gd name="T12" fmla="*/ 138 w 200"/>
                <a:gd name="T13" fmla="*/ 184 h 193"/>
                <a:gd name="T14" fmla="*/ 107 w 200"/>
                <a:gd name="T15" fmla="*/ 193 h 193"/>
                <a:gd name="T16" fmla="*/ 87 w 200"/>
                <a:gd name="T17" fmla="*/ 192 h 193"/>
                <a:gd name="T18" fmla="*/ 99 w 200"/>
                <a:gd name="T19" fmla="*/ 184 h 193"/>
                <a:gd name="T20" fmla="*/ 107 w 200"/>
                <a:gd name="T21" fmla="*/ 193 h 193"/>
                <a:gd name="T22" fmla="*/ 56 w 200"/>
                <a:gd name="T23" fmla="*/ 183 h 193"/>
                <a:gd name="T24" fmla="*/ 77 w 200"/>
                <a:gd name="T25" fmla="*/ 182 h 193"/>
                <a:gd name="T26" fmla="*/ 45 w 200"/>
                <a:gd name="T27" fmla="*/ 177 h 193"/>
                <a:gd name="T28" fmla="*/ 36 w 200"/>
                <a:gd name="T29" fmla="*/ 158 h 193"/>
                <a:gd name="T30" fmla="*/ 45 w 200"/>
                <a:gd name="T31" fmla="*/ 177 h 193"/>
                <a:gd name="T32" fmla="*/ 11 w 200"/>
                <a:gd name="T33" fmla="*/ 137 h 193"/>
                <a:gd name="T34" fmla="*/ 28 w 200"/>
                <a:gd name="T35" fmla="*/ 149 h 193"/>
                <a:gd name="T36" fmla="*/ 99 w 200"/>
                <a:gd name="T37" fmla="*/ 127 h 193"/>
                <a:gd name="T38" fmla="*/ 91 w 200"/>
                <a:gd name="T39" fmla="*/ 117 h 193"/>
                <a:gd name="T40" fmla="*/ 110 w 200"/>
                <a:gd name="T41" fmla="*/ 126 h 193"/>
                <a:gd name="T42" fmla="*/ 6 w 200"/>
                <a:gd name="T43" fmla="*/ 126 h 193"/>
                <a:gd name="T44" fmla="*/ 10 w 200"/>
                <a:gd name="T45" fmla="*/ 105 h 193"/>
                <a:gd name="T46" fmla="*/ 6 w 200"/>
                <a:gd name="T47" fmla="*/ 126 h 193"/>
                <a:gd name="T48" fmla="*/ 118 w 200"/>
                <a:gd name="T49" fmla="*/ 114 h 193"/>
                <a:gd name="T50" fmla="*/ 139 w 200"/>
                <a:gd name="T51" fmla="*/ 110 h 193"/>
                <a:gd name="T52" fmla="*/ 77 w 200"/>
                <a:gd name="T53" fmla="*/ 121 h 193"/>
                <a:gd name="T54" fmla="*/ 68 w 200"/>
                <a:gd name="T55" fmla="*/ 101 h 193"/>
                <a:gd name="T56" fmla="*/ 77 w 200"/>
                <a:gd name="T57" fmla="*/ 121 h 193"/>
                <a:gd name="T58" fmla="*/ 140 w 200"/>
                <a:gd name="T59" fmla="*/ 96 h 193"/>
                <a:gd name="T60" fmla="*/ 155 w 200"/>
                <a:gd name="T61" fmla="*/ 81 h 193"/>
                <a:gd name="T62" fmla="*/ 0 w 200"/>
                <a:gd name="T63" fmla="*/ 94 h 193"/>
                <a:gd name="T64" fmla="*/ 1 w 200"/>
                <a:gd name="T65" fmla="*/ 74 h 193"/>
                <a:gd name="T66" fmla="*/ 9 w 200"/>
                <a:gd name="T67" fmla="*/ 86 h 193"/>
                <a:gd name="T68" fmla="*/ 0 w 200"/>
                <a:gd name="T69" fmla="*/ 94 h 193"/>
                <a:gd name="T70" fmla="*/ 144 w 200"/>
                <a:gd name="T71" fmla="*/ 51 h 193"/>
                <a:gd name="T72" fmla="*/ 156 w 200"/>
                <a:gd name="T73" fmla="*/ 68 h 193"/>
                <a:gd name="T74" fmla="*/ 12 w 200"/>
                <a:gd name="T75" fmla="*/ 64 h 193"/>
                <a:gd name="T76" fmla="*/ 12 w 200"/>
                <a:gd name="T77" fmla="*/ 43 h 193"/>
                <a:gd name="T78" fmla="*/ 12 w 200"/>
                <a:gd name="T79" fmla="*/ 64 h 193"/>
                <a:gd name="T80" fmla="*/ 129 w 200"/>
                <a:gd name="T81" fmla="*/ 26 h 193"/>
                <a:gd name="T82" fmla="*/ 148 w 200"/>
                <a:gd name="T83" fmla="*/ 37 h 193"/>
                <a:gd name="T84" fmla="*/ 25 w 200"/>
                <a:gd name="T85" fmla="*/ 38 h 193"/>
                <a:gd name="T86" fmla="*/ 33 w 200"/>
                <a:gd name="T87" fmla="*/ 18 h 193"/>
                <a:gd name="T88" fmla="*/ 25 w 200"/>
                <a:gd name="T89" fmla="*/ 38 h 193"/>
                <a:gd name="T90" fmla="*/ 104 w 200"/>
                <a:gd name="T91" fmla="*/ 11 h 193"/>
                <a:gd name="T92" fmla="*/ 125 w 200"/>
                <a:gd name="T93" fmla="*/ 12 h 193"/>
                <a:gd name="T94" fmla="*/ 47 w 200"/>
                <a:gd name="T95" fmla="*/ 19 h 193"/>
                <a:gd name="T96" fmla="*/ 62 w 200"/>
                <a:gd name="T97" fmla="*/ 3 h 193"/>
                <a:gd name="T98" fmla="*/ 47 w 200"/>
                <a:gd name="T99" fmla="*/ 19 h 193"/>
                <a:gd name="T100" fmla="*/ 74 w 200"/>
                <a:gd name="T101" fmla="*/ 1 h 193"/>
                <a:gd name="T102" fmla="*/ 94 w 200"/>
                <a:gd name="T103" fmla="*/ 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" h="193">
                  <a:moveTo>
                    <a:pt x="200" y="193"/>
                  </a:moveTo>
                  <a:cubicBezTo>
                    <a:pt x="181" y="193"/>
                    <a:pt x="181" y="193"/>
                    <a:pt x="181" y="193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200" y="184"/>
                    <a:pt x="200" y="184"/>
                    <a:pt x="200" y="184"/>
                  </a:cubicBezTo>
                  <a:lnTo>
                    <a:pt x="200" y="193"/>
                  </a:lnTo>
                  <a:close/>
                  <a:moveTo>
                    <a:pt x="169" y="193"/>
                  </a:moveTo>
                  <a:cubicBezTo>
                    <a:pt x="150" y="193"/>
                    <a:pt x="150" y="193"/>
                    <a:pt x="150" y="193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69" y="184"/>
                    <a:pt x="169" y="184"/>
                    <a:pt x="169" y="184"/>
                  </a:cubicBezTo>
                  <a:lnTo>
                    <a:pt x="169" y="193"/>
                  </a:lnTo>
                  <a:close/>
                  <a:moveTo>
                    <a:pt x="138" y="193"/>
                  </a:moveTo>
                  <a:cubicBezTo>
                    <a:pt x="119" y="193"/>
                    <a:pt x="119" y="193"/>
                    <a:pt x="119" y="193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138" y="184"/>
                    <a:pt x="138" y="184"/>
                    <a:pt x="138" y="184"/>
                  </a:cubicBezTo>
                  <a:lnTo>
                    <a:pt x="138" y="193"/>
                  </a:lnTo>
                  <a:close/>
                  <a:moveTo>
                    <a:pt x="107" y="193"/>
                  </a:moveTo>
                  <a:cubicBezTo>
                    <a:pt x="99" y="193"/>
                    <a:pt x="99" y="193"/>
                    <a:pt x="99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2" y="184"/>
                    <a:pt x="95" y="184"/>
                    <a:pt x="99" y="184"/>
                  </a:cubicBezTo>
                  <a:cubicBezTo>
                    <a:pt x="107" y="184"/>
                    <a:pt x="107" y="184"/>
                    <a:pt x="107" y="184"/>
                  </a:cubicBezTo>
                  <a:lnTo>
                    <a:pt x="107" y="193"/>
                  </a:lnTo>
                  <a:close/>
                  <a:moveTo>
                    <a:pt x="75" y="190"/>
                  </a:moveTo>
                  <a:cubicBezTo>
                    <a:pt x="68" y="189"/>
                    <a:pt x="62" y="186"/>
                    <a:pt x="56" y="183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65" y="178"/>
                    <a:pt x="71" y="180"/>
                    <a:pt x="77" y="182"/>
                  </a:cubicBezTo>
                  <a:lnTo>
                    <a:pt x="75" y="190"/>
                  </a:lnTo>
                  <a:close/>
                  <a:moveTo>
                    <a:pt x="45" y="177"/>
                  </a:moveTo>
                  <a:cubicBezTo>
                    <a:pt x="39" y="173"/>
                    <a:pt x="34" y="169"/>
                    <a:pt x="29" y="164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40" y="162"/>
                    <a:pt x="45" y="166"/>
                    <a:pt x="50" y="170"/>
                  </a:cubicBezTo>
                  <a:lnTo>
                    <a:pt x="45" y="177"/>
                  </a:lnTo>
                  <a:close/>
                  <a:moveTo>
                    <a:pt x="22" y="155"/>
                  </a:moveTo>
                  <a:cubicBezTo>
                    <a:pt x="18" y="149"/>
                    <a:pt x="14" y="143"/>
                    <a:pt x="11" y="137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2" y="139"/>
                    <a:pt x="25" y="144"/>
                    <a:pt x="28" y="149"/>
                  </a:cubicBezTo>
                  <a:lnTo>
                    <a:pt x="22" y="155"/>
                  </a:lnTo>
                  <a:close/>
                  <a:moveTo>
                    <a:pt x="99" y="127"/>
                  </a:moveTo>
                  <a:cubicBezTo>
                    <a:pt x="96" y="127"/>
                    <a:pt x="92" y="126"/>
                    <a:pt x="89" y="125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6" y="118"/>
                    <a:pt x="102" y="118"/>
                    <a:pt x="108" y="117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06" y="126"/>
                    <a:pt x="103" y="127"/>
                    <a:pt x="99" y="127"/>
                  </a:cubicBezTo>
                  <a:close/>
                  <a:moveTo>
                    <a:pt x="6" y="126"/>
                  </a:moveTo>
                  <a:cubicBezTo>
                    <a:pt x="4" y="120"/>
                    <a:pt x="3" y="113"/>
                    <a:pt x="1" y="106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1" y="111"/>
                    <a:pt x="13" y="117"/>
                    <a:pt x="15" y="123"/>
                  </a:cubicBezTo>
                  <a:lnTo>
                    <a:pt x="6" y="126"/>
                  </a:lnTo>
                  <a:close/>
                  <a:moveTo>
                    <a:pt x="122" y="122"/>
                  </a:moveTo>
                  <a:cubicBezTo>
                    <a:pt x="118" y="114"/>
                    <a:pt x="118" y="114"/>
                    <a:pt x="118" y="114"/>
                  </a:cubicBezTo>
                  <a:cubicBezTo>
                    <a:pt x="124" y="112"/>
                    <a:pt x="129" y="108"/>
                    <a:pt x="133" y="104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4" y="115"/>
                    <a:pt x="128" y="119"/>
                    <a:pt x="122" y="122"/>
                  </a:cubicBezTo>
                  <a:close/>
                  <a:moveTo>
                    <a:pt x="77" y="121"/>
                  </a:moveTo>
                  <a:cubicBezTo>
                    <a:pt x="70" y="117"/>
                    <a:pt x="65" y="112"/>
                    <a:pt x="61" y="106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71" y="106"/>
                    <a:pt x="76" y="110"/>
                    <a:pt x="81" y="113"/>
                  </a:cubicBezTo>
                  <a:lnTo>
                    <a:pt x="77" y="121"/>
                  </a:lnTo>
                  <a:close/>
                  <a:moveTo>
                    <a:pt x="147" y="100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43" y="91"/>
                    <a:pt x="145" y="85"/>
                    <a:pt x="146" y="79"/>
                  </a:cubicBezTo>
                  <a:cubicBezTo>
                    <a:pt x="155" y="81"/>
                    <a:pt x="155" y="81"/>
                    <a:pt x="155" y="81"/>
                  </a:cubicBezTo>
                  <a:cubicBezTo>
                    <a:pt x="154" y="88"/>
                    <a:pt x="151" y="94"/>
                    <a:pt x="147" y="100"/>
                  </a:cubicBezTo>
                  <a:close/>
                  <a:moveTo>
                    <a:pt x="0" y="94"/>
                  </a:moveTo>
                  <a:cubicBezTo>
                    <a:pt x="0" y="92"/>
                    <a:pt x="0" y="89"/>
                    <a:pt x="0" y="86"/>
                  </a:cubicBezTo>
                  <a:cubicBezTo>
                    <a:pt x="0" y="82"/>
                    <a:pt x="0" y="78"/>
                    <a:pt x="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9"/>
                    <a:pt x="9" y="83"/>
                    <a:pt x="9" y="86"/>
                  </a:cubicBezTo>
                  <a:cubicBezTo>
                    <a:pt x="9" y="89"/>
                    <a:pt x="9" y="91"/>
                    <a:pt x="9" y="94"/>
                  </a:cubicBezTo>
                  <a:lnTo>
                    <a:pt x="0" y="94"/>
                  </a:lnTo>
                  <a:close/>
                  <a:moveTo>
                    <a:pt x="147" y="69"/>
                  </a:moveTo>
                  <a:cubicBezTo>
                    <a:pt x="147" y="62"/>
                    <a:pt x="146" y="56"/>
                    <a:pt x="144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5" y="55"/>
                    <a:pt x="156" y="61"/>
                    <a:pt x="156" y="68"/>
                  </a:cubicBezTo>
                  <a:lnTo>
                    <a:pt x="147" y="69"/>
                  </a:lnTo>
                  <a:close/>
                  <a:moveTo>
                    <a:pt x="12" y="64"/>
                  </a:moveTo>
                  <a:cubicBezTo>
                    <a:pt x="3" y="62"/>
                    <a:pt x="3" y="62"/>
                    <a:pt x="3" y="62"/>
                  </a:cubicBezTo>
                  <a:cubicBezTo>
                    <a:pt x="5" y="55"/>
                    <a:pt x="8" y="49"/>
                    <a:pt x="12" y="43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6" y="53"/>
                    <a:pt x="13" y="58"/>
                    <a:pt x="12" y="64"/>
                  </a:cubicBezTo>
                  <a:close/>
                  <a:moveTo>
                    <a:pt x="140" y="41"/>
                  </a:moveTo>
                  <a:cubicBezTo>
                    <a:pt x="137" y="35"/>
                    <a:pt x="133" y="30"/>
                    <a:pt x="129" y="26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40" y="25"/>
                    <a:pt x="144" y="30"/>
                    <a:pt x="148" y="37"/>
                  </a:cubicBezTo>
                  <a:lnTo>
                    <a:pt x="140" y="41"/>
                  </a:lnTo>
                  <a:close/>
                  <a:moveTo>
                    <a:pt x="25" y="38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23" y="27"/>
                    <a:pt x="28" y="23"/>
                    <a:pt x="33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3" y="29"/>
                    <a:pt x="29" y="33"/>
                    <a:pt x="25" y="38"/>
                  </a:cubicBezTo>
                  <a:close/>
                  <a:moveTo>
                    <a:pt x="121" y="19"/>
                  </a:moveTo>
                  <a:cubicBezTo>
                    <a:pt x="116" y="16"/>
                    <a:pt x="110" y="13"/>
                    <a:pt x="104" y="11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3" y="5"/>
                    <a:pt x="120" y="8"/>
                    <a:pt x="125" y="12"/>
                  </a:cubicBezTo>
                  <a:lnTo>
                    <a:pt x="121" y="19"/>
                  </a:lnTo>
                  <a:close/>
                  <a:moveTo>
                    <a:pt x="47" y="19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9" y="8"/>
                    <a:pt x="55" y="5"/>
                    <a:pt x="62" y="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9" y="13"/>
                    <a:pt x="53" y="16"/>
                    <a:pt x="47" y="19"/>
                  </a:cubicBezTo>
                  <a:close/>
                  <a:moveTo>
                    <a:pt x="75" y="9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81" y="0"/>
                    <a:pt x="88" y="0"/>
                    <a:pt x="95" y="1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8" y="8"/>
                    <a:pt x="81" y="9"/>
                    <a:pt x="7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Freeform 14"/>
            <p:cNvSpPr>
              <a:spLocks noEditPoints="1"/>
            </p:cNvSpPr>
            <p:nvPr userDrawn="1"/>
          </p:nvSpPr>
          <p:spPr bwMode="auto">
            <a:xfrm>
              <a:off x="7712075" y="4806950"/>
              <a:ext cx="309562" cy="139700"/>
            </a:xfrm>
            <a:custGeom>
              <a:avLst/>
              <a:gdLst>
                <a:gd name="T0" fmla="*/ 169 w 346"/>
                <a:gd name="T1" fmla="*/ 156 h 156"/>
                <a:gd name="T2" fmla="*/ 189 w 346"/>
                <a:gd name="T3" fmla="*/ 147 h 156"/>
                <a:gd name="T4" fmla="*/ 157 w 346"/>
                <a:gd name="T5" fmla="*/ 155 h 156"/>
                <a:gd name="T6" fmla="*/ 158 w 346"/>
                <a:gd name="T7" fmla="*/ 147 h 156"/>
                <a:gd name="T8" fmla="*/ 201 w 346"/>
                <a:gd name="T9" fmla="*/ 146 h 156"/>
                <a:gd name="T10" fmla="*/ 201 w 346"/>
                <a:gd name="T11" fmla="*/ 155 h 156"/>
                <a:gd name="T12" fmla="*/ 107 w 346"/>
                <a:gd name="T13" fmla="*/ 141 h 156"/>
                <a:gd name="T14" fmla="*/ 233 w 346"/>
                <a:gd name="T15" fmla="*/ 151 h 156"/>
                <a:gd name="T16" fmla="*/ 253 w 346"/>
                <a:gd name="T17" fmla="*/ 147 h 156"/>
                <a:gd name="T18" fmla="*/ 74 w 346"/>
                <a:gd name="T19" fmla="*/ 142 h 156"/>
                <a:gd name="T20" fmla="*/ 94 w 346"/>
                <a:gd name="T21" fmla="*/ 147 h 156"/>
                <a:gd name="T22" fmla="*/ 281 w 346"/>
                <a:gd name="T23" fmla="*/ 130 h 156"/>
                <a:gd name="T24" fmla="*/ 63 w 346"/>
                <a:gd name="T25" fmla="*/ 138 h 156"/>
                <a:gd name="T26" fmla="*/ 66 w 346"/>
                <a:gd name="T27" fmla="*/ 130 h 156"/>
                <a:gd name="T28" fmla="*/ 291 w 346"/>
                <a:gd name="T29" fmla="*/ 126 h 156"/>
                <a:gd name="T30" fmla="*/ 295 w 346"/>
                <a:gd name="T31" fmla="*/ 134 h 156"/>
                <a:gd name="T32" fmla="*/ 23 w 346"/>
                <a:gd name="T33" fmla="*/ 106 h 156"/>
                <a:gd name="T34" fmla="*/ 323 w 346"/>
                <a:gd name="T35" fmla="*/ 117 h 156"/>
                <a:gd name="T36" fmla="*/ 338 w 346"/>
                <a:gd name="T37" fmla="*/ 102 h 156"/>
                <a:gd name="T38" fmla="*/ 0 w 346"/>
                <a:gd name="T39" fmla="*/ 83 h 156"/>
                <a:gd name="T40" fmla="*/ 9 w 346"/>
                <a:gd name="T41" fmla="*/ 103 h 156"/>
                <a:gd name="T42" fmla="*/ 338 w 346"/>
                <a:gd name="T43" fmla="*/ 78 h 156"/>
                <a:gd name="T44" fmla="*/ 346 w 346"/>
                <a:gd name="T45" fmla="*/ 78 h 156"/>
                <a:gd name="T46" fmla="*/ 1 w 346"/>
                <a:gd name="T47" fmla="*/ 70 h 156"/>
                <a:gd name="T48" fmla="*/ 9 w 346"/>
                <a:gd name="T49" fmla="*/ 72 h 156"/>
                <a:gd name="T50" fmla="*/ 326 w 346"/>
                <a:gd name="T51" fmla="*/ 41 h 156"/>
                <a:gd name="T52" fmla="*/ 25 w 346"/>
                <a:gd name="T53" fmla="*/ 48 h 156"/>
                <a:gd name="T54" fmla="*/ 41 w 346"/>
                <a:gd name="T55" fmla="*/ 37 h 156"/>
                <a:gd name="T56" fmla="*/ 295 w 346"/>
                <a:gd name="T57" fmla="*/ 32 h 156"/>
                <a:gd name="T58" fmla="*/ 311 w 346"/>
                <a:gd name="T59" fmla="*/ 41 h 156"/>
                <a:gd name="T60" fmla="*/ 66 w 346"/>
                <a:gd name="T61" fmla="*/ 17 h 156"/>
                <a:gd name="T62" fmla="*/ 284 w 346"/>
                <a:gd name="T63" fmla="*/ 27 h 156"/>
                <a:gd name="T64" fmla="*/ 287 w 346"/>
                <a:gd name="T65" fmla="*/ 19 h 156"/>
                <a:gd name="T66" fmla="*/ 77 w 346"/>
                <a:gd name="T67" fmla="*/ 13 h 156"/>
                <a:gd name="T68" fmla="*/ 80 w 346"/>
                <a:gd name="T69" fmla="*/ 21 h 156"/>
                <a:gd name="T70" fmla="*/ 237 w 346"/>
                <a:gd name="T71" fmla="*/ 6 h 156"/>
                <a:gd name="T72" fmla="*/ 110 w 346"/>
                <a:gd name="T73" fmla="*/ 14 h 156"/>
                <a:gd name="T74" fmla="*/ 130 w 346"/>
                <a:gd name="T75" fmla="*/ 12 h 156"/>
                <a:gd name="T76" fmla="*/ 204 w 346"/>
                <a:gd name="T77" fmla="*/ 10 h 156"/>
                <a:gd name="T78" fmla="*/ 224 w 346"/>
                <a:gd name="T79" fmla="*/ 12 h 156"/>
                <a:gd name="T80" fmla="*/ 160 w 346"/>
                <a:gd name="T81" fmla="*/ 1 h 156"/>
                <a:gd name="T82" fmla="*/ 193 w 346"/>
                <a:gd name="T83" fmla="*/ 10 h 156"/>
                <a:gd name="T84" fmla="*/ 172 w 346"/>
                <a:gd name="T85" fmla="*/ 0 h 156"/>
                <a:gd name="T86" fmla="*/ 193 w 346"/>
                <a:gd name="T87" fmla="*/ 1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6" h="156">
                  <a:moveTo>
                    <a:pt x="173" y="156"/>
                  </a:moveTo>
                  <a:cubicBezTo>
                    <a:pt x="173" y="156"/>
                    <a:pt x="173" y="156"/>
                    <a:pt x="173" y="15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8" y="147"/>
                    <a:pt x="184" y="147"/>
                    <a:pt x="189" y="147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84" y="156"/>
                    <a:pt x="179" y="156"/>
                    <a:pt x="173" y="156"/>
                  </a:cubicBezTo>
                  <a:close/>
                  <a:moveTo>
                    <a:pt x="157" y="155"/>
                  </a:moveTo>
                  <a:cubicBezTo>
                    <a:pt x="151" y="155"/>
                    <a:pt x="144" y="155"/>
                    <a:pt x="137" y="154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45" y="146"/>
                    <a:pt x="151" y="147"/>
                    <a:pt x="158" y="147"/>
                  </a:cubicBezTo>
                  <a:lnTo>
                    <a:pt x="157" y="155"/>
                  </a:lnTo>
                  <a:close/>
                  <a:moveTo>
                    <a:pt x="201" y="155"/>
                  </a:moveTo>
                  <a:cubicBezTo>
                    <a:pt x="201" y="146"/>
                    <a:pt x="201" y="146"/>
                    <a:pt x="201" y="146"/>
                  </a:cubicBezTo>
                  <a:cubicBezTo>
                    <a:pt x="207" y="146"/>
                    <a:pt x="214" y="145"/>
                    <a:pt x="220" y="144"/>
                  </a:cubicBezTo>
                  <a:cubicBezTo>
                    <a:pt x="221" y="153"/>
                    <a:pt x="221" y="153"/>
                    <a:pt x="221" y="153"/>
                  </a:cubicBezTo>
                  <a:cubicBezTo>
                    <a:pt x="215" y="154"/>
                    <a:pt x="208" y="154"/>
                    <a:pt x="201" y="155"/>
                  </a:cubicBezTo>
                  <a:close/>
                  <a:moveTo>
                    <a:pt x="125" y="153"/>
                  </a:moveTo>
                  <a:cubicBezTo>
                    <a:pt x="119" y="152"/>
                    <a:pt x="112" y="151"/>
                    <a:pt x="106" y="15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13" y="142"/>
                    <a:pt x="120" y="143"/>
                    <a:pt x="126" y="144"/>
                  </a:cubicBezTo>
                  <a:lnTo>
                    <a:pt x="125" y="153"/>
                  </a:lnTo>
                  <a:close/>
                  <a:moveTo>
                    <a:pt x="233" y="151"/>
                  </a:moveTo>
                  <a:cubicBezTo>
                    <a:pt x="232" y="143"/>
                    <a:pt x="232" y="143"/>
                    <a:pt x="232" y="143"/>
                  </a:cubicBezTo>
                  <a:cubicBezTo>
                    <a:pt x="238" y="141"/>
                    <a:pt x="245" y="140"/>
                    <a:pt x="251" y="139"/>
                  </a:cubicBezTo>
                  <a:cubicBezTo>
                    <a:pt x="253" y="147"/>
                    <a:pt x="253" y="147"/>
                    <a:pt x="253" y="147"/>
                  </a:cubicBezTo>
                  <a:cubicBezTo>
                    <a:pt x="246" y="149"/>
                    <a:pt x="240" y="150"/>
                    <a:pt x="233" y="151"/>
                  </a:cubicBezTo>
                  <a:close/>
                  <a:moveTo>
                    <a:pt x="94" y="147"/>
                  </a:moveTo>
                  <a:cubicBezTo>
                    <a:pt x="87" y="146"/>
                    <a:pt x="81" y="144"/>
                    <a:pt x="74" y="142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83" y="136"/>
                    <a:pt x="89" y="137"/>
                    <a:pt x="96" y="139"/>
                  </a:cubicBezTo>
                  <a:lnTo>
                    <a:pt x="94" y="147"/>
                  </a:lnTo>
                  <a:close/>
                  <a:moveTo>
                    <a:pt x="264" y="144"/>
                  </a:moveTo>
                  <a:cubicBezTo>
                    <a:pt x="262" y="136"/>
                    <a:pt x="262" y="136"/>
                    <a:pt x="262" y="136"/>
                  </a:cubicBezTo>
                  <a:cubicBezTo>
                    <a:pt x="269" y="134"/>
                    <a:pt x="275" y="132"/>
                    <a:pt x="281" y="130"/>
                  </a:cubicBezTo>
                  <a:cubicBezTo>
                    <a:pt x="284" y="138"/>
                    <a:pt x="284" y="138"/>
                    <a:pt x="284" y="138"/>
                  </a:cubicBezTo>
                  <a:cubicBezTo>
                    <a:pt x="278" y="140"/>
                    <a:pt x="271" y="142"/>
                    <a:pt x="264" y="144"/>
                  </a:cubicBezTo>
                  <a:close/>
                  <a:moveTo>
                    <a:pt x="63" y="138"/>
                  </a:moveTo>
                  <a:cubicBezTo>
                    <a:pt x="56" y="136"/>
                    <a:pt x="50" y="133"/>
                    <a:pt x="44" y="130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54" y="125"/>
                    <a:pt x="60" y="128"/>
                    <a:pt x="66" y="130"/>
                  </a:cubicBezTo>
                  <a:lnTo>
                    <a:pt x="63" y="138"/>
                  </a:lnTo>
                  <a:close/>
                  <a:moveTo>
                    <a:pt x="295" y="134"/>
                  </a:moveTo>
                  <a:cubicBezTo>
                    <a:pt x="291" y="126"/>
                    <a:pt x="291" y="126"/>
                    <a:pt x="291" y="126"/>
                  </a:cubicBezTo>
                  <a:cubicBezTo>
                    <a:pt x="298" y="123"/>
                    <a:pt x="303" y="120"/>
                    <a:pt x="308" y="117"/>
                  </a:cubicBezTo>
                  <a:cubicBezTo>
                    <a:pt x="313" y="124"/>
                    <a:pt x="313" y="124"/>
                    <a:pt x="313" y="124"/>
                  </a:cubicBezTo>
                  <a:cubicBezTo>
                    <a:pt x="308" y="128"/>
                    <a:pt x="301" y="131"/>
                    <a:pt x="295" y="134"/>
                  </a:cubicBezTo>
                  <a:close/>
                  <a:moveTo>
                    <a:pt x="34" y="125"/>
                  </a:moveTo>
                  <a:cubicBezTo>
                    <a:pt x="27" y="121"/>
                    <a:pt x="22" y="117"/>
                    <a:pt x="17" y="112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27" y="110"/>
                    <a:pt x="32" y="114"/>
                    <a:pt x="38" y="117"/>
                  </a:cubicBezTo>
                  <a:lnTo>
                    <a:pt x="34" y="125"/>
                  </a:lnTo>
                  <a:close/>
                  <a:moveTo>
                    <a:pt x="323" y="117"/>
                  </a:moveTo>
                  <a:cubicBezTo>
                    <a:pt x="318" y="111"/>
                    <a:pt x="318" y="111"/>
                    <a:pt x="318" y="111"/>
                  </a:cubicBezTo>
                  <a:cubicBezTo>
                    <a:pt x="323" y="106"/>
                    <a:pt x="328" y="102"/>
                    <a:pt x="331" y="97"/>
                  </a:cubicBezTo>
                  <a:cubicBezTo>
                    <a:pt x="338" y="102"/>
                    <a:pt x="338" y="102"/>
                    <a:pt x="338" y="102"/>
                  </a:cubicBezTo>
                  <a:cubicBezTo>
                    <a:pt x="334" y="108"/>
                    <a:pt x="329" y="113"/>
                    <a:pt x="323" y="117"/>
                  </a:cubicBezTo>
                  <a:close/>
                  <a:moveTo>
                    <a:pt x="9" y="103"/>
                  </a:moveTo>
                  <a:cubicBezTo>
                    <a:pt x="4" y="97"/>
                    <a:pt x="1" y="90"/>
                    <a:pt x="0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7"/>
                    <a:pt x="12" y="93"/>
                    <a:pt x="15" y="98"/>
                  </a:cubicBezTo>
                  <a:lnTo>
                    <a:pt x="9" y="103"/>
                  </a:lnTo>
                  <a:close/>
                  <a:moveTo>
                    <a:pt x="344" y="91"/>
                  </a:moveTo>
                  <a:cubicBezTo>
                    <a:pt x="336" y="88"/>
                    <a:pt x="336" y="88"/>
                    <a:pt x="336" y="88"/>
                  </a:cubicBezTo>
                  <a:cubicBezTo>
                    <a:pt x="337" y="85"/>
                    <a:pt x="338" y="81"/>
                    <a:pt x="338" y="78"/>
                  </a:cubicBezTo>
                  <a:cubicBezTo>
                    <a:pt x="338" y="76"/>
                    <a:pt x="337" y="73"/>
                    <a:pt x="337" y="71"/>
                  </a:cubicBezTo>
                  <a:cubicBezTo>
                    <a:pt x="345" y="69"/>
                    <a:pt x="345" y="69"/>
                    <a:pt x="345" y="69"/>
                  </a:cubicBezTo>
                  <a:cubicBezTo>
                    <a:pt x="346" y="72"/>
                    <a:pt x="346" y="75"/>
                    <a:pt x="346" y="78"/>
                  </a:cubicBezTo>
                  <a:cubicBezTo>
                    <a:pt x="346" y="82"/>
                    <a:pt x="346" y="87"/>
                    <a:pt x="344" y="91"/>
                  </a:cubicBezTo>
                  <a:close/>
                  <a:moveTo>
                    <a:pt x="9" y="72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2" y="63"/>
                    <a:pt x="6" y="57"/>
                    <a:pt x="11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3" y="61"/>
                    <a:pt x="10" y="66"/>
                    <a:pt x="9" y="72"/>
                  </a:cubicBezTo>
                  <a:close/>
                  <a:moveTo>
                    <a:pt x="333" y="62"/>
                  </a:moveTo>
                  <a:cubicBezTo>
                    <a:pt x="330" y="57"/>
                    <a:pt x="326" y="52"/>
                    <a:pt x="321" y="48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32" y="46"/>
                    <a:pt x="337" y="52"/>
                    <a:pt x="340" y="57"/>
                  </a:cubicBezTo>
                  <a:lnTo>
                    <a:pt x="333" y="62"/>
                  </a:lnTo>
                  <a:close/>
                  <a:moveTo>
                    <a:pt x="25" y="48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24" y="38"/>
                    <a:pt x="30" y="34"/>
                    <a:pt x="36" y="30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41"/>
                    <a:pt x="29" y="44"/>
                    <a:pt x="25" y="48"/>
                  </a:cubicBezTo>
                  <a:close/>
                  <a:moveTo>
                    <a:pt x="311" y="41"/>
                  </a:moveTo>
                  <a:cubicBezTo>
                    <a:pt x="306" y="38"/>
                    <a:pt x="301" y="35"/>
                    <a:pt x="295" y="32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305" y="27"/>
                    <a:pt x="311" y="30"/>
                    <a:pt x="316" y="34"/>
                  </a:cubicBezTo>
                  <a:lnTo>
                    <a:pt x="311" y="41"/>
                  </a:lnTo>
                  <a:close/>
                  <a:moveTo>
                    <a:pt x="51" y="32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53" y="22"/>
                    <a:pt x="59" y="19"/>
                    <a:pt x="66" y="1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2" y="27"/>
                    <a:pt x="56" y="30"/>
                    <a:pt x="51" y="32"/>
                  </a:cubicBezTo>
                  <a:close/>
                  <a:moveTo>
                    <a:pt x="284" y="27"/>
                  </a:moveTo>
                  <a:cubicBezTo>
                    <a:pt x="278" y="25"/>
                    <a:pt x="272" y="23"/>
                    <a:pt x="266" y="21"/>
                  </a:cubicBezTo>
                  <a:cubicBezTo>
                    <a:pt x="268" y="13"/>
                    <a:pt x="268" y="13"/>
                    <a:pt x="268" y="13"/>
                  </a:cubicBezTo>
                  <a:cubicBezTo>
                    <a:pt x="275" y="15"/>
                    <a:pt x="281" y="17"/>
                    <a:pt x="287" y="19"/>
                  </a:cubicBezTo>
                  <a:lnTo>
                    <a:pt x="284" y="27"/>
                  </a:lnTo>
                  <a:close/>
                  <a:moveTo>
                    <a:pt x="80" y="21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84" y="11"/>
                    <a:pt x="90" y="10"/>
                    <a:pt x="97" y="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2" y="18"/>
                    <a:pt x="86" y="20"/>
                    <a:pt x="80" y="21"/>
                  </a:cubicBezTo>
                  <a:close/>
                  <a:moveTo>
                    <a:pt x="254" y="18"/>
                  </a:moveTo>
                  <a:cubicBezTo>
                    <a:pt x="248" y="17"/>
                    <a:pt x="242" y="15"/>
                    <a:pt x="235" y="14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43" y="7"/>
                    <a:pt x="250" y="8"/>
                    <a:pt x="256" y="10"/>
                  </a:cubicBezTo>
                  <a:lnTo>
                    <a:pt x="254" y="18"/>
                  </a:lnTo>
                  <a:close/>
                  <a:moveTo>
                    <a:pt x="110" y="14"/>
                  </a:moveTo>
                  <a:cubicBezTo>
                    <a:pt x="109" y="6"/>
                    <a:pt x="109" y="6"/>
                    <a:pt x="109" y="6"/>
                  </a:cubicBezTo>
                  <a:cubicBezTo>
                    <a:pt x="115" y="5"/>
                    <a:pt x="122" y="4"/>
                    <a:pt x="129" y="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3" y="12"/>
                    <a:pt x="117" y="13"/>
                    <a:pt x="110" y="14"/>
                  </a:cubicBezTo>
                  <a:close/>
                  <a:moveTo>
                    <a:pt x="224" y="12"/>
                  </a:moveTo>
                  <a:cubicBezTo>
                    <a:pt x="217" y="12"/>
                    <a:pt x="211" y="11"/>
                    <a:pt x="204" y="10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12" y="2"/>
                    <a:pt x="218" y="3"/>
                    <a:pt x="225" y="4"/>
                  </a:cubicBezTo>
                  <a:lnTo>
                    <a:pt x="224" y="12"/>
                  </a:lnTo>
                  <a:close/>
                  <a:moveTo>
                    <a:pt x="141" y="10"/>
                  </a:moveTo>
                  <a:cubicBezTo>
                    <a:pt x="140" y="2"/>
                    <a:pt x="140" y="2"/>
                    <a:pt x="140" y="2"/>
                  </a:cubicBezTo>
                  <a:cubicBezTo>
                    <a:pt x="147" y="1"/>
                    <a:pt x="154" y="1"/>
                    <a:pt x="160" y="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4" y="9"/>
                    <a:pt x="148" y="10"/>
                    <a:pt x="141" y="10"/>
                  </a:cubicBezTo>
                  <a:close/>
                  <a:moveTo>
                    <a:pt x="193" y="10"/>
                  </a:moveTo>
                  <a:cubicBezTo>
                    <a:pt x="186" y="9"/>
                    <a:pt x="180" y="9"/>
                    <a:pt x="173" y="9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0" y="0"/>
                    <a:pt x="186" y="1"/>
                    <a:pt x="193" y="1"/>
                  </a:cubicBezTo>
                  <a:lnTo>
                    <a:pt x="193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15"/>
            <p:cNvSpPr>
              <a:spLocks noEditPoints="1"/>
            </p:cNvSpPr>
            <p:nvPr userDrawn="1"/>
          </p:nvSpPr>
          <p:spPr bwMode="auto">
            <a:xfrm>
              <a:off x="7712075" y="4884738"/>
              <a:ext cx="309562" cy="139700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Freeform 16"/>
            <p:cNvSpPr>
              <a:spLocks noEditPoints="1"/>
            </p:cNvSpPr>
            <p:nvPr userDrawn="1"/>
          </p:nvSpPr>
          <p:spPr bwMode="auto">
            <a:xfrm>
              <a:off x="7712075" y="4729163"/>
              <a:ext cx="309562" cy="138112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Freeform 17"/>
            <p:cNvSpPr>
              <a:spLocks noEditPoints="1"/>
            </p:cNvSpPr>
            <p:nvPr userDrawn="1"/>
          </p:nvSpPr>
          <p:spPr bwMode="auto">
            <a:xfrm>
              <a:off x="7602538" y="4454525"/>
              <a:ext cx="403225" cy="63500"/>
            </a:xfrm>
            <a:custGeom>
              <a:avLst/>
              <a:gdLst>
                <a:gd name="T0" fmla="*/ 449 w 449"/>
                <a:gd name="T1" fmla="*/ 72 h 72"/>
                <a:gd name="T2" fmla="*/ 437 w 449"/>
                <a:gd name="T3" fmla="*/ 71 h 72"/>
                <a:gd name="T4" fmla="*/ 210 w 449"/>
                <a:gd name="T5" fmla="*/ 57 h 72"/>
                <a:gd name="T6" fmla="*/ 141 w 449"/>
                <a:gd name="T7" fmla="*/ 9 h 72"/>
                <a:gd name="T8" fmla="*/ 139 w 449"/>
                <a:gd name="T9" fmla="*/ 5 h 72"/>
                <a:gd name="T10" fmla="*/ 143 w 449"/>
                <a:gd name="T11" fmla="*/ 4 h 72"/>
                <a:gd name="T12" fmla="*/ 216 w 449"/>
                <a:gd name="T13" fmla="*/ 0 h 72"/>
                <a:gd name="T14" fmla="*/ 271 w 449"/>
                <a:gd name="T15" fmla="*/ 2 h 72"/>
                <a:gd name="T16" fmla="*/ 439 w 449"/>
                <a:gd name="T17" fmla="*/ 65 h 72"/>
                <a:gd name="T18" fmla="*/ 449 w 449"/>
                <a:gd name="T19" fmla="*/ 72 h 72"/>
                <a:gd name="T20" fmla="*/ 149 w 449"/>
                <a:gd name="T21" fmla="*/ 10 h 72"/>
                <a:gd name="T22" fmla="*/ 211 w 449"/>
                <a:gd name="T23" fmla="*/ 50 h 72"/>
                <a:gd name="T24" fmla="*/ 424 w 449"/>
                <a:gd name="T25" fmla="*/ 64 h 72"/>
                <a:gd name="T26" fmla="*/ 270 w 449"/>
                <a:gd name="T27" fmla="*/ 9 h 72"/>
                <a:gd name="T28" fmla="*/ 216 w 449"/>
                <a:gd name="T29" fmla="*/ 7 h 72"/>
                <a:gd name="T30" fmla="*/ 149 w 449"/>
                <a:gd name="T31" fmla="*/ 10 h 72"/>
                <a:gd name="T32" fmla="*/ 143 w 449"/>
                <a:gd name="T33" fmla="*/ 52 h 72"/>
                <a:gd name="T34" fmla="*/ 38 w 449"/>
                <a:gd name="T35" fmla="*/ 52 h 72"/>
                <a:gd name="T36" fmla="*/ 5 w 449"/>
                <a:gd name="T37" fmla="*/ 32 h 72"/>
                <a:gd name="T38" fmla="*/ 0 w 449"/>
                <a:gd name="T39" fmla="*/ 27 h 72"/>
                <a:gd name="T40" fmla="*/ 117 w 449"/>
                <a:gd name="T41" fmla="*/ 9 h 72"/>
                <a:gd name="T42" fmla="*/ 143 w 449"/>
                <a:gd name="T43" fmla="*/ 52 h 72"/>
                <a:gd name="T44" fmla="*/ 14 w 449"/>
                <a:gd name="T45" fmla="*/ 32 h 72"/>
                <a:gd name="T46" fmla="*/ 38 w 449"/>
                <a:gd name="T47" fmla="*/ 46 h 72"/>
                <a:gd name="T48" fmla="*/ 132 w 449"/>
                <a:gd name="T49" fmla="*/ 46 h 72"/>
                <a:gd name="T50" fmla="*/ 114 w 449"/>
                <a:gd name="T51" fmla="*/ 16 h 72"/>
                <a:gd name="T52" fmla="*/ 14 w 449"/>
                <a:gd name="T53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9" h="72">
                  <a:moveTo>
                    <a:pt x="449" y="72"/>
                  </a:moveTo>
                  <a:cubicBezTo>
                    <a:pt x="437" y="71"/>
                    <a:pt x="437" y="71"/>
                    <a:pt x="437" y="71"/>
                  </a:cubicBezTo>
                  <a:cubicBezTo>
                    <a:pt x="435" y="71"/>
                    <a:pt x="255" y="61"/>
                    <a:pt x="210" y="57"/>
                  </a:cubicBezTo>
                  <a:cubicBezTo>
                    <a:pt x="164" y="52"/>
                    <a:pt x="142" y="10"/>
                    <a:pt x="141" y="9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72" y="0"/>
                    <a:pt x="216" y="0"/>
                  </a:cubicBezTo>
                  <a:cubicBezTo>
                    <a:pt x="234" y="0"/>
                    <a:pt x="253" y="1"/>
                    <a:pt x="271" y="2"/>
                  </a:cubicBezTo>
                  <a:cubicBezTo>
                    <a:pt x="346" y="7"/>
                    <a:pt x="438" y="65"/>
                    <a:pt x="439" y="65"/>
                  </a:cubicBezTo>
                  <a:lnTo>
                    <a:pt x="449" y="72"/>
                  </a:lnTo>
                  <a:close/>
                  <a:moveTo>
                    <a:pt x="149" y="10"/>
                  </a:moveTo>
                  <a:cubicBezTo>
                    <a:pt x="156" y="20"/>
                    <a:pt x="176" y="47"/>
                    <a:pt x="211" y="50"/>
                  </a:cubicBezTo>
                  <a:cubicBezTo>
                    <a:pt x="248" y="54"/>
                    <a:pt x="382" y="62"/>
                    <a:pt x="424" y="64"/>
                  </a:cubicBezTo>
                  <a:cubicBezTo>
                    <a:pt x="398" y="49"/>
                    <a:pt x="329" y="12"/>
                    <a:pt x="270" y="9"/>
                  </a:cubicBezTo>
                  <a:cubicBezTo>
                    <a:pt x="252" y="7"/>
                    <a:pt x="234" y="7"/>
                    <a:pt x="216" y="7"/>
                  </a:cubicBezTo>
                  <a:cubicBezTo>
                    <a:pt x="183" y="7"/>
                    <a:pt x="159" y="9"/>
                    <a:pt x="149" y="10"/>
                  </a:cubicBezTo>
                  <a:close/>
                  <a:moveTo>
                    <a:pt x="143" y="52"/>
                  </a:moveTo>
                  <a:cubicBezTo>
                    <a:pt x="38" y="52"/>
                    <a:pt x="38" y="52"/>
                    <a:pt x="38" y="52"/>
                  </a:cubicBezTo>
                  <a:cubicBezTo>
                    <a:pt x="25" y="52"/>
                    <a:pt x="7" y="34"/>
                    <a:pt x="5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7" y="9"/>
                    <a:pt x="117" y="9"/>
                    <a:pt x="117" y="9"/>
                  </a:cubicBezTo>
                  <a:lnTo>
                    <a:pt x="143" y="52"/>
                  </a:lnTo>
                  <a:close/>
                  <a:moveTo>
                    <a:pt x="14" y="32"/>
                  </a:moveTo>
                  <a:cubicBezTo>
                    <a:pt x="21" y="38"/>
                    <a:pt x="31" y="46"/>
                    <a:pt x="38" y="4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14" y="16"/>
                    <a:pt x="114" y="16"/>
                    <a:pt x="114" y="16"/>
                  </a:cubicBez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Freeform 18"/>
            <p:cNvSpPr>
              <a:spLocks noEditPoints="1"/>
            </p:cNvSpPr>
            <p:nvPr userDrawn="1"/>
          </p:nvSpPr>
          <p:spPr bwMode="auto">
            <a:xfrm>
              <a:off x="7548563" y="4581525"/>
              <a:ext cx="144462" cy="144462"/>
            </a:xfrm>
            <a:custGeom>
              <a:avLst/>
              <a:gdLst>
                <a:gd name="T0" fmla="*/ 81 w 161"/>
                <a:gd name="T1" fmla="*/ 161 h 161"/>
                <a:gd name="T2" fmla="*/ 0 w 161"/>
                <a:gd name="T3" fmla="*/ 81 h 161"/>
                <a:gd name="T4" fmla="*/ 81 w 161"/>
                <a:gd name="T5" fmla="*/ 0 h 161"/>
                <a:gd name="T6" fmla="*/ 161 w 161"/>
                <a:gd name="T7" fmla="*/ 81 h 161"/>
                <a:gd name="T8" fmla="*/ 81 w 161"/>
                <a:gd name="T9" fmla="*/ 161 h 161"/>
                <a:gd name="T10" fmla="*/ 81 w 161"/>
                <a:gd name="T11" fmla="*/ 9 h 161"/>
                <a:gd name="T12" fmla="*/ 9 w 161"/>
                <a:gd name="T13" fmla="*/ 81 h 161"/>
                <a:gd name="T14" fmla="*/ 81 w 161"/>
                <a:gd name="T15" fmla="*/ 152 h 161"/>
                <a:gd name="T16" fmla="*/ 152 w 161"/>
                <a:gd name="T17" fmla="*/ 81 h 161"/>
                <a:gd name="T18" fmla="*/ 81 w 161"/>
                <a:gd name="T19" fmla="*/ 9 h 161"/>
                <a:gd name="T20" fmla="*/ 81 w 161"/>
                <a:gd name="T21" fmla="*/ 125 h 161"/>
                <a:gd name="T22" fmla="*/ 37 w 161"/>
                <a:gd name="T23" fmla="*/ 81 h 161"/>
                <a:gd name="T24" fmla="*/ 81 w 161"/>
                <a:gd name="T25" fmla="*/ 37 h 161"/>
                <a:gd name="T26" fmla="*/ 125 w 161"/>
                <a:gd name="T27" fmla="*/ 81 h 161"/>
                <a:gd name="T28" fmla="*/ 81 w 161"/>
                <a:gd name="T29" fmla="*/ 125 h 161"/>
                <a:gd name="T30" fmla="*/ 81 w 161"/>
                <a:gd name="T31" fmla="*/ 45 h 161"/>
                <a:gd name="T32" fmla="*/ 45 w 161"/>
                <a:gd name="T33" fmla="*/ 81 h 161"/>
                <a:gd name="T34" fmla="*/ 81 w 161"/>
                <a:gd name="T35" fmla="*/ 116 h 161"/>
                <a:gd name="T36" fmla="*/ 116 w 161"/>
                <a:gd name="T37" fmla="*/ 81 h 161"/>
                <a:gd name="T38" fmla="*/ 81 w 161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1" h="161">
                  <a:moveTo>
                    <a:pt x="81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5" y="0"/>
                    <a:pt x="161" y="36"/>
                    <a:pt x="161" y="81"/>
                  </a:cubicBezTo>
                  <a:cubicBezTo>
                    <a:pt x="161" y="125"/>
                    <a:pt x="125" y="161"/>
                    <a:pt x="81" y="161"/>
                  </a:cubicBezTo>
                  <a:close/>
                  <a:moveTo>
                    <a:pt x="81" y="9"/>
                  </a:moveTo>
                  <a:cubicBezTo>
                    <a:pt x="41" y="9"/>
                    <a:pt x="9" y="41"/>
                    <a:pt x="9" y="81"/>
                  </a:cubicBezTo>
                  <a:cubicBezTo>
                    <a:pt x="9" y="120"/>
                    <a:pt x="41" y="152"/>
                    <a:pt x="81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1" y="9"/>
                  </a:cubicBezTo>
                  <a:close/>
                  <a:moveTo>
                    <a:pt x="81" y="125"/>
                  </a:moveTo>
                  <a:cubicBezTo>
                    <a:pt x="56" y="125"/>
                    <a:pt x="37" y="105"/>
                    <a:pt x="37" y="81"/>
                  </a:cubicBezTo>
                  <a:cubicBezTo>
                    <a:pt x="37" y="56"/>
                    <a:pt x="56" y="37"/>
                    <a:pt x="81" y="37"/>
                  </a:cubicBezTo>
                  <a:cubicBezTo>
                    <a:pt x="105" y="37"/>
                    <a:pt x="125" y="56"/>
                    <a:pt x="125" y="81"/>
                  </a:cubicBezTo>
                  <a:cubicBezTo>
                    <a:pt x="125" y="105"/>
                    <a:pt x="105" y="125"/>
                    <a:pt x="81" y="125"/>
                  </a:cubicBezTo>
                  <a:close/>
                  <a:moveTo>
                    <a:pt x="81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1" y="116"/>
                  </a:cubicBezTo>
                  <a:cubicBezTo>
                    <a:pt x="100" y="116"/>
                    <a:pt x="116" y="100"/>
                    <a:pt x="116" y="81"/>
                  </a:cubicBezTo>
                  <a:cubicBezTo>
                    <a:pt x="116" y="61"/>
                    <a:pt x="100" y="45"/>
                    <a:pt x="81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Freeform 19"/>
            <p:cNvSpPr>
              <a:spLocks noEditPoints="1"/>
            </p:cNvSpPr>
            <p:nvPr userDrawn="1"/>
          </p:nvSpPr>
          <p:spPr bwMode="auto">
            <a:xfrm>
              <a:off x="7469188" y="4440238"/>
              <a:ext cx="827087" cy="227012"/>
            </a:xfrm>
            <a:custGeom>
              <a:avLst/>
              <a:gdLst>
                <a:gd name="T0" fmla="*/ 821 w 924"/>
                <a:gd name="T1" fmla="*/ 249 h 254"/>
                <a:gd name="T2" fmla="*/ 715 w 924"/>
                <a:gd name="T3" fmla="*/ 133 h 254"/>
                <a:gd name="T4" fmla="*/ 609 w 924"/>
                <a:gd name="T5" fmla="*/ 247 h 254"/>
                <a:gd name="T6" fmla="*/ 276 w 924"/>
                <a:gd name="T7" fmla="*/ 230 h 254"/>
                <a:gd name="T8" fmla="*/ 64 w 924"/>
                <a:gd name="T9" fmla="*/ 226 h 254"/>
                <a:gd name="T10" fmla="*/ 19 w 924"/>
                <a:gd name="T11" fmla="*/ 213 h 254"/>
                <a:gd name="T12" fmla="*/ 3 w 924"/>
                <a:gd name="T13" fmla="*/ 182 h 254"/>
                <a:gd name="T14" fmla="*/ 42 w 924"/>
                <a:gd name="T15" fmla="*/ 93 h 254"/>
                <a:gd name="T16" fmla="*/ 49 w 924"/>
                <a:gd name="T17" fmla="*/ 76 h 254"/>
                <a:gd name="T18" fmla="*/ 68 w 924"/>
                <a:gd name="T19" fmla="*/ 70 h 254"/>
                <a:gd name="T20" fmla="*/ 58 w 924"/>
                <a:gd name="T21" fmla="*/ 56 h 254"/>
                <a:gd name="T22" fmla="*/ 102 w 924"/>
                <a:gd name="T23" fmla="*/ 33 h 254"/>
                <a:gd name="T24" fmla="*/ 369 w 924"/>
                <a:gd name="T25" fmla="*/ 0 h 254"/>
                <a:gd name="T26" fmla="*/ 648 w 924"/>
                <a:gd name="T27" fmla="*/ 81 h 254"/>
                <a:gd name="T28" fmla="*/ 687 w 924"/>
                <a:gd name="T29" fmla="*/ 91 h 254"/>
                <a:gd name="T30" fmla="*/ 832 w 924"/>
                <a:gd name="T31" fmla="*/ 120 h 254"/>
                <a:gd name="T32" fmla="*/ 911 w 924"/>
                <a:gd name="T33" fmla="*/ 173 h 254"/>
                <a:gd name="T34" fmla="*/ 890 w 924"/>
                <a:gd name="T35" fmla="*/ 186 h 254"/>
                <a:gd name="T36" fmla="*/ 911 w 924"/>
                <a:gd name="T37" fmla="*/ 186 h 254"/>
                <a:gd name="T38" fmla="*/ 916 w 924"/>
                <a:gd name="T39" fmla="*/ 222 h 254"/>
                <a:gd name="T40" fmla="*/ 826 w 924"/>
                <a:gd name="T41" fmla="*/ 253 h 254"/>
                <a:gd name="T42" fmla="*/ 715 w 924"/>
                <a:gd name="T43" fmla="*/ 124 h 254"/>
                <a:gd name="T44" fmla="*/ 830 w 924"/>
                <a:gd name="T45" fmla="*/ 244 h 254"/>
                <a:gd name="T46" fmla="*/ 907 w 924"/>
                <a:gd name="T47" fmla="*/ 217 h 254"/>
                <a:gd name="T48" fmla="*/ 914 w 924"/>
                <a:gd name="T49" fmla="*/ 202 h 254"/>
                <a:gd name="T50" fmla="*/ 911 w 924"/>
                <a:gd name="T51" fmla="*/ 194 h 254"/>
                <a:gd name="T52" fmla="*/ 888 w 924"/>
                <a:gd name="T53" fmla="*/ 194 h 254"/>
                <a:gd name="T54" fmla="*/ 889 w 924"/>
                <a:gd name="T55" fmla="*/ 166 h 254"/>
                <a:gd name="T56" fmla="*/ 743 w 924"/>
                <a:gd name="T57" fmla="*/ 103 h 254"/>
                <a:gd name="T58" fmla="*/ 663 w 924"/>
                <a:gd name="T59" fmla="*/ 98 h 254"/>
                <a:gd name="T60" fmla="*/ 426 w 924"/>
                <a:gd name="T61" fmla="*/ 10 h 254"/>
                <a:gd name="T62" fmla="*/ 241 w 924"/>
                <a:gd name="T63" fmla="*/ 18 h 254"/>
                <a:gd name="T64" fmla="*/ 103 w 924"/>
                <a:gd name="T65" fmla="*/ 42 h 254"/>
                <a:gd name="T66" fmla="*/ 64 w 924"/>
                <a:gd name="T67" fmla="*/ 50 h 254"/>
                <a:gd name="T68" fmla="*/ 52 w 924"/>
                <a:gd name="T69" fmla="*/ 85 h 254"/>
                <a:gd name="T70" fmla="*/ 45 w 924"/>
                <a:gd name="T71" fmla="*/ 102 h 254"/>
                <a:gd name="T72" fmla="*/ 11 w 924"/>
                <a:gd name="T73" fmla="*/ 184 h 254"/>
                <a:gd name="T74" fmla="*/ 21 w 924"/>
                <a:gd name="T75" fmla="*/ 205 h 254"/>
                <a:gd name="T76" fmla="*/ 56 w 924"/>
                <a:gd name="T77" fmla="*/ 219 h 254"/>
                <a:gd name="T78" fmla="*/ 284 w 924"/>
                <a:gd name="T79" fmla="*/ 226 h 254"/>
                <a:gd name="T80" fmla="*/ 715 w 924"/>
                <a:gd name="T81" fmla="*/ 12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4" h="254">
                  <a:moveTo>
                    <a:pt x="821" y="254"/>
                  </a:moveTo>
                  <a:cubicBezTo>
                    <a:pt x="821" y="249"/>
                    <a:pt x="821" y="249"/>
                    <a:pt x="821" y="249"/>
                  </a:cubicBezTo>
                  <a:cubicBezTo>
                    <a:pt x="821" y="245"/>
                    <a:pt x="822" y="243"/>
                    <a:pt x="822" y="240"/>
                  </a:cubicBezTo>
                  <a:cubicBezTo>
                    <a:pt x="822" y="181"/>
                    <a:pt x="774" y="133"/>
                    <a:pt x="715" y="133"/>
                  </a:cubicBezTo>
                  <a:cubicBezTo>
                    <a:pt x="653" y="133"/>
                    <a:pt x="609" y="179"/>
                    <a:pt x="609" y="242"/>
                  </a:cubicBezTo>
                  <a:cubicBezTo>
                    <a:pt x="609" y="247"/>
                    <a:pt x="609" y="247"/>
                    <a:pt x="609" y="247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6" y="230"/>
                    <a:pt x="276" y="230"/>
                    <a:pt x="276" y="230"/>
                  </a:cubicBezTo>
                  <a:cubicBezTo>
                    <a:pt x="271" y="176"/>
                    <a:pt x="224" y="133"/>
                    <a:pt x="170" y="133"/>
                  </a:cubicBezTo>
                  <a:cubicBezTo>
                    <a:pt x="116" y="133"/>
                    <a:pt x="71" y="173"/>
                    <a:pt x="64" y="226"/>
                  </a:cubicBezTo>
                  <a:cubicBezTo>
                    <a:pt x="63" y="231"/>
                    <a:pt x="63" y="231"/>
                    <a:pt x="63" y="231"/>
                  </a:cubicBezTo>
                  <a:cubicBezTo>
                    <a:pt x="19" y="213"/>
                    <a:pt x="19" y="213"/>
                    <a:pt x="19" y="213"/>
                  </a:cubicBezTo>
                  <a:cubicBezTo>
                    <a:pt x="17" y="213"/>
                    <a:pt x="8" y="210"/>
                    <a:pt x="4" y="202"/>
                  </a:cubicBezTo>
                  <a:cubicBezTo>
                    <a:pt x="1" y="197"/>
                    <a:pt x="0" y="190"/>
                    <a:pt x="3" y="182"/>
                  </a:cubicBezTo>
                  <a:cubicBezTo>
                    <a:pt x="8" y="168"/>
                    <a:pt x="24" y="108"/>
                    <a:pt x="24" y="108"/>
                  </a:cubicBezTo>
                  <a:cubicBezTo>
                    <a:pt x="25" y="103"/>
                    <a:pt x="30" y="94"/>
                    <a:pt x="42" y="93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50" y="76"/>
                    <a:pt x="51" y="76"/>
                  </a:cubicBezTo>
                  <a:cubicBezTo>
                    <a:pt x="58" y="76"/>
                    <a:pt x="66" y="74"/>
                    <a:pt x="68" y="70"/>
                  </a:cubicBezTo>
                  <a:cubicBezTo>
                    <a:pt x="70" y="61"/>
                    <a:pt x="61" y="57"/>
                    <a:pt x="60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9" y="32"/>
                    <a:pt x="193" y="14"/>
                    <a:pt x="240" y="9"/>
                  </a:cubicBezTo>
                  <a:cubicBezTo>
                    <a:pt x="290" y="3"/>
                    <a:pt x="329" y="0"/>
                    <a:pt x="369" y="0"/>
                  </a:cubicBezTo>
                  <a:cubicBezTo>
                    <a:pt x="387" y="0"/>
                    <a:pt x="406" y="0"/>
                    <a:pt x="426" y="2"/>
                  </a:cubicBezTo>
                  <a:cubicBezTo>
                    <a:pt x="518" y="8"/>
                    <a:pt x="609" y="59"/>
                    <a:pt x="648" y="81"/>
                  </a:cubicBezTo>
                  <a:cubicBezTo>
                    <a:pt x="656" y="85"/>
                    <a:pt x="663" y="89"/>
                    <a:pt x="664" y="90"/>
                  </a:cubicBezTo>
                  <a:cubicBezTo>
                    <a:pt x="667" y="90"/>
                    <a:pt x="676" y="91"/>
                    <a:pt x="687" y="91"/>
                  </a:cubicBezTo>
                  <a:cubicBezTo>
                    <a:pt x="704" y="92"/>
                    <a:pt x="728" y="93"/>
                    <a:pt x="744" y="95"/>
                  </a:cubicBezTo>
                  <a:cubicBezTo>
                    <a:pt x="776" y="99"/>
                    <a:pt x="794" y="102"/>
                    <a:pt x="832" y="120"/>
                  </a:cubicBezTo>
                  <a:cubicBezTo>
                    <a:pt x="869" y="137"/>
                    <a:pt x="902" y="165"/>
                    <a:pt x="903" y="166"/>
                  </a:cubicBezTo>
                  <a:cubicBezTo>
                    <a:pt x="911" y="173"/>
                    <a:pt x="911" y="173"/>
                    <a:pt x="911" y="173"/>
                  </a:cubicBezTo>
                  <a:cubicBezTo>
                    <a:pt x="873" y="175"/>
                    <a:pt x="873" y="175"/>
                    <a:pt x="873" y="175"/>
                  </a:cubicBezTo>
                  <a:cubicBezTo>
                    <a:pt x="890" y="186"/>
                    <a:pt x="890" y="186"/>
                    <a:pt x="890" y="186"/>
                  </a:cubicBezTo>
                  <a:cubicBezTo>
                    <a:pt x="910" y="186"/>
                    <a:pt x="910" y="186"/>
                    <a:pt x="910" y="186"/>
                  </a:cubicBezTo>
                  <a:cubicBezTo>
                    <a:pt x="910" y="186"/>
                    <a:pt x="911" y="186"/>
                    <a:pt x="911" y="186"/>
                  </a:cubicBezTo>
                  <a:cubicBezTo>
                    <a:pt x="914" y="186"/>
                    <a:pt x="921" y="187"/>
                    <a:pt x="923" y="201"/>
                  </a:cubicBezTo>
                  <a:cubicBezTo>
                    <a:pt x="924" y="213"/>
                    <a:pt x="919" y="219"/>
                    <a:pt x="916" y="222"/>
                  </a:cubicBezTo>
                  <a:cubicBezTo>
                    <a:pt x="916" y="232"/>
                    <a:pt x="916" y="232"/>
                    <a:pt x="916" y="232"/>
                  </a:cubicBezTo>
                  <a:cubicBezTo>
                    <a:pt x="916" y="236"/>
                    <a:pt x="916" y="239"/>
                    <a:pt x="826" y="253"/>
                  </a:cubicBezTo>
                  <a:lnTo>
                    <a:pt x="821" y="254"/>
                  </a:lnTo>
                  <a:close/>
                  <a:moveTo>
                    <a:pt x="715" y="124"/>
                  </a:moveTo>
                  <a:cubicBezTo>
                    <a:pt x="779" y="124"/>
                    <a:pt x="830" y="176"/>
                    <a:pt x="830" y="240"/>
                  </a:cubicBezTo>
                  <a:cubicBezTo>
                    <a:pt x="830" y="241"/>
                    <a:pt x="830" y="242"/>
                    <a:pt x="830" y="244"/>
                  </a:cubicBezTo>
                  <a:cubicBezTo>
                    <a:pt x="864" y="239"/>
                    <a:pt x="898" y="232"/>
                    <a:pt x="907" y="230"/>
                  </a:cubicBezTo>
                  <a:cubicBezTo>
                    <a:pt x="907" y="217"/>
                    <a:pt x="907" y="217"/>
                    <a:pt x="907" y="217"/>
                  </a:cubicBezTo>
                  <a:cubicBezTo>
                    <a:pt x="910" y="216"/>
                    <a:pt x="910" y="216"/>
                    <a:pt x="910" y="216"/>
                  </a:cubicBezTo>
                  <a:cubicBezTo>
                    <a:pt x="910" y="216"/>
                    <a:pt x="916" y="213"/>
                    <a:pt x="914" y="202"/>
                  </a:cubicBezTo>
                  <a:cubicBezTo>
                    <a:pt x="914" y="197"/>
                    <a:pt x="912" y="194"/>
                    <a:pt x="911" y="194"/>
                  </a:cubicBezTo>
                  <a:cubicBezTo>
                    <a:pt x="911" y="194"/>
                    <a:pt x="911" y="194"/>
                    <a:pt x="911" y="194"/>
                  </a:cubicBezTo>
                  <a:cubicBezTo>
                    <a:pt x="910" y="194"/>
                    <a:pt x="910" y="194"/>
                    <a:pt x="910" y="194"/>
                  </a:cubicBezTo>
                  <a:cubicBezTo>
                    <a:pt x="888" y="194"/>
                    <a:pt x="888" y="194"/>
                    <a:pt x="888" y="194"/>
                  </a:cubicBezTo>
                  <a:cubicBezTo>
                    <a:pt x="846" y="168"/>
                    <a:pt x="846" y="168"/>
                    <a:pt x="846" y="168"/>
                  </a:cubicBezTo>
                  <a:cubicBezTo>
                    <a:pt x="889" y="166"/>
                    <a:pt x="889" y="166"/>
                    <a:pt x="889" y="166"/>
                  </a:cubicBezTo>
                  <a:cubicBezTo>
                    <a:pt x="877" y="156"/>
                    <a:pt x="853" y="139"/>
                    <a:pt x="828" y="128"/>
                  </a:cubicBezTo>
                  <a:cubicBezTo>
                    <a:pt x="792" y="111"/>
                    <a:pt x="774" y="107"/>
                    <a:pt x="743" y="103"/>
                  </a:cubicBezTo>
                  <a:cubicBezTo>
                    <a:pt x="727" y="101"/>
                    <a:pt x="704" y="100"/>
                    <a:pt x="687" y="100"/>
                  </a:cubicBezTo>
                  <a:cubicBezTo>
                    <a:pt x="675" y="99"/>
                    <a:pt x="667" y="99"/>
                    <a:pt x="663" y="98"/>
                  </a:cubicBezTo>
                  <a:cubicBezTo>
                    <a:pt x="661" y="98"/>
                    <a:pt x="656" y="96"/>
                    <a:pt x="644" y="89"/>
                  </a:cubicBezTo>
                  <a:cubicBezTo>
                    <a:pt x="606" y="67"/>
                    <a:pt x="516" y="17"/>
                    <a:pt x="426" y="10"/>
                  </a:cubicBezTo>
                  <a:cubicBezTo>
                    <a:pt x="406" y="9"/>
                    <a:pt x="387" y="8"/>
                    <a:pt x="369" y="8"/>
                  </a:cubicBezTo>
                  <a:cubicBezTo>
                    <a:pt x="330" y="8"/>
                    <a:pt x="291" y="12"/>
                    <a:pt x="241" y="18"/>
                  </a:cubicBezTo>
                  <a:cubicBezTo>
                    <a:pt x="193" y="23"/>
                    <a:pt x="105" y="41"/>
                    <a:pt x="104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71" y="52"/>
                    <a:pt x="80" y="60"/>
                    <a:pt x="76" y="72"/>
                  </a:cubicBezTo>
                  <a:cubicBezTo>
                    <a:pt x="73" y="83"/>
                    <a:pt x="60" y="84"/>
                    <a:pt x="52" y="85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35" y="101"/>
                    <a:pt x="33" y="109"/>
                    <a:pt x="32" y="110"/>
                  </a:cubicBezTo>
                  <a:cubicBezTo>
                    <a:pt x="32" y="112"/>
                    <a:pt x="16" y="170"/>
                    <a:pt x="11" y="184"/>
                  </a:cubicBezTo>
                  <a:cubicBezTo>
                    <a:pt x="9" y="190"/>
                    <a:pt x="9" y="195"/>
                    <a:pt x="11" y="198"/>
                  </a:cubicBezTo>
                  <a:cubicBezTo>
                    <a:pt x="14" y="203"/>
                    <a:pt x="21" y="205"/>
                    <a:pt x="21" y="205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56" y="219"/>
                    <a:pt x="56" y="219"/>
                    <a:pt x="56" y="219"/>
                  </a:cubicBezTo>
                  <a:cubicBezTo>
                    <a:pt x="66" y="165"/>
                    <a:pt x="114" y="124"/>
                    <a:pt x="170" y="124"/>
                  </a:cubicBezTo>
                  <a:cubicBezTo>
                    <a:pt x="228" y="124"/>
                    <a:pt x="277" y="169"/>
                    <a:pt x="284" y="226"/>
                  </a:cubicBezTo>
                  <a:cubicBezTo>
                    <a:pt x="600" y="238"/>
                    <a:pt x="600" y="238"/>
                    <a:pt x="600" y="238"/>
                  </a:cubicBezTo>
                  <a:cubicBezTo>
                    <a:pt x="602" y="172"/>
                    <a:pt x="650" y="124"/>
                    <a:pt x="715" y="124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384" name="Straight Connector 383"/>
          <p:cNvCxnSpPr/>
          <p:nvPr userDrawn="1"/>
        </p:nvCxnSpPr>
        <p:spPr bwMode="black">
          <a:xfrm flipV="1">
            <a:off x="7829539" y="2919112"/>
            <a:ext cx="3547" cy="1554480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3" name="Jazz Hands"/>
          <p:cNvGrpSpPr/>
          <p:nvPr userDrawn="1"/>
        </p:nvGrpSpPr>
        <p:grpSpPr>
          <a:xfrm>
            <a:off x="635000" y="1955800"/>
            <a:ext cx="1276351" cy="471488"/>
            <a:chOff x="635000" y="1955800"/>
            <a:chExt cx="1276351" cy="471488"/>
          </a:xfrm>
          <a:solidFill>
            <a:schemeClr val="accent5"/>
          </a:solidFill>
        </p:grpSpPr>
        <p:sp>
          <p:nvSpPr>
            <p:cNvPr id="3146" name="Freeform 98"/>
            <p:cNvSpPr>
              <a:spLocks noEditPoints="1"/>
            </p:cNvSpPr>
            <p:nvPr userDrawn="1"/>
          </p:nvSpPr>
          <p:spPr bwMode="auto">
            <a:xfrm>
              <a:off x="1519238" y="2019300"/>
              <a:ext cx="392113" cy="407988"/>
            </a:xfrm>
            <a:custGeom>
              <a:avLst/>
              <a:gdLst>
                <a:gd name="T0" fmla="*/ 184 w 229"/>
                <a:gd name="T1" fmla="*/ 237 h 238"/>
                <a:gd name="T2" fmla="*/ 84 w 229"/>
                <a:gd name="T3" fmla="*/ 214 h 238"/>
                <a:gd name="T4" fmla="*/ 53 w 229"/>
                <a:gd name="T5" fmla="*/ 208 h 238"/>
                <a:gd name="T6" fmla="*/ 9 w 229"/>
                <a:gd name="T7" fmla="*/ 194 h 238"/>
                <a:gd name="T8" fmla="*/ 51 w 229"/>
                <a:gd name="T9" fmla="*/ 174 h 238"/>
                <a:gd name="T10" fmla="*/ 82 w 229"/>
                <a:gd name="T11" fmla="*/ 174 h 238"/>
                <a:gd name="T12" fmla="*/ 85 w 229"/>
                <a:gd name="T13" fmla="*/ 162 h 238"/>
                <a:gd name="T14" fmla="*/ 6 w 229"/>
                <a:gd name="T15" fmla="*/ 86 h 238"/>
                <a:gd name="T16" fmla="*/ 15 w 229"/>
                <a:gd name="T17" fmla="*/ 57 h 238"/>
                <a:gd name="T18" fmla="*/ 27 w 229"/>
                <a:gd name="T19" fmla="*/ 61 h 238"/>
                <a:gd name="T20" fmla="*/ 38 w 229"/>
                <a:gd name="T21" fmla="*/ 40 h 238"/>
                <a:gd name="T22" fmla="*/ 42 w 229"/>
                <a:gd name="T23" fmla="*/ 17 h 238"/>
                <a:gd name="T24" fmla="*/ 64 w 229"/>
                <a:gd name="T25" fmla="*/ 21 h 238"/>
                <a:gd name="T26" fmla="*/ 87 w 229"/>
                <a:gd name="T27" fmla="*/ 22 h 238"/>
                <a:gd name="T28" fmla="*/ 102 w 229"/>
                <a:gd name="T29" fmla="*/ 0 h 238"/>
                <a:gd name="T30" fmla="*/ 147 w 229"/>
                <a:gd name="T31" fmla="*/ 84 h 238"/>
                <a:gd name="T32" fmla="*/ 159 w 229"/>
                <a:gd name="T33" fmla="*/ 25 h 238"/>
                <a:gd name="T34" fmla="*/ 178 w 229"/>
                <a:gd name="T35" fmla="*/ 13 h 238"/>
                <a:gd name="T36" fmla="*/ 182 w 229"/>
                <a:gd name="T37" fmla="*/ 98 h 238"/>
                <a:gd name="T38" fmla="*/ 220 w 229"/>
                <a:gd name="T39" fmla="*/ 164 h 238"/>
                <a:gd name="T40" fmla="*/ 203 w 229"/>
                <a:gd name="T41" fmla="*/ 229 h 238"/>
                <a:gd name="T42" fmla="*/ 54 w 229"/>
                <a:gd name="T43" fmla="*/ 200 h 238"/>
                <a:gd name="T44" fmla="*/ 83 w 229"/>
                <a:gd name="T45" fmla="*/ 205 h 238"/>
                <a:gd name="T46" fmla="*/ 119 w 229"/>
                <a:gd name="T47" fmla="*/ 207 h 238"/>
                <a:gd name="T48" fmla="*/ 186 w 229"/>
                <a:gd name="T49" fmla="*/ 229 h 238"/>
                <a:gd name="T50" fmla="*/ 217 w 229"/>
                <a:gd name="T51" fmla="*/ 181 h 238"/>
                <a:gd name="T52" fmla="*/ 199 w 229"/>
                <a:gd name="T53" fmla="*/ 160 h 238"/>
                <a:gd name="T54" fmla="*/ 174 w 229"/>
                <a:gd name="T55" fmla="*/ 101 h 238"/>
                <a:gd name="T56" fmla="*/ 183 w 229"/>
                <a:gd name="T57" fmla="*/ 29 h 238"/>
                <a:gd name="T58" fmla="*/ 167 w 229"/>
                <a:gd name="T59" fmla="*/ 27 h 238"/>
                <a:gd name="T60" fmla="*/ 151 w 229"/>
                <a:gd name="T61" fmla="*/ 93 h 238"/>
                <a:gd name="T62" fmla="*/ 144 w 229"/>
                <a:gd name="T63" fmla="*/ 93 h 238"/>
                <a:gd name="T64" fmla="*/ 109 w 229"/>
                <a:gd name="T65" fmla="*/ 13 h 238"/>
                <a:gd name="T66" fmla="*/ 95 w 229"/>
                <a:gd name="T67" fmla="*/ 19 h 238"/>
                <a:gd name="T68" fmla="*/ 120 w 229"/>
                <a:gd name="T69" fmla="*/ 94 h 238"/>
                <a:gd name="T70" fmla="*/ 113 w 229"/>
                <a:gd name="T71" fmla="*/ 97 h 238"/>
                <a:gd name="T72" fmla="*/ 57 w 229"/>
                <a:gd name="T73" fmla="*/ 26 h 238"/>
                <a:gd name="T74" fmla="*/ 44 w 229"/>
                <a:gd name="T75" fmla="*/ 29 h 238"/>
                <a:gd name="T76" fmla="*/ 94 w 229"/>
                <a:gd name="T77" fmla="*/ 106 h 238"/>
                <a:gd name="T78" fmla="*/ 91 w 229"/>
                <a:gd name="T79" fmla="*/ 116 h 238"/>
                <a:gd name="T80" fmla="*/ 85 w 229"/>
                <a:gd name="T81" fmla="*/ 117 h 238"/>
                <a:gd name="T82" fmla="*/ 17 w 229"/>
                <a:gd name="T83" fmla="*/ 66 h 238"/>
                <a:gd name="T84" fmla="*/ 9 w 229"/>
                <a:gd name="T85" fmla="*/ 74 h 238"/>
                <a:gd name="T86" fmla="*/ 81 w 229"/>
                <a:gd name="T87" fmla="*/ 138 h 238"/>
                <a:gd name="T88" fmla="*/ 93 w 229"/>
                <a:gd name="T89" fmla="*/ 159 h 238"/>
                <a:gd name="T90" fmla="*/ 94 w 229"/>
                <a:gd name="T91" fmla="*/ 172 h 238"/>
                <a:gd name="T92" fmla="*/ 86 w 229"/>
                <a:gd name="T93" fmla="*/ 181 h 238"/>
                <a:gd name="T94" fmla="*/ 53 w 229"/>
                <a:gd name="T95" fmla="*/ 182 h 238"/>
                <a:gd name="T96" fmla="*/ 24 w 229"/>
                <a:gd name="T97" fmla="*/ 186 h 238"/>
                <a:gd name="T98" fmla="*/ 25 w 229"/>
                <a:gd name="T99" fmla="*/ 201 h 238"/>
                <a:gd name="T100" fmla="*/ 54 w 229"/>
                <a:gd name="T101" fmla="*/ 20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9" h="238">
                  <a:moveTo>
                    <a:pt x="189" y="238"/>
                  </a:moveTo>
                  <a:cubicBezTo>
                    <a:pt x="187" y="238"/>
                    <a:pt x="185" y="238"/>
                    <a:pt x="184" y="237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84" y="214"/>
                    <a:pt x="84" y="214"/>
                    <a:pt x="84" y="214"/>
                  </a:cubicBezTo>
                  <a:cubicBezTo>
                    <a:pt x="83" y="214"/>
                    <a:pt x="82" y="214"/>
                    <a:pt x="82" y="214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25" y="210"/>
                    <a:pt x="25" y="210"/>
                    <a:pt x="25" y="210"/>
                  </a:cubicBezTo>
                  <a:cubicBezTo>
                    <a:pt x="17" y="210"/>
                    <a:pt x="9" y="203"/>
                    <a:pt x="9" y="194"/>
                  </a:cubicBezTo>
                  <a:cubicBezTo>
                    <a:pt x="9" y="186"/>
                    <a:pt x="15" y="178"/>
                    <a:pt x="23" y="177"/>
                  </a:cubicBezTo>
                  <a:cubicBezTo>
                    <a:pt x="51" y="174"/>
                    <a:pt x="51" y="174"/>
                    <a:pt x="51" y="174"/>
                  </a:cubicBezTo>
                  <a:cubicBezTo>
                    <a:pt x="51" y="174"/>
                    <a:pt x="52" y="174"/>
                    <a:pt x="53" y="174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3" y="83"/>
                    <a:pt x="1" y="79"/>
                    <a:pt x="0" y="75"/>
                  </a:cubicBezTo>
                  <a:cubicBezTo>
                    <a:pt x="0" y="66"/>
                    <a:pt x="7" y="58"/>
                    <a:pt x="15" y="57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0" y="57"/>
                    <a:pt x="24" y="58"/>
                    <a:pt x="27" y="6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5" y="36"/>
                    <a:pt x="34" y="32"/>
                    <a:pt x="35" y="28"/>
                  </a:cubicBezTo>
                  <a:cubicBezTo>
                    <a:pt x="36" y="23"/>
                    <a:pt x="38" y="20"/>
                    <a:pt x="42" y="17"/>
                  </a:cubicBezTo>
                  <a:cubicBezTo>
                    <a:pt x="45" y="15"/>
                    <a:pt x="48" y="14"/>
                    <a:pt x="51" y="14"/>
                  </a:cubicBezTo>
                  <a:cubicBezTo>
                    <a:pt x="56" y="14"/>
                    <a:pt x="61" y="17"/>
                    <a:pt x="64" y="2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4" y="13"/>
                    <a:pt x="88" y="4"/>
                    <a:pt x="97" y="1"/>
                  </a:cubicBezTo>
                  <a:cubicBezTo>
                    <a:pt x="98" y="0"/>
                    <a:pt x="100" y="0"/>
                    <a:pt x="102" y="0"/>
                  </a:cubicBezTo>
                  <a:cubicBezTo>
                    <a:pt x="109" y="0"/>
                    <a:pt x="115" y="4"/>
                    <a:pt x="117" y="10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60" y="18"/>
                    <a:pt x="167" y="12"/>
                    <a:pt x="175" y="12"/>
                  </a:cubicBezTo>
                  <a:cubicBezTo>
                    <a:pt x="176" y="12"/>
                    <a:pt x="177" y="12"/>
                    <a:pt x="178" y="13"/>
                  </a:cubicBezTo>
                  <a:cubicBezTo>
                    <a:pt x="186" y="14"/>
                    <a:pt x="192" y="22"/>
                    <a:pt x="191" y="31"/>
                  </a:cubicBezTo>
                  <a:cubicBezTo>
                    <a:pt x="182" y="98"/>
                    <a:pt x="182" y="98"/>
                    <a:pt x="182" y="98"/>
                  </a:cubicBezTo>
                  <a:cubicBezTo>
                    <a:pt x="205" y="154"/>
                    <a:pt x="205" y="154"/>
                    <a:pt x="205" y="15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26" y="169"/>
                    <a:pt x="229" y="178"/>
                    <a:pt x="225" y="185"/>
                  </a:cubicBezTo>
                  <a:cubicBezTo>
                    <a:pt x="203" y="229"/>
                    <a:pt x="203" y="229"/>
                    <a:pt x="203" y="229"/>
                  </a:cubicBezTo>
                  <a:cubicBezTo>
                    <a:pt x="201" y="235"/>
                    <a:pt x="195" y="238"/>
                    <a:pt x="189" y="238"/>
                  </a:cubicBezTo>
                  <a:close/>
                  <a:moveTo>
                    <a:pt x="54" y="200"/>
                  </a:moveTo>
                  <a:cubicBezTo>
                    <a:pt x="54" y="200"/>
                    <a:pt x="54" y="200"/>
                    <a:pt x="55" y="200"/>
                  </a:cubicBezTo>
                  <a:cubicBezTo>
                    <a:pt x="83" y="205"/>
                    <a:pt x="83" y="205"/>
                    <a:pt x="83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119" y="207"/>
                    <a:pt x="119" y="207"/>
                    <a:pt x="119" y="207"/>
                  </a:cubicBezTo>
                  <a:cubicBezTo>
                    <a:pt x="119" y="207"/>
                    <a:pt x="120" y="207"/>
                    <a:pt x="120" y="207"/>
                  </a:cubicBezTo>
                  <a:cubicBezTo>
                    <a:pt x="186" y="229"/>
                    <a:pt x="186" y="229"/>
                    <a:pt x="186" y="229"/>
                  </a:cubicBezTo>
                  <a:cubicBezTo>
                    <a:pt x="190" y="230"/>
                    <a:pt x="194" y="228"/>
                    <a:pt x="196" y="225"/>
                  </a:cubicBezTo>
                  <a:cubicBezTo>
                    <a:pt x="217" y="181"/>
                    <a:pt x="217" y="181"/>
                    <a:pt x="217" y="181"/>
                  </a:cubicBezTo>
                  <a:cubicBezTo>
                    <a:pt x="219" y="178"/>
                    <a:pt x="218" y="173"/>
                    <a:pt x="215" y="171"/>
                  </a:cubicBezTo>
                  <a:cubicBezTo>
                    <a:pt x="199" y="160"/>
                    <a:pt x="199" y="160"/>
                    <a:pt x="199" y="160"/>
                  </a:cubicBezTo>
                  <a:cubicBezTo>
                    <a:pt x="198" y="160"/>
                    <a:pt x="198" y="159"/>
                    <a:pt x="197" y="158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4" y="100"/>
                    <a:pt x="173" y="99"/>
                    <a:pt x="174" y="9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3" y="26"/>
                    <a:pt x="180" y="22"/>
                    <a:pt x="176" y="21"/>
                  </a:cubicBezTo>
                  <a:cubicBezTo>
                    <a:pt x="172" y="20"/>
                    <a:pt x="168" y="23"/>
                    <a:pt x="167" y="27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1"/>
                    <a:pt x="153" y="93"/>
                    <a:pt x="151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2" y="93"/>
                    <a:pt x="141" y="92"/>
                    <a:pt x="140" y="90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8" y="10"/>
                    <a:pt x="103" y="8"/>
                    <a:pt x="99" y="9"/>
                  </a:cubicBezTo>
                  <a:cubicBezTo>
                    <a:pt x="96" y="10"/>
                    <a:pt x="93" y="15"/>
                    <a:pt x="95" y="19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0" y="94"/>
                  </a:cubicBezTo>
                  <a:cubicBezTo>
                    <a:pt x="120" y="95"/>
                    <a:pt x="119" y="96"/>
                    <a:pt x="118" y="96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1" y="98"/>
                    <a:pt x="109" y="97"/>
                    <a:pt x="108" y="9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5" y="23"/>
                    <a:pt x="50" y="22"/>
                    <a:pt x="47" y="24"/>
                  </a:cubicBezTo>
                  <a:cubicBezTo>
                    <a:pt x="45" y="25"/>
                    <a:pt x="44" y="27"/>
                    <a:pt x="44" y="29"/>
                  </a:cubicBezTo>
                  <a:cubicBezTo>
                    <a:pt x="43" y="31"/>
                    <a:pt x="44" y="33"/>
                    <a:pt x="45" y="3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8"/>
                    <a:pt x="95" y="110"/>
                    <a:pt x="94" y="111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7"/>
                    <a:pt x="89" y="117"/>
                    <a:pt x="88" y="118"/>
                  </a:cubicBezTo>
                  <a:cubicBezTo>
                    <a:pt x="87" y="118"/>
                    <a:pt x="86" y="117"/>
                    <a:pt x="85" y="11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6"/>
                    <a:pt x="18" y="66"/>
                    <a:pt x="17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6"/>
                    <a:pt x="9" y="70"/>
                    <a:pt x="9" y="74"/>
                  </a:cubicBezTo>
                  <a:cubicBezTo>
                    <a:pt x="9" y="76"/>
                    <a:pt x="10" y="78"/>
                    <a:pt x="12" y="7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2" y="138"/>
                    <a:pt x="82" y="139"/>
                    <a:pt x="82" y="13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4" y="160"/>
                    <a:pt x="94" y="160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5" y="173"/>
                    <a:pt x="94" y="174"/>
                    <a:pt x="93" y="175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86" y="182"/>
                    <a:pt x="85" y="182"/>
                    <a:pt x="84" y="182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1" y="186"/>
                    <a:pt x="18" y="190"/>
                    <a:pt x="18" y="194"/>
                  </a:cubicBezTo>
                  <a:cubicBezTo>
                    <a:pt x="18" y="198"/>
                    <a:pt x="21" y="201"/>
                    <a:pt x="25" y="201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4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7" name="Freeform 99"/>
            <p:cNvSpPr>
              <a:spLocks noEditPoints="1"/>
            </p:cNvSpPr>
            <p:nvPr userDrawn="1"/>
          </p:nvSpPr>
          <p:spPr bwMode="auto">
            <a:xfrm>
              <a:off x="635000" y="1955800"/>
              <a:ext cx="411163" cy="423863"/>
            </a:xfrm>
            <a:custGeom>
              <a:avLst/>
              <a:gdLst>
                <a:gd name="T0" fmla="*/ 26 w 240"/>
                <a:gd name="T1" fmla="*/ 237 h 247"/>
                <a:gd name="T2" fmla="*/ 9 w 240"/>
                <a:gd name="T3" fmla="*/ 169 h 247"/>
                <a:gd name="T4" fmla="*/ 49 w 240"/>
                <a:gd name="T5" fmla="*/ 101 h 247"/>
                <a:gd name="T6" fmla="*/ 55 w 240"/>
                <a:gd name="T7" fmla="*/ 12 h 247"/>
                <a:gd name="T8" fmla="*/ 74 w 240"/>
                <a:gd name="T9" fmla="*/ 25 h 247"/>
                <a:gd name="T10" fmla="*/ 86 w 240"/>
                <a:gd name="T11" fmla="*/ 87 h 247"/>
                <a:gd name="T12" fmla="*/ 134 w 240"/>
                <a:gd name="T13" fmla="*/ 0 h 247"/>
                <a:gd name="T14" fmla="*/ 149 w 240"/>
                <a:gd name="T15" fmla="*/ 10 h 247"/>
                <a:gd name="T16" fmla="*/ 126 w 240"/>
                <a:gd name="T17" fmla="*/ 85 h 247"/>
                <a:gd name="T18" fmla="*/ 187 w 240"/>
                <a:gd name="T19" fmla="*/ 16 h 247"/>
                <a:gd name="T20" fmla="*/ 201 w 240"/>
                <a:gd name="T21" fmla="*/ 42 h 247"/>
                <a:gd name="T22" fmla="*/ 153 w 240"/>
                <a:gd name="T23" fmla="*/ 109 h 247"/>
                <a:gd name="T24" fmla="*/ 224 w 240"/>
                <a:gd name="T25" fmla="*/ 61 h 247"/>
                <a:gd name="T26" fmla="*/ 233 w 240"/>
                <a:gd name="T27" fmla="*/ 91 h 247"/>
                <a:gd name="T28" fmla="*/ 149 w 240"/>
                <a:gd name="T29" fmla="*/ 169 h 247"/>
                <a:gd name="T30" fmla="*/ 153 w 240"/>
                <a:gd name="T31" fmla="*/ 181 h 247"/>
                <a:gd name="T32" fmla="*/ 185 w 240"/>
                <a:gd name="T33" fmla="*/ 182 h 247"/>
                <a:gd name="T34" fmla="*/ 228 w 240"/>
                <a:gd name="T35" fmla="*/ 203 h 247"/>
                <a:gd name="T36" fmla="*/ 211 w 240"/>
                <a:gd name="T37" fmla="*/ 219 h 247"/>
                <a:gd name="T38" fmla="*/ 182 w 240"/>
                <a:gd name="T39" fmla="*/ 218 h 247"/>
                <a:gd name="T40" fmla="*/ 150 w 240"/>
                <a:gd name="T41" fmla="*/ 223 h 247"/>
                <a:gd name="T42" fmla="*/ 46 w 240"/>
                <a:gd name="T43" fmla="*/ 246 h 247"/>
                <a:gd name="T44" fmla="*/ 58 w 240"/>
                <a:gd name="T45" fmla="*/ 20 h 247"/>
                <a:gd name="T46" fmla="*/ 50 w 240"/>
                <a:gd name="T47" fmla="*/ 29 h 247"/>
                <a:gd name="T48" fmla="*/ 58 w 240"/>
                <a:gd name="T49" fmla="*/ 104 h 247"/>
                <a:gd name="T50" fmla="*/ 31 w 240"/>
                <a:gd name="T51" fmla="*/ 165 h 247"/>
                <a:gd name="T52" fmla="*/ 11 w 240"/>
                <a:gd name="T53" fmla="*/ 187 h 247"/>
                <a:gd name="T54" fmla="*/ 43 w 240"/>
                <a:gd name="T55" fmla="*/ 238 h 247"/>
                <a:gd name="T56" fmla="*/ 114 w 240"/>
                <a:gd name="T57" fmla="*/ 216 h 247"/>
                <a:gd name="T58" fmla="*/ 151 w 240"/>
                <a:gd name="T59" fmla="*/ 214 h 247"/>
                <a:gd name="T60" fmla="*/ 182 w 240"/>
                <a:gd name="T61" fmla="*/ 209 h 247"/>
                <a:gd name="T62" fmla="*/ 220 w 240"/>
                <a:gd name="T63" fmla="*/ 203 h 247"/>
                <a:gd name="T64" fmla="*/ 184 w 240"/>
                <a:gd name="T65" fmla="*/ 191 h 247"/>
                <a:gd name="T66" fmla="*/ 151 w 240"/>
                <a:gd name="T67" fmla="*/ 190 h 247"/>
                <a:gd name="T68" fmla="*/ 141 w 240"/>
                <a:gd name="T69" fmla="*/ 183 h 247"/>
                <a:gd name="T70" fmla="*/ 141 w 240"/>
                <a:gd name="T71" fmla="*/ 167 h 247"/>
                <a:gd name="T72" fmla="*/ 153 w 240"/>
                <a:gd name="T73" fmla="*/ 145 h 247"/>
                <a:gd name="T74" fmla="*/ 227 w 240"/>
                <a:gd name="T75" fmla="*/ 84 h 247"/>
                <a:gd name="T76" fmla="*/ 223 w 240"/>
                <a:gd name="T77" fmla="*/ 70 h 247"/>
                <a:gd name="T78" fmla="*/ 217 w 240"/>
                <a:gd name="T79" fmla="*/ 71 h 247"/>
                <a:gd name="T80" fmla="*/ 147 w 240"/>
                <a:gd name="T81" fmla="*/ 122 h 247"/>
                <a:gd name="T82" fmla="*/ 141 w 240"/>
                <a:gd name="T83" fmla="*/ 116 h 247"/>
                <a:gd name="T84" fmla="*/ 193 w 240"/>
                <a:gd name="T85" fmla="*/ 38 h 247"/>
                <a:gd name="T86" fmla="*/ 191 w 240"/>
                <a:gd name="T87" fmla="*/ 26 h 247"/>
                <a:gd name="T88" fmla="*/ 126 w 240"/>
                <a:gd name="T89" fmla="*/ 100 h 247"/>
                <a:gd name="T90" fmla="*/ 117 w 240"/>
                <a:gd name="T91" fmla="*/ 100 h 247"/>
                <a:gd name="T92" fmla="*/ 114 w 240"/>
                <a:gd name="T93" fmla="*/ 94 h 247"/>
                <a:gd name="T94" fmla="*/ 141 w 240"/>
                <a:gd name="T95" fmla="*/ 13 h 247"/>
                <a:gd name="T96" fmla="*/ 126 w 240"/>
                <a:gd name="T97" fmla="*/ 14 h 247"/>
                <a:gd name="T98" fmla="*/ 89 w 240"/>
                <a:gd name="T99" fmla="*/ 96 h 247"/>
                <a:gd name="T100" fmla="*/ 78 w 240"/>
                <a:gd name="T101" fmla="*/ 92 h 247"/>
                <a:gd name="T102" fmla="*/ 58 w 240"/>
                <a:gd name="T103" fmla="*/ 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47">
                  <a:moveTo>
                    <a:pt x="41" y="247"/>
                  </a:moveTo>
                  <a:cubicBezTo>
                    <a:pt x="34" y="247"/>
                    <a:pt x="28" y="243"/>
                    <a:pt x="26" y="237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83"/>
                    <a:pt x="2" y="174"/>
                    <a:pt x="9" y="169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22"/>
                    <a:pt x="46" y="14"/>
                    <a:pt x="55" y="12"/>
                  </a:cubicBezTo>
                  <a:cubicBezTo>
                    <a:pt x="56" y="12"/>
                    <a:pt x="57" y="12"/>
                    <a:pt x="58" y="12"/>
                  </a:cubicBezTo>
                  <a:cubicBezTo>
                    <a:pt x="66" y="12"/>
                    <a:pt x="73" y="17"/>
                    <a:pt x="74" y="25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21" y="4"/>
                    <a:pt x="127" y="0"/>
                    <a:pt x="134" y="0"/>
                  </a:cubicBezTo>
                  <a:cubicBezTo>
                    <a:pt x="136" y="0"/>
                    <a:pt x="138" y="0"/>
                    <a:pt x="140" y="1"/>
                  </a:cubicBezTo>
                  <a:cubicBezTo>
                    <a:pt x="144" y="3"/>
                    <a:pt x="147" y="6"/>
                    <a:pt x="149" y="10"/>
                  </a:cubicBezTo>
                  <a:cubicBezTo>
                    <a:pt x="151" y="14"/>
                    <a:pt x="151" y="18"/>
                    <a:pt x="150" y="23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6" y="18"/>
                    <a:pt x="182" y="16"/>
                    <a:pt x="187" y="16"/>
                  </a:cubicBezTo>
                  <a:cubicBezTo>
                    <a:pt x="190" y="16"/>
                    <a:pt x="194" y="17"/>
                    <a:pt x="196" y="19"/>
                  </a:cubicBezTo>
                  <a:cubicBezTo>
                    <a:pt x="204" y="24"/>
                    <a:pt x="206" y="35"/>
                    <a:pt x="201" y="42"/>
                  </a:cubicBezTo>
                  <a:cubicBezTo>
                    <a:pt x="201" y="42"/>
                    <a:pt x="200" y="42"/>
                    <a:pt x="200" y="42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5" y="62"/>
                    <a:pt x="219" y="61"/>
                    <a:pt x="224" y="61"/>
                  </a:cubicBezTo>
                  <a:cubicBezTo>
                    <a:pt x="233" y="62"/>
                    <a:pt x="240" y="70"/>
                    <a:pt x="239" y="79"/>
                  </a:cubicBezTo>
                  <a:cubicBezTo>
                    <a:pt x="239" y="84"/>
                    <a:pt x="236" y="88"/>
                    <a:pt x="233" y="9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83" y="182"/>
                    <a:pt x="183" y="182"/>
                    <a:pt x="183" y="182"/>
                  </a:cubicBezTo>
                  <a:cubicBezTo>
                    <a:pt x="184" y="182"/>
                    <a:pt x="185" y="182"/>
                    <a:pt x="185" y="182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22" y="187"/>
                    <a:pt x="229" y="195"/>
                    <a:pt x="228" y="203"/>
                  </a:cubicBezTo>
                  <a:cubicBezTo>
                    <a:pt x="228" y="212"/>
                    <a:pt x="220" y="219"/>
                    <a:pt x="211" y="219"/>
                  </a:cubicBezTo>
                  <a:cubicBezTo>
                    <a:pt x="211" y="219"/>
                    <a:pt x="211" y="219"/>
                    <a:pt x="211" y="219"/>
                  </a:cubicBezTo>
                  <a:cubicBezTo>
                    <a:pt x="211" y="219"/>
                    <a:pt x="211" y="219"/>
                    <a:pt x="210" y="219"/>
                  </a:cubicBezTo>
                  <a:cubicBezTo>
                    <a:pt x="182" y="218"/>
                    <a:pt x="182" y="218"/>
                    <a:pt x="182" y="218"/>
                  </a:cubicBezTo>
                  <a:cubicBezTo>
                    <a:pt x="152" y="223"/>
                    <a:pt x="152" y="223"/>
                    <a:pt x="152" y="223"/>
                  </a:cubicBezTo>
                  <a:cubicBezTo>
                    <a:pt x="152" y="223"/>
                    <a:pt x="151" y="223"/>
                    <a:pt x="150" y="223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46" y="246"/>
                    <a:pt x="46" y="246"/>
                    <a:pt x="46" y="246"/>
                  </a:cubicBezTo>
                  <a:cubicBezTo>
                    <a:pt x="44" y="246"/>
                    <a:pt x="42" y="247"/>
                    <a:pt x="41" y="247"/>
                  </a:cubicBezTo>
                  <a:close/>
                  <a:moveTo>
                    <a:pt x="58" y="20"/>
                  </a:moveTo>
                  <a:cubicBezTo>
                    <a:pt x="57" y="20"/>
                    <a:pt x="57" y="20"/>
                    <a:pt x="56" y="20"/>
                  </a:cubicBezTo>
                  <a:cubicBezTo>
                    <a:pt x="52" y="21"/>
                    <a:pt x="49" y="25"/>
                    <a:pt x="50" y="29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2"/>
                    <a:pt x="58" y="103"/>
                    <a:pt x="58" y="10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1" y="165"/>
                    <a:pt x="31" y="165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1" y="179"/>
                    <a:pt x="9" y="183"/>
                    <a:pt x="11" y="187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35" y="237"/>
                    <a:pt x="39" y="239"/>
                    <a:pt x="43" y="238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3" y="216"/>
                    <a:pt x="113" y="216"/>
                    <a:pt x="114" y="216"/>
                  </a:cubicBezTo>
                  <a:cubicBezTo>
                    <a:pt x="150" y="214"/>
                    <a:pt x="150" y="214"/>
                    <a:pt x="150" y="214"/>
                  </a:cubicBezTo>
                  <a:cubicBezTo>
                    <a:pt x="150" y="214"/>
                    <a:pt x="151" y="214"/>
                    <a:pt x="151" y="214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1" y="209"/>
                    <a:pt x="182" y="209"/>
                    <a:pt x="182" y="209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6" y="211"/>
                    <a:pt x="219" y="207"/>
                    <a:pt x="220" y="203"/>
                  </a:cubicBezTo>
                  <a:cubicBezTo>
                    <a:pt x="220" y="199"/>
                    <a:pt x="217" y="195"/>
                    <a:pt x="212" y="194"/>
                  </a:cubicBezTo>
                  <a:cubicBezTo>
                    <a:pt x="184" y="191"/>
                    <a:pt x="184" y="191"/>
                    <a:pt x="184" y="191"/>
                  </a:cubicBezTo>
                  <a:cubicBezTo>
                    <a:pt x="184" y="191"/>
                    <a:pt x="184" y="191"/>
                    <a:pt x="183" y="191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0" y="190"/>
                    <a:pt x="149" y="190"/>
                    <a:pt x="148" y="189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40" y="182"/>
                    <a:pt x="140" y="180"/>
                    <a:pt x="140" y="179"/>
                  </a:cubicBezTo>
                  <a:cubicBezTo>
                    <a:pt x="141" y="167"/>
                    <a:pt x="141" y="167"/>
                    <a:pt x="141" y="167"/>
                  </a:cubicBezTo>
                  <a:cubicBezTo>
                    <a:pt x="141" y="167"/>
                    <a:pt x="141" y="166"/>
                    <a:pt x="141" y="16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4" y="144"/>
                    <a:pt x="154" y="144"/>
                  </a:cubicBezTo>
                  <a:cubicBezTo>
                    <a:pt x="227" y="84"/>
                    <a:pt x="227" y="84"/>
                    <a:pt x="227" y="84"/>
                  </a:cubicBezTo>
                  <a:cubicBezTo>
                    <a:pt x="229" y="83"/>
                    <a:pt x="230" y="81"/>
                    <a:pt x="230" y="78"/>
                  </a:cubicBezTo>
                  <a:cubicBezTo>
                    <a:pt x="231" y="74"/>
                    <a:pt x="227" y="70"/>
                    <a:pt x="223" y="70"/>
                  </a:cubicBezTo>
                  <a:cubicBezTo>
                    <a:pt x="223" y="70"/>
                    <a:pt x="223" y="70"/>
                    <a:pt x="222" y="70"/>
                  </a:cubicBezTo>
                  <a:cubicBezTo>
                    <a:pt x="221" y="70"/>
                    <a:pt x="219" y="70"/>
                    <a:pt x="217" y="71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8" y="123"/>
                    <a:pt x="147" y="122"/>
                  </a:cubicBezTo>
                  <a:cubicBezTo>
                    <a:pt x="146" y="122"/>
                    <a:pt x="145" y="122"/>
                    <a:pt x="144" y="121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4"/>
                    <a:pt x="140" y="112"/>
                    <a:pt x="141" y="111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96" y="34"/>
                    <a:pt x="195" y="28"/>
                    <a:pt x="191" y="26"/>
                  </a:cubicBezTo>
                  <a:cubicBezTo>
                    <a:pt x="188" y="23"/>
                    <a:pt x="183" y="24"/>
                    <a:pt x="180" y="28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1"/>
                    <a:pt x="124" y="102"/>
                    <a:pt x="122" y="10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5" y="99"/>
                    <a:pt x="114" y="99"/>
                    <a:pt x="114" y="98"/>
                  </a:cubicBezTo>
                  <a:cubicBezTo>
                    <a:pt x="113" y="97"/>
                    <a:pt x="113" y="95"/>
                    <a:pt x="114" y="9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18"/>
                    <a:pt x="142" y="15"/>
                    <a:pt x="141" y="13"/>
                  </a:cubicBezTo>
                  <a:cubicBezTo>
                    <a:pt x="141" y="11"/>
                    <a:pt x="139" y="10"/>
                    <a:pt x="137" y="9"/>
                  </a:cubicBezTo>
                  <a:cubicBezTo>
                    <a:pt x="133" y="8"/>
                    <a:pt x="128" y="10"/>
                    <a:pt x="126" y="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5"/>
                    <a:pt x="91" y="96"/>
                    <a:pt x="89" y="9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0" y="95"/>
                    <a:pt x="78" y="94"/>
                    <a:pt x="78" y="92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5" y="23"/>
                    <a:pt x="62" y="20"/>
                    <a:pt x="5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2" name="arrow round Dino"/>
          <p:cNvGrpSpPr/>
          <p:nvPr userDrawn="1"/>
        </p:nvGrpSpPr>
        <p:grpSpPr>
          <a:xfrm>
            <a:off x="1258888" y="2400300"/>
            <a:ext cx="222250" cy="258763"/>
            <a:chOff x="1258888" y="2400300"/>
            <a:chExt cx="222250" cy="258763"/>
          </a:xfrm>
        </p:grpSpPr>
        <p:sp>
          <p:nvSpPr>
            <p:cNvPr id="3150" name="Freeform 102"/>
            <p:cNvSpPr>
              <a:spLocks noEditPoints="1"/>
            </p:cNvSpPr>
            <p:nvPr userDrawn="1"/>
          </p:nvSpPr>
          <p:spPr bwMode="auto">
            <a:xfrm>
              <a:off x="1258888" y="2400300"/>
              <a:ext cx="200025" cy="258763"/>
            </a:xfrm>
            <a:custGeom>
              <a:avLst/>
              <a:gdLst>
                <a:gd name="T0" fmla="*/ 54 w 117"/>
                <a:gd name="T1" fmla="*/ 149 h 151"/>
                <a:gd name="T2" fmla="*/ 67 w 117"/>
                <a:gd name="T3" fmla="*/ 142 h 151"/>
                <a:gd name="T4" fmla="*/ 63 w 117"/>
                <a:gd name="T5" fmla="*/ 151 h 151"/>
                <a:gd name="T6" fmla="*/ 73 w 117"/>
                <a:gd name="T7" fmla="*/ 138 h 151"/>
                <a:gd name="T8" fmla="*/ 88 w 117"/>
                <a:gd name="T9" fmla="*/ 134 h 151"/>
                <a:gd name="T10" fmla="*/ 45 w 117"/>
                <a:gd name="T11" fmla="*/ 143 h 151"/>
                <a:gd name="T12" fmla="*/ 43 w 117"/>
                <a:gd name="T13" fmla="*/ 128 h 151"/>
                <a:gd name="T14" fmla="*/ 45 w 117"/>
                <a:gd name="T15" fmla="*/ 143 h 151"/>
                <a:gd name="T16" fmla="*/ 86 w 117"/>
                <a:gd name="T17" fmla="*/ 121 h 151"/>
                <a:gd name="T18" fmla="*/ 99 w 117"/>
                <a:gd name="T19" fmla="*/ 113 h 151"/>
                <a:gd name="T20" fmla="*/ 31 w 117"/>
                <a:gd name="T21" fmla="*/ 124 h 151"/>
                <a:gd name="T22" fmla="*/ 33 w 117"/>
                <a:gd name="T23" fmla="*/ 108 h 151"/>
                <a:gd name="T24" fmla="*/ 31 w 117"/>
                <a:gd name="T25" fmla="*/ 124 h 151"/>
                <a:gd name="T26" fmla="*/ 95 w 117"/>
                <a:gd name="T27" fmla="*/ 101 h 151"/>
                <a:gd name="T28" fmla="*/ 107 w 117"/>
                <a:gd name="T29" fmla="*/ 92 h 151"/>
                <a:gd name="T30" fmla="*/ 21 w 117"/>
                <a:gd name="T31" fmla="*/ 103 h 151"/>
                <a:gd name="T32" fmla="*/ 26 w 117"/>
                <a:gd name="T33" fmla="*/ 88 h 151"/>
                <a:gd name="T34" fmla="*/ 21 w 117"/>
                <a:gd name="T35" fmla="*/ 103 h 151"/>
                <a:gd name="T36" fmla="*/ 102 w 117"/>
                <a:gd name="T37" fmla="*/ 80 h 151"/>
                <a:gd name="T38" fmla="*/ 113 w 117"/>
                <a:gd name="T39" fmla="*/ 70 h 151"/>
                <a:gd name="T40" fmla="*/ 15 w 117"/>
                <a:gd name="T41" fmla="*/ 81 h 151"/>
                <a:gd name="T42" fmla="*/ 20 w 117"/>
                <a:gd name="T43" fmla="*/ 66 h 151"/>
                <a:gd name="T44" fmla="*/ 15 w 117"/>
                <a:gd name="T45" fmla="*/ 81 h 151"/>
                <a:gd name="T46" fmla="*/ 107 w 117"/>
                <a:gd name="T47" fmla="*/ 59 h 151"/>
                <a:gd name="T48" fmla="*/ 117 w 117"/>
                <a:gd name="T49" fmla="*/ 50 h 151"/>
                <a:gd name="T50" fmla="*/ 9 w 117"/>
                <a:gd name="T51" fmla="*/ 59 h 151"/>
                <a:gd name="T52" fmla="*/ 15 w 117"/>
                <a:gd name="T53" fmla="*/ 44 h 151"/>
                <a:gd name="T54" fmla="*/ 9 w 117"/>
                <a:gd name="T55" fmla="*/ 59 h 151"/>
                <a:gd name="T56" fmla="*/ 3 w 117"/>
                <a:gd name="T57" fmla="*/ 23 h 151"/>
                <a:gd name="T58" fmla="*/ 14 w 117"/>
                <a:gd name="T59" fmla="*/ 35 h 151"/>
                <a:gd name="T60" fmla="*/ 2 w 117"/>
                <a:gd name="T61" fmla="*/ 14 h 151"/>
                <a:gd name="T62" fmla="*/ 9 w 117"/>
                <a:gd name="T63" fmla="*/ 0 h 151"/>
                <a:gd name="T64" fmla="*/ 2 w 117"/>
                <a:gd name="T65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51">
                  <a:moveTo>
                    <a:pt x="63" y="151"/>
                  </a:moveTo>
                  <a:cubicBezTo>
                    <a:pt x="60" y="151"/>
                    <a:pt x="57" y="151"/>
                    <a:pt x="54" y="149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0" y="143"/>
                    <a:pt x="64" y="143"/>
                    <a:pt x="67" y="142"/>
                  </a:cubicBezTo>
                  <a:cubicBezTo>
                    <a:pt x="69" y="150"/>
                    <a:pt x="69" y="150"/>
                    <a:pt x="69" y="150"/>
                  </a:cubicBezTo>
                  <a:cubicBezTo>
                    <a:pt x="67" y="151"/>
                    <a:pt x="65" y="151"/>
                    <a:pt x="63" y="151"/>
                  </a:cubicBezTo>
                  <a:close/>
                  <a:moveTo>
                    <a:pt x="79" y="145"/>
                  </a:moveTo>
                  <a:cubicBezTo>
                    <a:pt x="73" y="138"/>
                    <a:pt x="73" y="138"/>
                    <a:pt x="73" y="138"/>
                  </a:cubicBezTo>
                  <a:cubicBezTo>
                    <a:pt x="76" y="136"/>
                    <a:pt x="79" y="133"/>
                    <a:pt x="81" y="129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5" y="138"/>
                    <a:pt x="82" y="142"/>
                    <a:pt x="79" y="145"/>
                  </a:cubicBezTo>
                  <a:close/>
                  <a:moveTo>
                    <a:pt x="45" y="143"/>
                  </a:moveTo>
                  <a:cubicBezTo>
                    <a:pt x="42" y="140"/>
                    <a:pt x="39" y="137"/>
                    <a:pt x="36" y="132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5" y="131"/>
                    <a:pt x="48" y="135"/>
                    <a:pt x="51" y="137"/>
                  </a:cubicBezTo>
                  <a:lnTo>
                    <a:pt x="45" y="143"/>
                  </a:lnTo>
                  <a:close/>
                  <a:moveTo>
                    <a:pt x="94" y="126"/>
                  </a:moveTo>
                  <a:cubicBezTo>
                    <a:pt x="86" y="121"/>
                    <a:pt x="86" y="121"/>
                    <a:pt x="86" y="121"/>
                  </a:cubicBezTo>
                  <a:cubicBezTo>
                    <a:pt x="88" y="118"/>
                    <a:pt x="90" y="114"/>
                    <a:pt x="91" y="110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8" y="118"/>
                    <a:pt x="96" y="122"/>
                    <a:pt x="94" y="126"/>
                  </a:cubicBezTo>
                  <a:close/>
                  <a:moveTo>
                    <a:pt x="31" y="124"/>
                  </a:moveTo>
                  <a:cubicBezTo>
                    <a:pt x="29" y="120"/>
                    <a:pt x="27" y="116"/>
                    <a:pt x="25" y="11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5" y="113"/>
                    <a:pt x="36" y="116"/>
                    <a:pt x="38" y="120"/>
                  </a:cubicBezTo>
                  <a:lnTo>
                    <a:pt x="31" y="124"/>
                  </a:lnTo>
                  <a:close/>
                  <a:moveTo>
                    <a:pt x="103" y="104"/>
                  </a:moveTo>
                  <a:cubicBezTo>
                    <a:pt x="95" y="101"/>
                    <a:pt x="95" y="101"/>
                    <a:pt x="95" y="101"/>
                  </a:cubicBezTo>
                  <a:cubicBezTo>
                    <a:pt x="96" y="98"/>
                    <a:pt x="98" y="94"/>
                    <a:pt x="99" y="89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6" y="96"/>
                    <a:pt x="104" y="100"/>
                    <a:pt x="103" y="104"/>
                  </a:cubicBezTo>
                  <a:close/>
                  <a:moveTo>
                    <a:pt x="21" y="103"/>
                  </a:moveTo>
                  <a:cubicBezTo>
                    <a:pt x="20" y="99"/>
                    <a:pt x="19" y="95"/>
                    <a:pt x="17" y="90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7" y="92"/>
                    <a:pt x="28" y="96"/>
                    <a:pt x="30" y="100"/>
                  </a:cubicBezTo>
                  <a:lnTo>
                    <a:pt x="21" y="103"/>
                  </a:lnTo>
                  <a:close/>
                  <a:moveTo>
                    <a:pt x="110" y="83"/>
                  </a:moveTo>
                  <a:cubicBezTo>
                    <a:pt x="102" y="80"/>
                    <a:pt x="102" y="80"/>
                    <a:pt x="102" y="80"/>
                  </a:cubicBezTo>
                  <a:cubicBezTo>
                    <a:pt x="103" y="76"/>
                    <a:pt x="104" y="72"/>
                    <a:pt x="105" y="68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2" y="74"/>
                    <a:pt x="111" y="79"/>
                    <a:pt x="110" y="83"/>
                  </a:cubicBezTo>
                  <a:close/>
                  <a:moveTo>
                    <a:pt x="15" y="81"/>
                  </a:moveTo>
                  <a:cubicBezTo>
                    <a:pt x="14" y="77"/>
                    <a:pt x="12" y="73"/>
                    <a:pt x="11" y="68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70"/>
                    <a:pt x="22" y="75"/>
                    <a:pt x="23" y="79"/>
                  </a:cubicBezTo>
                  <a:lnTo>
                    <a:pt x="15" y="81"/>
                  </a:lnTo>
                  <a:close/>
                  <a:moveTo>
                    <a:pt x="115" y="61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8" y="55"/>
                    <a:pt x="108" y="52"/>
                    <a:pt x="109" y="49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54"/>
                    <a:pt x="116" y="57"/>
                    <a:pt x="115" y="61"/>
                  </a:cubicBezTo>
                  <a:close/>
                  <a:moveTo>
                    <a:pt x="9" y="59"/>
                  </a:moveTo>
                  <a:cubicBezTo>
                    <a:pt x="8" y="55"/>
                    <a:pt x="8" y="50"/>
                    <a:pt x="7" y="46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9"/>
                    <a:pt x="17" y="53"/>
                    <a:pt x="18" y="57"/>
                  </a:cubicBezTo>
                  <a:lnTo>
                    <a:pt x="9" y="59"/>
                  </a:lnTo>
                  <a:close/>
                  <a:moveTo>
                    <a:pt x="5" y="36"/>
                  </a:moveTo>
                  <a:cubicBezTo>
                    <a:pt x="5" y="32"/>
                    <a:pt x="4" y="28"/>
                    <a:pt x="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7"/>
                    <a:pt x="13" y="31"/>
                    <a:pt x="14" y="35"/>
                  </a:cubicBezTo>
                  <a:lnTo>
                    <a:pt x="5" y="36"/>
                  </a:lnTo>
                  <a:close/>
                  <a:moveTo>
                    <a:pt x="2" y="14"/>
                  </a:moveTo>
                  <a:cubicBezTo>
                    <a:pt x="1" y="10"/>
                    <a:pt x="1" y="5"/>
                    <a:pt x="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9"/>
                    <a:pt x="11" y="13"/>
                  </a:cubicBez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1" name="Freeform 103"/>
            <p:cNvSpPr>
              <a:spLocks noEditPoints="1"/>
            </p:cNvSpPr>
            <p:nvPr userDrawn="1"/>
          </p:nvSpPr>
          <p:spPr bwMode="auto">
            <a:xfrm>
              <a:off x="1422400" y="2422525"/>
              <a:ext cx="58738" cy="58738"/>
            </a:xfrm>
            <a:custGeom>
              <a:avLst/>
              <a:gdLst>
                <a:gd name="T0" fmla="*/ 37 w 37"/>
                <a:gd name="T1" fmla="*/ 37 h 37"/>
                <a:gd name="T2" fmla="*/ 0 w 37"/>
                <a:gd name="T3" fmla="*/ 28 h 37"/>
                <a:gd name="T4" fmla="*/ 26 w 37"/>
                <a:gd name="T5" fmla="*/ 0 h 37"/>
                <a:gd name="T6" fmla="*/ 37 w 37"/>
                <a:gd name="T7" fmla="*/ 37 h 37"/>
                <a:gd name="T8" fmla="*/ 18 w 37"/>
                <a:gd name="T9" fmla="*/ 23 h 37"/>
                <a:gd name="T10" fmla="*/ 24 w 37"/>
                <a:gd name="T11" fmla="*/ 24 h 37"/>
                <a:gd name="T12" fmla="*/ 22 w 37"/>
                <a:gd name="T13" fmla="*/ 18 h 37"/>
                <a:gd name="T14" fmla="*/ 18 w 37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7" y="37"/>
                  </a:moveTo>
                  <a:lnTo>
                    <a:pt x="0" y="28"/>
                  </a:lnTo>
                  <a:lnTo>
                    <a:pt x="26" y="0"/>
                  </a:lnTo>
                  <a:lnTo>
                    <a:pt x="37" y="37"/>
                  </a:lnTo>
                  <a:close/>
                  <a:moveTo>
                    <a:pt x="18" y="23"/>
                  </a:moveTo>
                  <a:lnTo>
                    <a:pt x="24" y="24"/>
                  </a:lnTo>
                  <a:lnTo>
                    <a:pt x="22" y="18"/>
                  </a:lnTo>
                  <a:lnTo>
                    <a:pt x="18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0" name="arrow round Dino"/>
          <p:cNvGrpSpPr/>
          <p:nvPr userDrawn="1"/>
        </p:nvGrpSpPr>
        <p:grpSpPr>
          <a:xfrm>
            <a:off x="1246188" y="1839912"/>
            <a:ext cx="214312" cy="285750"/>
            <a:chOff x="1246188" y="1839912"/>
            <a:chExt cx="214312" cy="285750"/>
          </a:xfrm>
        </p:grpSpPr>
        <p:sp>
          <p:nvSpPr>
            <p:cNvPr id="3149" name="Freeform 101"/>
            <p:cNvSpPr>
              <a:spLocks noEditPoints="1"/>
            </p:cNvSpPr>
            <p:nvPr userDrawn="1"/>
          </p:nvSpPr>
          <p:spPr bwMode="auto">
            <a:xfrm>
              <a:off x="1270000" y="1839912"/>
              <a:ext cx="190500" cy="285750"/>
            </a:xfrm>
            <a:custGeom>
              <a:avLst/>
              <a:gdLst>
                <a:gd name="T0" fmla="*/ 103 w 111"/>
                <a:gd name="T1" fmla="*/ 167 h 167"/>
                <a:gd name="T2" fmla="*/ 102 w 111"/>
                <a:gd name="T3" fmla="*/ 154 h 167"/>
                <a:gd name="T4" fmla="*/ 111 w 111"/>
                <a:gd name="T5" fmla="*/ 153 h 167"/>
                <a:gd name="T6" fmla="*/ 111 w 111"/>
                <a:gd name="T7" fmla="*/ 167 h 167"/>
                <a:gd name="T8" fmla="*/ 103 w 111"/>
                <a:gd name="T9" fmla="*/ 167 h 167"/>
                <a:gd name="T10" fmla="*/ 101 w 111"/>
                <a:gd name="T11" fmla="*/ 145 h 167"/>
                <a:gd name="T12" fmla="*/ 100 w 111"/>
                <a:gd name="T13" fmla="*/ 132 h 167"/>
                <a:gd name="T14" fmla="*/ 109 w 111"/>
                <a:gd name="T15" fmla="*/ 131 h 167"/>
                <a:gd name="T16" fmla="*/ 110 w 111"/>
                <a:gd name="T17" fmla="*/ 144 h 167"/>
                <a:gd name="T18" fmla="*/ 101 w 111"/>
                <a:gd name="T19" fmla="*/ 145 h 167"/>
                <a:gd name="T20" fmla="*/ 99 w 111"/>
                <a:gd name="T21" fmla="*/ 122 h 167"/>
                <a:gd name="T22" fmla="*/ 97 w 111"/>
                <a:gd name="T23" fmla="*/ 110 h 167"/>
                <a:gd name="T24" fmla="*/ 106 w 111"/>
                <a:gd name="T25" fmla="*/ 108 h 167"/>
                <a:gd name="T26" fmla="*/ 108 w 111"/>
                <a:gd name="T27" fmla="*/ 121 h 167"/>
                <a:gd name="T28" fmla="*/ 99 w 111"/>
                <a:gd name="T29" fmla="*/ 122 h 167"/>
                <a:gd name="T30" fmla="*/ 96 w 111"/>
                <a:gd name="T31" fmla="*/ 100 h 167"/>
                <a:gd name="T32" fmla="*/ 93 w 111"/>
                <a:gd name="T33" fmla="*/ 88 h 167"/>
                <a:gd name="T34" fmla="*/ 102 w 111"/>
                <a:gd name="T35" fmla="*/ 86 h 167"/>
                <a:gd name="T36" fmla="*/ 104 w 111"/>
                <a:gd name="T37" fmla="*/ 99 h 167"/>
                <a:gd name="T38" fmla="*/ 96 w 111"/>
                <a:gd name="T39" fmla="*/ 100 h 167"/>
                <a:gd name="T40" fmla="*/ 91 w 111"/>
                <a:gd name="T41" fmla="*/ 79 h 167"/>
                <a:gd name="T42" fmla="*/ 88 w 111"/>
                <a:gd name="T43" fmla="*/ 66 h 167"/>
                <a:gd name="T44" fmla="*/ 96 w 111"/>
                <a:gd name="T45" fmla="*/ 64 h 167"/>
                <a:gd name="T46" fmla="*/ 100 w 111"/>
                <a:gd name="T47" fmla="*/ 76 h 167"/>
                <a:gd name="T48" fmla="*/ 91 w 111"/>
                <a:gd name="T49" fmla="*/ 79 h 167"/>
                <a:gd name="T50" fmla="*/ 9 w 111"/>
                <a:gd name="T51" fmla="*/ 67 h 167"/>
                <a:gd name="T52" fmla="*/ 0 w 111"/>
                <a:gd name="T53" fmla="*/ 64 h 167"/>
                <a:gd name="T54" fmla="*/ 4 w 111"/>
                <a:gd name="T55" fmla="*/ 52 h 167"/>
                <a:gd name="T56" fmla="*/ 13 w 111"/>
                <a:gd name="T57" fmla="*/ 55 h 167"/>
                <a:gd name="T58" fmla="*/ 9 w 111"/>
                <a:gd name="T59" fmla="*/ 67 h 167"/>
                <a:gd name="T60" fmla="*/ 85 w 111"/>
                <a:gd name="T61" fmla="*/ 57 h 167"/>
                <a:gd name="T62" fmla="*/ 81 w 111"/>
                <a:gd name="T63" fmla="*/ 45 h 167"/>
                <a:gd name="T64" fmla="*/ 89 w 111"/>
                <a:gd name="T65" fmla="*/ 42 h 167"/>
                <a:gd name="T66" fmla="*/ 93 w 111"/>
                <a:gd name="T67" fmla="*/ 54 h 167"/>
                <a:gd name="T68" fmla="*/ 85 w 111"/>
                <a:gd name="T69" fmla="*/ 57 h 167"/>
                <a:gd name="T70" fmla="*/ 16 w 111"/>
                <a:gd name="T71" fmla="*/ 46 h 167"/>
                <a:gd name="T72" fmla="*/ 8 w 111"/>
                <a:gd name="T73" fmla="*/ 43 h 167"/>
                <a:gd name="T74" fmla="*/ 13 w 111"/>
                <a:gd name="T75" fmla="*/ 31 h 167"/>
                <a:gd name="T76" fmla="*/ 21 w 111"/>
                <a:gd name="T77" fmla="*/ 35 h 167"/>
                <a:gd name="T78" fmla="*/ 16 w 111"/>
                <a:gd name="T79" fmla="*/ 46 h 167"/>
                <a:gd name="T80" fmla="*/ 77 w 111"/>
                <a:gd name="T81" fmla="*/ 37 h 167"/>
                <a:gd name="T82" fmla="*/ 71 w 111"/>
                <a:gd name="T83" fmla="*/ 26 h 167"/>
                <a:gd name="T84" fmla="*/ 78 w 111"/>
                <a:gd name="T85" fmla="*/ 21 h 167"/>
                <a:gd name="T86" fmla="*/ 85 w 111"/>
                <a:gd name="T87" fmla="*/ 33 h 167"/>
                <a:gd name="T88" fmla="*/ 77 w 111"/>
                <a:gd name="T89" fmla="*/ 37 h 167"/>
                <a:gd name="T90" fmla="*/ 26 w 111"/>
                <a:gd name="T91" fmla="*/ 27 h 167"/>
                <a:gd name="T92" fmla="*/ 18 w 111"/>
                <a:gd name="T93" fmla="*/ 22 h 167"/>
                <a:gd name="T94" fmla="*/ 27 w 111"/>
                <a:gd name="T95" fmla="*/ 11 h 167"/>
                <a:gd name="T96" fmla="*/ 33 w 111"/>
                <a:gd name="T97" fmla="*/ 17 h 167"/>
                <a:gd name="T98" fmla="*/ 26 w 111"/>
                <a:gd name="T99" fmla="*/ 27 h 167"/>
                <a:gd name="T100" fmla="*/ 65 w 111"/>
                <a:gd name="T101" fmla="*/ 19 h 167"/>
                <a:gd name="T102" fmla="*/ 57 w 111"/>
                <a:gd name="T103" fmla="*/ 12 h 167"/>
                <a:gd name="T104" fmla="*/ 61 w 111"/>
                <a:gd name="T105" fmla="*/ 4 h 167"/>
                <a:gd name="T106" fmla="*/ 72 w 111"/>
                <a:gd name="T107" fmla="*/ 13 h 167"/>
                <a:gd name="T108" fmla="*/ 65 w 111"/>
                <a:gd name="T109" fmla="*/ 19 h 167"/>
                <a:gd name="T110" fmla="*/ 40 w 111"/>
                <a:gd name="T111" fmla="*/ 12 h 167"/>
                <a:gd name="T112" fmla="*/ 35 w 111"/>
                <a:gd name="T113" fmla="*/ 4 h 167"/>
                <a:gd name="T114" fmla="*/ 50 w 111"/>
                <a:gd name="T115" fmla="*/ 1 h 167"/>
                <a:gd name="T116" fmla="*/ 49 w 111"/>
                <a:gd name="T117" fmla="*/ 9 h 167"/>
                <a:gd name="T118" fmla="*/ 40 w 111"/>
                <a:gd name="T119" fmla="*/ 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67">
                  <a:moveTo>
                    <a:pt x="103" y="167"/>
                  </a:moveTo>
                  <a:cubicBezTo>
                    <a:pt x="102" y="163"/>
                    <a:pt x="102" y="158"/>
                    <a:pt x="102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1" y="158"/>
                    <a:pt x="111" y="162"/>
                    <a:pt x="111" y="167"/>
                  </a:cubicBezTo>
                  <a:lnTo>
                    <a:pt x="103" y="167"/>
                  </a:lnTo>
                  <a:close/>
                  <a:moveTo>
                    <a:pt x="101" y="145"/>
                  </a:moveTo>
                  <a:cubicBezTo>
                    <a:pt x="101" y="140"/>
                    <a:pt x="101" y="136"/>
                    <a:pt x="100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5"/>
                    <a:pt x="110" y="139"/>
                    <a:pt x="110" y="144"/>
                  </a:cubicBezTo>
                  <a:lnTo>
                    <a:pt x="101" y="145"/>
                  </a:lnTo>
                  <a:close/>
                  <a:moveTo>
                    <a:pt x="99" y="122"/>
                  </a:moveTo>
                  <a:cubicBezTo>
                    <a:pt x="99" y="118"/>
                    <a:pt x="98" y="114"/>
                    <a:pt x="97" y="110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7" y="113"/>
                    <a:pt x="107" y="117"/>
                    <a:pt x="108" y="121"/>
                  </a:cubicBezTo>
                  <a:lnTo>
                    <a:pt x="99" y="122"/>
                  </a:lnTo>
                  <a:close/>
                  <a:moveTo>
                    <a:pt x="96" y="100"/>
                  </a:moveTo>
                  <a:cubicBezTo>
                    <a:pt x="95" y="96"/>
                    <a:pt x="94" y="92"/>
                    <a:pt x="93" y="88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3" y="90"/>
                    <a:pt x="104" y="94"/>
                    <a:pt x="104" y="99"/>
                  </a:cubicBezTo>
                  <a:lnTo>
                    <a:pt x="96" y="100"/>
                  </a:lnTo>
                  <a:close/>
                  <a:moveTo>
                    <a:pt x="91" y="79"/>
                  </a:moveTo>
                  <a:cubicBezTo>
                    <a:pt x="90" y="74"/>
                    <a:pt x="89" y="70"/>
                    <a:pt x="88" y="6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7" y="68"/>
                    <a:pt x="99" y="72"/>
                    <a:pt x="100" y="76"/>
                  </a:cubicBezTo>
                  <a:lnTo>
                    <a:pt x="91" y="79"/>
                  </a:lnTo>
                  <a:close/>
                  <a:moveTo>
                    <a:pt x="9" y="67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2" y="60"/>
                    <a:pt x="3" y="56"/>
                    <a:pt x="4" y="52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1" y="59"/>
                    <a:pt x="10" y="63"/>
                    <a:pt x="9" y="67"/>
                  </a:cubicBezTo>
                  <a:close/>
                  <a:moveTo>
                    <a:pt x="85" y="57"/>
                  </a:moveTo>
                  <a:cubicBezTo>
                    <a:pt x="84" y="53"/>
                    <a:pt x="82" y="49"/>
                    <a:pt x="81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6"/>
                    <a:pt x="92" y="50"/>
                    <a:pt x="93" y="54"/>
                  </a:cubicBezTo>
                  <a:lnTo>
                    <a:pt x="85" y="57"/>
                  </a:lnTo>
                  <a:close/>
                  <a:moveTo>
                    <a:pt x="16" y="46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10" y="38"/>
                    <a:pt x="11" y="34"/>
                    <a:pt x="13" y="3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9" y="38"/>
                    <a:pt x="18" y="42"/>
                    <a:pt x="16" y="46"/>
                  </a:cubicBezTo>
                  <a:close/>
                  <a:moveTo>
                    <a:pt x="77" y="37"/>
                  </a:moveTo>
                  <a:cubicBezTo>
                    <a:pt x="75" y="33"/>
                    <a:pt x="73" y="29"/>
                    <a:pt x="71" y="26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5"/>
                    <a:pt x="83" y="29"/>
                    <a:pt x="85" y="33"/>
                  </a:cubicBezTo>
                  <a:lnTo>
                    <a:pt x="77" y="37"/>
                  </a:lnTo>
                  <a:close/>
                  <a:moveTo>
                    <a:pt x="26" y="27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21" y="18"/>
                    <a:pt x="24" y="14"/>
                    <a:pt x="27" y="1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20"/>
                    <a:pt x="28" y="23"/>
                    <a:pt x="26" y="27"/>
                  </a:cubicBezTo>
                  <a:close/>
                  <a:moveTo>
                    <a:pt x="65" y="19"/>
                  </a:moveTo>
                  <a:cubicBezTo>
                    <a:pt x="63" y="16"/>
                    <a:pt x="60" y="13"/>
                    <a:pt x="57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5" y="6"/>
                    <a:pt x="68" y="9"/>
                    <a:pt x="72" y="13"/>
                  </a:cubicBezTo>
                  <a:lnTo>
                    <a:pt x="65" y="19"/>
                  </a:lnTo>
                  <a:close/>
                  <a:moveTo>
                    <a:pt x="40" y="12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40" y="2"/>
                    <a:pt x="45" y="0"/>
                    <a:pt x="50" y="1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9"/>
                    <a:pt x="43" y="10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2" name="Freeform 104"/>
            <p:cNvSpPr>
              <a:spLocks noEditPoints="1"/>
            </p:cNvSpPr>
            <p:nvPr userDrawn="1"/>
          </p:nvSpPr>
          <p:spPr bwMode="auto">
            <a:xfrm>
              <a:off x="1246188" y="1954213"/>
              <a:ext cx="58738" cy="58738"/>
            </a:xfrm>
            <a:custGeom>
              <a:avLst/>
              <a:gdLst>
                <a:gd name="T0" fmla="*/ 9 w 37"/>
                <a:gd name="T1" fmla="*/ 37 h 37"/>
                <a:gd name="T2" fmla="*/ 0 w 37"/>
                <a:gd name="T3" fmla="*/ 0 h 37"/>
                <a:gd name="T4" fmla="*/ 37 w 37"/>
                <a:gd name="T5" fmla="*/ 11 h 37"/>
                <a:gd name="T6" fmla="*/ 9 w 37"/>
                <a:gd name="T7" fmla="*/ 37 h 37"/>
                <a:gd name="T8" fmla="*/ 13 w 37"/>
                <a:gd name="T9" fmla="*/ 13 h 37"/>
                <a:gd name="T10" fmla="*/ 14 w 37"/>
                <a:gd name="T11" fmla="*/ 20 h 37"/>
                <a:gd name="T12" fmla="*/ 19 w 37"/>
                <a:gd name="T13" fmla="*/ 15 h 37"/>
                <a:gd name="T14" fmla="*/ 13 w 37"/>
                <a:gd name="T1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9" y="37"/>
                  </a:moveTo>
                  <a:lnTo>
                    <a:pt x="0" y="0"/>
                  </a:lnTo>
                  <a:lnTo>
                    <a:pt x="37" y="11"/>
                  </a:lnTo>
                  <a:lnTo>
                    <a:pt x="9" y="37"/>
                  </a:lnTo>
                  <a:close/>
                  <a:moveTo>
                    <a:pt x="13" y="13"/>
                  </a:moveTo>
                  <a:lnTo>
                    <a:pt x="14" y="20"/>
                  </a:lnTo>
                  <a:lnTo>
                    <a:pt x="19" y="15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1" name="arrow round Dino"/>
          <p:cNvGrpSpPr/>
          <p:nvPr userDrawn="1"/>
        </p:nvGrpSpPr>
        <p:grpSpPr>
          <a:xfrm>
            <a:off x="1027113" y="2112963"/>
            <a:ext cx="376237" cy="133350"/>
            <a:chOff x="1027113" y="2112963"/>
            <a:chExt cx="376237" cy="133350"/>
          </a:xfrm>
        </p:grpSpPr>
        <p:sp>
          <p:nvSpPr>
            <p:cNvPr id="3148" name="Freeform 100"/>
            <p:cNvSpPr>
              <a:spLocks noEditPoints="1"/>
            </p:cNvSpPr>
            <p:nvPr userDrawn="1"/>
          </p:nvSpPr>
          <p:spPr bwMode="auto">
            <a:xfrm>
              <a:off x="1027113" y="2112963"/>
              <a:ext cx="323850" cy="133350"/>
            </a:xfrm>
            <a:custGeom>
              <a:avLst/>
              <a:gdLst>
                <a:gd name="T0" fmla="*/ 65 w 189"/>
                <a:gd name="T1" fmla="*/ 78 h 78"/>
                <a:gd name="T2" fmla="*/ 69 w 189"/>
                <a:gd name="T3" fmla="*/ 69 h 78"/>
                <a:gd name="T4" fmla="*/ 78 w 189"/>
                <a:gd name="T5" fmla="*/ 77 h 78"/>
                <a:gd name="T6" fmla="*/ 55 w 189"/>
                <a:gd name="T7" fmla="*/ 77 h 78"/>
                <a:gd name="T8" fmla="*/ 44 w 189"/>
                <a:gd name="T9" fmla="*/ 67 h 78"/>
                <a:gd name="T10" fmla="*/ 55 w 189"/>
                <a:gd name="T11" fmla="*/ 77 h 78"/>
                <a:gd name="T12" fmla="*/ 87 w 189"/>
                <a:gd name="T13" fmla="*/ 68 h 78"/>
                <a:gd name="T14" fmla="*/ 101 w 189"/>
                <a:gd name="T15" fmla="*/ 76 h 78"/>
                <a:gd name="T16" fmla="*/ 111 w 189"/>
                <a:gd name="T17" fmla="*/ 74 h 78"/>
                <a:gd name="T18" fmla="*/ 122 w 189"/>
                <a:gd name="T19" fmla="*/ 64 h 78"/>
                <a:gd name="T20" fmla="*/ 111 w 189"/>
                <a:gd name="T21" fmla="*/ 74 h 78"/>
                <a:gd name="T22" fmla="*/ 19 w 189"/>
                <a:gd name="T23" fmla="*/ 68 h 78"/>
                <a:gd name="T24" fmla="*/ 35 w 189"/>
                <a:gd name="T25" fmla="*/ 65 h 78"/>
                <a:gd name="T26" fmla="*/ 133 w 189"/>
                <a:gd name="T27" fmla="*/ 70 h 78"/>
                <a:gd name="T28" fmla="*/ 144 w 189"/>
                <a:gd name="T29" fmla="*/ 59 h 78"/>
                <a:gd name="T30" fmla="*/ 133 w 189"/>
                <a:gd name="T31" fmla="*/ 70 h 78"/>
                <a:gd name="T32" fmla="*/ 153 w 189"/>
                <a:gd name="T33" fmla="*/ 56 h 78"/>
                <a:gd name="T34" fmla="*/ 168 w 189"/>
                <a:gd name="T35" fmla="*/ 61 h 78"/>
                <a:gd name="T36" fmla="*/ 11 w 189"/>
                <a:gd name="T37" fmla="*/ 62 h 78"/>
                <a:gd name="T38" fmla="*/ 10 w 189"/>
                <a:gd name="T39" fmla="*/ 47 h 78"/>
                <a:gd name="T40" fmla="*/ 11 w 189"/>
                <a:gd name="T41" fmla="*/ 62 h 78"/>
                <a:gd name="T42" fmla="*/ 174 w 189"/>
                <a:gd name="T43" fmla="*/ 50 h 78"/>
                <a:gd name="T44" fmla="*/ 189 w 189"/>
                <a:gd name="T45" fmla="*/ 52 h 78"/>
                <a:gd name="T46" fmla="*/ 0 w 189"/>
                <a:gd name="T47" fmla="*/ 39 h 78"/>
                <a:gd name="T48" fmla="*/ 3 w 189"/>
                <a:gd name="T49" fmla="*/ 25 h 78"/>
                <a:gd name="T50" fmla="*/ 8 w 189"/>
                <a:gd name="T51" fmla="*/ 38 h 78"/>
                <a:gd name="T52" fmla="*/ 0 w 189"/>
                <a:gd name="T53" fmla="*/ 39 h 78"/>
                <a:gd name="T54" fmla="*/ 8 w 189"/>
                <a:gd name="T55" fmla="*/ 16 h 78"/>
                <a:gd name="T56" fmla="*/ 24 w 189"/>
                <a:gd name="T57" fmla="*/ 14 h 78"/>
                <a:gd name="T58" fmla="*/ 31 w 189"/>
                <a:gd name="T59" fmla="*/ 10 h 78"/>
                <a:gd name="T60" fmla="*/ 42 w 189"/>
                <a:gd name="T61" fmla="*/ 0 h 78"/>
                <a:gd name="T62" fmla="*/ 43 w 189"/>
                <a:gd name="T63" fmla="*/ 9 h 78"/>
                <a:gd name="T64" fmla="*/ 31 w 189"/>
                <a:gd name="T65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9" h="78">
                  <a:moveTo>
                    <a:pt x="69" y="78"/>
                  </a:moveTo>
                  <a:cubicBezTo>
                    <a:pt x="67" y="78"/>
                    <a:pt x="66" y="78"/>
                    <a:pt x="65" y="78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6" y="69"/>
                    <a:pt x="68" y="69"/>
                    <a:pt x="69" y="69"/>
                  </a:cubicBezTo>
                  <a:cubicBezTo>
                    <a:pt x="72" y="69"/>
                    <a:pt x="75" y="69"/>
                    <a:pt x="78" y="69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5" y="78"/>
                    <a:pt x="72" y="78"/>
                    <a:pt x="69" y="78"/>
                  </a:cubicBezTo>
                  <a:close/>
                  <a:moveTo>
                    <a:pt x="55" y="77"/>
                  </a:moveTo>
                  <a:cubicBezTo>
                    <a:pt x="51" y="77"/>
                    <a:pt x="46" y="76"/>
                    <a:pt x="42" y="75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7" y="68"/>
                    <a:pt x="52" y="68"/>
                    <a:pt x="56" y="68"/>
                  </a:cubicBezTo>
                  <a:lnTo>
                    <a:pt x="55" y="77"/>
                  </a:lnTo>
                  <a:close/>
                  <a:moveTo>
                    <a:pt x="88" y="77"/>
                  </a:moveTo>
                  <a:cubicBezTo>
                    <a:pt x="87" y="68"/>
                    <a:pt x="87" y="68"/>
                    <a:pt x="87" y="68"/>
                  </a:cubicBezTo>
                  <a:cubicBezTo>
                    <a:pt x="91" y="68"/>
                    <a:pt x="96" y="67"/>
                    <a:pt x="100" y="6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97" y="76"/>
                    <a:pt x="92" y="76"/>
                    <a:pt x="88" y="77"/>
                  </a:cubicBezTo>
                  <a:close/>
                  <a:moveTo>
                    <a:pt x="111" y="74"/>
                  </a:moveTo>
                  <a:cubicBezTo>
                    <a:pt x="109" y="66"/>
                    <a:pt x="109" y="66"/>
                    <a:pt x="109" y="66"/>
                  </a:cubicBezTo>
                  <a:cubicBezTo>
                    <a:pt x="114" y="65"/>
                    <a:pt x="118" y="64"/>
                    <a:pt x="122" y="64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9" y="73"/>
                    <a:pt x="115" y="74"/>
                    <a:pt x="111" y="74"/>
                  </a:cubicBezTo>
                  <a:close/>
                  <a:moveTo>
                    <a:pt x="32" y="73"/>
                  </a:moveTo>
                  <a:cubicBezTo>
                    <a:pt x="28" y="72"/>
                    <a:pt x="23" y="70"/>
                    <a:pt x="19" y="68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7" y="62"/>
                    <a:pt x="30" y="64"/>
                    <a:pt x="35" y="65"/>
                  </a:cubicBezTo>
                  <a:lnTo>
                    <a:pt x="32" y="73"/>
                  </a:lnTo>
                  <a:close/>
                  <a:moveTo>
                    <a:pt x="133" y="70"/>
                  </a:moveTo>
                  <a:cubicBezTo>
                    <a:pt x="131" y="62"/>
                    <a:pt x="131" y="62"/>
                    <a:pt x="131" y="62"/>
                  </a:cubicBezTo>
                  <a:cubicBezTo>
                    <a:pt x="136" y="61"/>
                    <a:pt x="140" y="60"/>
                    <a:pt x="144" y="59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42" y="68"/>
                    <a:pt x="138" y="69"/>
                    <a:pt x="133" y="70"/>
                  </a:cubicBezTo>
                  <a:close/>
                  <a:moveTo>
                    <a:pt x="155" y="65"/>
                  </a:moveTo>
                  <a:cubicBezTo>
                    <a:pt x="153" y="56"/>
                    <a:pt x="153" y="56"/>
                    <a:pt x="153" y="56"/>
                  </a:cubicBezTo>
                  <a:cubicBezTo>
                    <a:pt x="157" y="55"/>
                    <a:pt x="161" y="54"/>
                    <a:pt x="165" y="53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4" y="62"/>
                    <a:pt x="160" y="64"/>
                    <a:pt x="155" y="65"/>
                  </a:cubicBezTo>
                  <a:close/>
                  <a:moveTo>
                    <a:pt x="11" y="62"/>
                  </a:moveTo>
                  <a:cubicBezTo>
                    <a:pt x="7" y="59"/>
                    <a:pt x="4" y="55"/>
                    <a:pt x="2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50"/>
                    <a:pt x="14" y="53"/>
                    <a:pt x="17" y="56"/>
                  </a:cubicBezTo>
                  <a:lnTo>
                    <a:pt x="11" y="62"/>
                  </a:lnTo>
                  <a:close/>
                  <a:moveTo>
                    <a:pt x="177" y="58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9" y="48"/>
                    <a:pt x="182" y="46"/>
                    <a:pt x="185" y="45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6" y="54"/>
                    <a:pt x="182" y="56"/>
                    <a:pt x="177" y="58"/>
                  </a:cubicBezTo>
                  <a:close/>
                  <a:moveTo>
                    <a:pt x="0" y="39"/>
                  </a:moveTo>
                  <a:cubicBezTo>
                    <a:pt x="0" y="39"/>
                    <a:pt x="0" y="38"/>
                    <a:pt x="0" y="38"/>
                  </a:cubicBezTo>
                  <a:cubicBezTo>
                    <a:pt x="0" y="33"/>
                    <a:pt x="1" y="29"/>
                    <a:pt x="3" y="2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31"/>
                    <a:pt x="8" y="35"/>
                    <a:pt x="8" y="38"/>
                  </a:cubicBezTo>
                  <a:cubicBezTo>
                    <a:pt x="8" y="38"/>
                    <a:pt x="8" y="39"/>
                    <a:pt x="9" y="39"/>
                  </a:cubicBezTo>
                  <a:lnTo>
                    <a:pt x="0" y="39"/>
                  </a:lnTo>
                  <a:close/>
                  <a:moveTo>
                    <a:pt x="15" y="21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11" y="12"/>
                    <a:pt x="15" y="9"/>
                    <a:pt x="19" y="6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0" y="16"/>
                    <a:pt x="17" y="18"/>
                    <a:pt x="15" y="21"/>
                  </a:cubicBezTo>
                  <a:close/>
                  <a:moveTo>
                    <a:pt x="31" y="10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33" y="1"/>
                    <a:pt x="38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5" y="9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3" name="Freeform 105"/>
            <p:cNvSpPr>
              <a:spLocks noEditPoints="1"/>
            </p:cNvSpPr>
            <p:nvPr userDrawn="1"/>
          </p:nvSpPr>
          <p:spPr bwMode="auto">
            <a:xfrm>
              <a:off x="1343025" y="2163763"/>
              <a:ext cx="60325" cy="57150"/>
            </a:xfrm>
            <a:custGeom>
              <a:avLst/>
              <a:gdLst>
                <a:gd name="T0" fmla="*/ 15 w 38"/>
                <a:gd name="T1" fmla="*/ 36 h 36"/>
                <a:gd name="T2" fmla="*/ 0 w 38"/>
                <a:gd name="T3" fmla="*/ 0 h 36"/>
                <a:gd name="T4" fmla="*/ 38 w 38"/>
                <a:gd name="T5" fmla="*/ 4 h 36"/>
                <a:gd name="T6" fmla="*/ 15 w 38"/>
                <a:gd name="T7" fmla="*/ 36 h 36"/>
                <a:gd name="T8" fmla="*/ 15 w 38"/>
                <a:gd name="T9" fmla="*/ 12 h 36"/>
                <a:gd name="T10" fmla="*/ 17 w 38"/>
                <a:gd name="T11" fmla="*/ 17 h 36"/>
                <a:gd name="T12" fmla="*/ 21 w 38"/>
                <a:gd name="T13" fmla="*/ 12 h 36"/>
                <a:gd name="T14" fmla="*/ 15 w 38"/>
                <a:gd name="T1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6">
                  <a:moveTo>
                    <a:pt x="15" y="36"/>
                  </a:moveTo>
                  <a:lnTo>
                    <a:pt x="0" y="0"/>
                  </a:lnTo>
                  <a:lnTo>
                    <a:pt x="38" y="4"/>
                  </a:lnTo>
                  <a:lnTo>
                    <a:pt x="15" y="36"/>
                  </a:lnTo>
                  <a:close/>
                  <a:moveTo>
                    <a:pt x="15" y="12"/>
                  </a:moveTo>
                  <a:lnTo>
                    <a:pt x="17" y="17"/>
                  </a:lnTo>
                  <a:lnTo>
                    <a:pt x="21" y="12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54" name="Dinosaur"/>
          <p:cNvSpPr>
            <a:spLocks noEditPoints="1"/>
          </p:cNvSpPr>
          <p:nvPr userDrawn="1"/>
        </p:nvSpPr>
        <p:spPr bwMode="auto">
          <a:xfrm>
            <a:off x="1101725" y="1924050"/>
            <a:ext cx="412750" cy="515938"/>
          </a:xfrm>
          <a:custGeom>
            <a:avLst/>
            <a:gdLst>
              <a:gd name="T0" fmla="*/ 112 w 241"/>
              <a:gd name="T1" fmla="*/ 288 h 301"/>
              <a:gd name="T2" fmla="*/ 72 w 241"/>
              <a:gd name="T3" fmla="*/ 269 h 301"/>
              <a:gd name="T4" fmla="*/ 154 w 241"/>
              <a:gd name="T5" fmla="*/ 266 h 301"/>
              <a:gd name="T6" fmla="*/ 179 w 241"/>
              <a:gd name="T7" fmla="*/ 256 h 301"/>
              <a:gd name="T8" fmla="*/ 184 w 241"/>
              <a:gd name="T9" fmla="*/ 220 h 301"/>
              <a:gd name="T10" fmla="*/ 157 w 241"/>
              <a:gd name="T11" fmla="*/ 203 h 301"/>
              <a:gd name="T12" fmla="*/ 147 w 241"/>
              <a:gd name="T13" fmla="*/ 200 h 301"/>
              <a:gd name="T14" fmla="*/ 134 w 241"/>
              <a:gd name="T15" fmla="*/ 223 h 301"/>
              <a:gd name="T16" fmla="*/ 117 w 241"/>
              <a:gd name="T17" fmla="*/ 228 h 301"/>
              <a:gd name="T18" fmla="*/ 96 w 241"/>
              <a:gd name="T19" fmla="*/ 196 h 301"/>
              <a:gd name="T20" fmla="*/ 89 w 241"/>
              <a:gd name="T21" fmla="*/ 197 h 301"/>
              <a:gd name="T22" fmla="*/ 71 w 241"/>
              <a:gd name="T23" fmla="*/ 216 h 301"/>
              <a:gd name="T24" fmla="*/ 56 w 241"/>
              <a:gd name="T25" fmla="*/ 202 h 301"/>
              <a:gd name="T26" fmla="*/ 56 w 241"/>
              <a:gd name="T27" fmla="*/ 188 h 301"/>
              <a:gd name="T28" fmla="*/ 46 w 241"/>
              <a:gd name="T29" fmla="*/ 166 h 301"/>
              <a:gd name="T30" fmla="*/ 34 w 241"/>
              <a:gd name="T31" fmla="*/ 149 h 301"/>
              <a:gd name="T32" fmla="*/ 30 w 241"/>
              <a:gd name="T33" fmla="*/ 73 h 301"/>
              <a:gd name="T34" fmla="*/ 30 w 241"/>
              <a:gd name="T35" fmla="*/ 45 h 301"/>
              <a:gd name="T36" fmla="*/ 25 w 241"/>
              <a:gd name="T37" fmla="*/ 40 h 301"/>
              <a:gd name="T38" fmla="*/ 17 w 241"/>
              <a:gd name="T39" fmla="*/ 29 h 301"/>
              <a:gd name="T40" fmla="*/ 7 w 241"/>
              <a:gd name="T41" fmla="*/ 6 h 301"/>
              <a:gd name="T42" fmla="*/ 58 w 241"/>
              <a:gd name="T43" fmla="*/ 13 h 301"/>
              <a:gd name="T44" fmla="*/ 68 w 241"/>
              <a:gd name="T45" fmla="*/ 104 h 301"/>
              <a:gd name="T46" fmla="*/ 100 w 241"/>
              <a:gd name="T47" fmla="*/ 98 h 301"/>
              <a:gd name="T48" fmla="*/ 200 w 241"/>
              <a:gd name="T49" fmla="*/ 134 h 301"/>
              <a:gd name="T50" fmla="*/ 155 w 241"/>
              <a:gd name="T51" fmla="*/ 301 h 301"/>
              <a:gd name="T52" fmla="*/ 79 w 241"/>
              <a:gd name="T53" fmla="*/ 269 h 301"/>
              <a:gd name="T54" fmla="*/ 115 w 241"/>
              <a:gd name="T55" fmla="*/ 282 h 301"/>
              <a:gd name="T56" fmla="*/ 214 w 241"/>
              <a:gd name="T57" fmla="*/ 260 h 301"/>
              <a:gd name="T58" fmla="*/ 141 w 241"/>
              <a:gd name="T59" fmla="*/ 86 h 301"/>
              <a:gd name="T60" fmla="*/ 91 w 241"/>
              <a:gd name="T61" fmla="*/ 112 h 301"/>
              <a:gd name="T62" fmla="*/ 57 w 241"/>
              <a:gd name="T63" fmla="*/ 60 h 301"/>
              <a:gd name="T64" fmla="*/ 30 w 241"/>
              <a:gd name="T65" fmla="*/ 6 h 301"/>
              <a:gd name="T66" fmla="*/ 9 w 241"/>
              <a:gd name="T67" fmla="*/ 22 h 301"/>
              <a:gd name="T68" fmla="*/ 22 w 241"/>
              <a:gd name="T69" fmla="*/ 23 h 301"/>
              <a:gd name="T70" fmla="*/ 32 w 241"/>
              <a:gd name="T71" fmla="*/ 38 h 301"/>
              <a:gd name="T72" fmla="*/ 36 w 241"/>
              <a:gd name="T73" fmla="*/ 58 h 301"/>
              <a:gd name="T74" fmla="*/ 34 w 241"/>
              <a:gd name="T75" fmla="*/ 100 h 301"/>
              <a:gd name="T76" fmla="*/ 50 w 241"/>
              <a:gd name="T77" fmla="*/ 156 h 301"/>
              <a:gd name="T78" fmla="*/ 59 w 241"/>
              <a:gd name="T79" fmla="*/ 178 h 301"/>
              <a:gd name="T80" fmla="*/ 62 w 241"/>
              <a:gd name="T81" fmla="*/ 186 h 301"/>
              <a:gd name="T82" fmla="*/ 63 w 241"/>
              <a:gd name="T83" fmla="*/ 202 h 301"/>
              <a:gd name="T84" fmla="*/ 71 w 241"/>
              <a:gd name="T85" fmla="*/ 209 h 301"/>
              <a:gd name="T86" fmla="*/ 83 w 241"/>
              <a:gd name="T87" fmla="*/ 197 h 301"/>
              <a:gd name="T88" fmla="*/ 86 w 241"/>
              <a:gd name="T89" fmla="*/ 190 h 301"/>
              <a:gd name="T90" fmla="*/ 94 w 241"/>
              <a:gd name="T91" fmla="*/ 190 h 301"/>
              <a:gd name="T92" fmla="*/ 103 w 241"/>
              <a:gd name="T93" fmla="*/ 194 h 301"/>
              <a:gd name="T94" fmla="*/ 117 w 241"/>
              <a:gd name="T95" fmla="*/ 222 h 301"/>
              <a:gd name="T96" fmla="*/ 128 w 241"/>
              <a:gd name="T97" fmla="*/ 213 h 301"/>
              <a:gd name="T98" fmla="*/ 139 w 241"/>
              <a:gd name="T99" fmla="*/ 208 h 301"/>
              <a:gd name="T100" fmla="*/ 144 w 241"/>
              <a:gd name="T101" fmla="*/ 194 h 301"/>
              <a:gd name="T102" fmla="*/ 164 w 241"/>
              <a:gd name="T103" fmla="*/ 203 h 301"/>
              <a:gd name="T104" fmla="*/ 185 w 241"/>
              <a:gd name="T105" fmla="*/ 214 h 301"/>
              <a:gd name="T106" fmla="*/ 183 w 241"/>
              <a:gd name="T107" fmla="*/ 261 h 301"/>
              <a:gd name="T108" fmla="*/ 154 w 241"/>
              <a:gd name="T109" fmla="*/ 272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1" h="301">
                <a:moveTo>
                  <a:pt x="155" y="301"/>
                </a:moveTo>
                <a:cubicBezTo>
                  <a:pt x="150" y="301"/>
                  <a:pt x="145" y="300"/>
                  <a:pt x="140" y="299"/>
                </a:cubicBezTo>
                <a:cubicBezTo>
                  <a:pt x="129" y="296"/>
                  <a:pt x="121" y="292"/>
                  <a:pt x="112" y="288"/>
                </a:cubicBezTo>
                <a:cubicBezTo>
                  <a:pt x="108" y="286"/>
                  <a:pt x="104" y="284"/>
                  <a:pt x="100" y="282"/>
                </a:cubicBezTo>
                <a:cubicBezTo>
                  <a:pt x="96" y="281"/>
                  <a:pt x="90" y="278"/>
                  <a:pt x="83" y="278"/>
                </a:cubicBezTo>
                <a:cubicBezTo>
                  <a:pt x="73" y="276"/>
                  <a:pt x="72" y="272"/>
                  <a:pt x="72" y="269"/>
                </a:cubicBezTo>
                <a:cubicBezTo>
                  <a:pt x="73" y="262"/>
                  <a:pt x="84" y="255"/>
                  <a:pt x="92" y="255"/>
                </a:cubicBezTo>
                <a:cubicBezTo>
                  <a:pt x="103" y="254"/>
                  <a:pt x="114" y="257"/>
                  <a:pt x="125" y="260"/>
                </a:cubicBezTo>
                <a:cubicBezTo>
                  <a:pt x="135" y="263"/>
                  <a:pt x="144" y="266"/>
                  <a:pt x="154" y="266"/>
                </a:cubicBezTo>
                <a:cubicBezTo>
                  <a:pt x="154" y="266"/>
                  <a:pt x="154" y="266"/>
                  <a:pt x="154" y="266"/>
                </a:cubicBezTo>
                <a:cubicBezTo>
                  <a:pt x="163" y="266"/>
                  <a:pt x="170" y="263"/>
                  <a:pt x="177" y="258"/>
                </a:cubicBezTo>
                <a:cubicBezTo>
                  <a:pt x="178" y="257"/>
                  <a:pt x="178" y="257"/>
                  <a:pt x="179" y="256"/>
                </a:cubicBezTo>
                <a:cubicBezTo>
                  <a:pt x="184" y="252"/>
                  <a:pt x="189" y="248"/>
                  <a:pt x="191" y="236"/>
                </a:cubicBezTo>
                <a:cubicBezTo>
                  <a:pt x="191" y="231"/>
                  <a:pt x="189" y="225"/>
                  <a:pt x="187" y="222"/>
                </a:cubicBezTo>
                <a:cubicBezTo>
                  <a:pt x="186" y="221"/>
                  <a:pt x="185" y="220"/>
                  <a:pt x="184" y="220"/>
                </a:cubicBezTo>
                <a:cubicBezTo>
                  <a:pt x="182" y="220"/>
                  <a:pt x="180" y="221"/>
                  <a:pt x="178" y="221"/>
                </a:cubicBezTo>
                <a:cubicBezTo>
                  <a:pt x="175" y="222"/>
                  <a:pt x="171" y="222"/>
                  <a:pt x="168" y="222"/>
                </a:cubicBezTo>
                <a:cubicBezTo>
                  <a:pt x="158" y="221"/>
                  <a:pt x="158" y="208"/>
                  <a:pt x="157" y="203"/>
                </a:cubicBezTo>
                <a:cubicBezTo>
                  <a:pt x="157" y="199"/>
                  <a:pt x="156" y="199"/>
                  <a:pt x="154" y="199"/>
                </a:cubicBezTo>
                <a:cubicBezTo>
                  <a:pt x="152" y="199"/>
                  <a:pt x="151" y="199"/>
                  <a:pt x="149" y="200"/>
                </a:cubicBezTo>
                <a:cubicBezTo>
                  <a:pt x="148" y="200"/>
                  <a:pt x="148" y="200"/>
                  <a:pt x="147" y="200"/>
                </a:cubicBezTo>
                <a:cubicBezTo>
                  <a:pt x="148" y="205"/>
                  <a:pt x="147" y="209"/>
                  <a:pt x="144" y="213"/>
                </a:cubicBezTo>
                <a:cubicBezTo>
                  <a:pt x="142" y="215"/>
                  <a:pt x="139" y="217"/>
                  <a:pt x="135" y="217"/>
                </a:cubicBezTo>
                <a:cubicBezTo>
                  <a:pt x="135" y="219"/>
                  <a:pt x="136" y="221"/>
                  <a:pt x="134" y="223"/>
                </a:cubicBezTo>
                <a:cubicBezTo>
                  <a:pt x="134" y="224"/>
                  <a:pt x="134" y="224"/>
                  <a:pt x="134" y="224"/>
                </a:cubicBezTo>
                <a:cubicBezTo>
                  <a:pt x="132" y="225"/>
                  <a:pt x="132" y="225"/>
                  <a:pt x="132" y="225"/>
                </a:cubicBezTo>
                <a:cubicBezTo>
                  <a:pt x="128" y="226"/>
                  <a:pt x="124" y="228"/>
                  <a:pt x="117" y="228"/>
                </a:cubicBezTo>
                <a:cubicBezTo>
                  <a:pt x="99" y="228"/>
                  <a:pt x="97" y="223"/>
                  <a:pt x="96" y="221"/>
                </a:cubicBezTo>
                <a:cubicBezTo>
                  <a:pt x="95" y="218"/>
                  <a:pt x="95" y="212"/>
                  <a:pt x="95" y="207"/>
                </a:cubicBezTo>
                <a:cubicBezTo>
                  <a:pt x="95" y="204"/>
                  <a:pt x="95" y="200"/>
                  <a:pt x="96" y="196"/>
                </a:cubicBezTo>
                <a:cubicBezTo>
                  <a:pt x="95" y="196"/>
                  <a:pt x="93" y="196"/>
                  <a:pt x="91" y="196"/>
                </a:cubicBezTo>
                <a:cubicBezTo>
                  <a:pt x="90" y="196"/>
                  <a:pt x="90" y="196"/>
                  <a:pt x="89" y="196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90" y="206"/>
                  <a:pt x="89" y="210"/>
                  <a:pt x="87" y="212"/>
                </a:cubicBezTo>
                <a:cubicBezTo>
                  <a:pt x="84" y="215"/>
                  <a:pt x="79" y="216"/>
                  <a:pt x="75" y="216"/>
                </a:cubicBezTo>
                <a:cubicBezTo>
                  <a:pt x="74" y="216"/>
                  <a:pt x="72" y="216"/>
                  <a:pt x="71" y="216"/>
                </a:cubicBezTo>
                <a:cubicBezTo>
                  <a:pt x="70" y="216"/>
                  <a:pt x="69" y="216"/>
                  <a:pt x="69" y="216"/>
                </a:cubicBezTo>
                <a:cubicBezTo>
                  <a:pt x="64" y="216"/>
                  <a:pt x="61" y="214"/>
                  <a:pt x="59" y="212"/>
                </a:cubicBezTo>
                <a:cubicBezTo>
                  <a:pt x="57" y="210"/>
                  <a:pt x="56" y="207"/>
                  <a:pt x="56" y="202"/>
                </a:cubicBezTo>
                <a:cubicBezTo>
                  <a:pt x="56" y="201"/>
                  <a:pt x="57" y="199"/>
                  <a:pt x="57" y="198"/>
                </a:cubicBezTo>
                <a:cubicBezTo>
                  <a:pt x="57" y="196"/>
                  <a:pt x="57" y="194"/>
                  <a:pt x="57" y="193"/>
                </a:cubicBezTo>
                <a:cubicBezTo>
                  <a:pt x="57" y="191"/>
                  <a:pt x="57" y="190"/>
                  <a:pt x="56" y="188"/>
                </a:cubicBezTo>
                <a:cubicBezTo>
                  <a:pt x="55" y="186"/>
                  <a:pt x="55" y="185"/>
                  <a:pt x="55" y="183"/>
                </a:cubicBezTo>
                <a:cubicBezTo>
                  <a:pt x="52" y="181"/>
                  <a:pt x="49" y="178"/>
                  <a:pt x="47" y="175"/>
                </a:cubicBezTo>
                <a:cubicBezTo>
                  <a:pt x="46" y="172"/>
                  <a:pt x="46" y="169"/>
                  <a:pt x="46" y="166"/>
                </a:cubicBezTo>
                <a:cubicBezTo>
                  <a:pt x="46" y="164"/>
                  <a:pt x="46" y="161"/>
                  <a:pt x="45" y="160"/>
                </a:cubicBezTo>
                <a:cubicBezTo>
                  <a:pt x="44" y="158"/>
                  <a:pt x="42" y="157"/>
                  <a:pt x="40" y="155"/>
                </a:cubicBezTo>
                <a:cubicBezTo>
                  <a:pt x="38" y="154"/>
                  <a:pt x="36" y="152"/>
                  <a:pt x="34" y="149"/>
                </a:cubicBezTo>
                <a:cubicBezTo>
                  <a:pt x="24" y="134"/>
                  <a:pt x="26" y="116"/>
                  <a:pt x="28" y="99"/>
                </a:cubicBezTo>
                <a:cubicBezTo>
                  <a:pt x="28" y="98"/>
                  <a:pt x="28" y="98"/>
                  <a:pt x="28" y="98"/>
                </a:cubicBezTo>
                <a:cubicBezTo>
                  <a:pt x="29" y="89"/>
                  <a:pt x="29" y="81"/>
                  <a:pt x="30" y="73"/>
                </a:cubicBezTo>
                <a:cubicBezTo>
                  <a:pt x="30" y="68"/>
                  <a:pt x="30" y="63"/>
                  <a:pt x="30" y="58"/>
                </a:cubicBezTo>
                <a:cubicBezTo>
                  <a:pt x="30" y="57"/>
                  <a:pt x="30" y="56"/>
                  <a:pt x="30" y="54"/>
                </a:cubicBezTo>
                <a:cubicBezTo>
                  <a:pt x="30" y="52"/>
                  <a:pt x="31" y="46"/>
                  <a:pt x="30" y="45"/>
                </a:cubicBezTo>
                <a:cubicBezTo>
                  <a:pt x="30" y="44"/>
                  <a:pt x="29" y="44"/>
                  <a:pt x="28" y="43"/>
                </a:cubicBezTo>
                <a:cubicBezTo>
                  <a:pt x="28" y="43"/>
                  <a:pt x="26" y="42"/>
                  <a:pt x="26" y="41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37"/>
                  <a:pt x="24" y="35"/>
                  <a:pt x="23" y="33"/>
                </a:cubicBezTo>
                <a:cubicBezTo>
                  <a:pt x="23" y="30"/>
                  <a:pt x="23" y="30"/>
                  <a:pt x="21" y="29"/>
                </a:cubicBezTo>
                <a:cubicBezTo>
                  <a:pt x="20" y="29"/>
                  <a:pt x="19" y="29"/>
                  <a:pt x="17" y="29"/>
                </a:cubicBezTo>
                <a:cubicBezTo>
                  <a:pt x="17" y="29"/>
                  <a:pt x="16" y="29"/>
                  <a:pt x="15" y="29"/>
                </a:cubicBezTo>
                <a:cubicBezTo>
                  <a:pt x="12" y="29"/>
                  <a:pt x="8" y="29"/>
                  <a:pt x="5" y="26"/>
                </a:cubicBezTo>
                <a:cubicBezTo>
                  <a:pt x="0" y="20"/>
                  <a:pt x="3" y="11"/>
                  <a:pt x="7" y="6"/>
                </a:cubicBezTo>
                <a:cubicBezTo>
                  <a:pt x="11" y="2"/>
                  <a:pt x="17" y="0"/>
                  <a:pt x="26" y="0"/>
                </a:cubicBezTo>
                <a:cubicBezTo>
                  <a:pt x="27" y="0"/>
                  <a:pt x="29" y="0"/>
                  <a:pt x="30" y="0"/>
                </a:cubicBezTo>
                <a:cubicBezTo>
                  <a:pt x="49" y="0"/>
                  <a:pt x="56" y="7"/>
                  <a:pt x="58" y="13"/>
                </a:cubicBezTo>
                <a:cubicBezTo>
                  <a:pt x="63" y="24"/>
                  <a:pt x="63" y="37"/>
                  <a:pt x="63" y="49"/>
                </a:cubicBezTo>
                <a:cubicBezTo>
                  <a:pt x="63" y="52"/>
                  <a:pt x="63" y="56"/>
                  <a:pt x="63" y="59"/>
                </a:cubicBezTo>
                <a:cubicBezTo>
                  <a:pt x="64" y="73"/>
                  <a:pt x="65" y="89"/>
                  <a:pt x="68" y="104"/>
                </a:cubicBezTo>
                <a:cubicBezTo>
                  <a:pt x="70" y="111"/>
                  <a:pt x="73" y="111"/>
                  <a:pt x="75" y="111"/>
                </a:cubicBezTo>
                <a:cubicBezTo>
                  <a:pt x="78" y="111"/>
                  <a:pt x="82" y="110"/>
                  <a:pt x="88" y="106"/>
                </a:cubicBezTo>
                <a:cubicBezTo>
                  <a:pt x="92" y="104"/>
                  <a:pt x="96" y="101"/>
                  <a:pt x="100" y="98"/>
                </a:cubicBezTo>
                <a:cubicBezTo>
                  <a:pt x="109" y="91"/>
                  <a:pt x="119" y="84"/>
                  <a:pt x="131" y="81"/>
                </a:cubicBezTo>
                <a:cubicBezTo>
                  <a:pt x="134" y="80"/>
                  <a:pt x="138" y="79"/>
                  <a:pt x="141" y="79"/>
                </a:cubicBezTo>
                <a:cubicBezTo>
                  <a:pt x="169" y="79"/>
                  <a:pt x="188" y="112"/>
                  <a:pt x="200" y="134"/>
                </a:cubicBezTo>
                <a:cubicBezTo>
                  <a:pt x="201" y="135"/>
                  <a:pt x="201" y="135"/>
                  <a:pt x="201" y="135"/>
                </a:cubicBezTo>
                <a:cubicBezTo>
                  <a:pt x="218" y="165"/>
                  <a:pt x="241" y="226"/>
                  <a:pt x="219" y="263"/>
                </a:cubicBezTo>
                <a:cubicBezTo>
                  <a:pt x="206" y="286"/>
                  <a:pt x="180" y="301"/>
                  <a:pt x="155" y="301"/>
                </a:cubicBezTo>
                <a:close/>
                <a:moveTo>
                  <a:pt x="94" y="261"/>
                </a:moveTo>
                <a:cubicBezTo>
                  <a:pt x="94" y="261"/>
                  <a:pt x="93" y="261"/>
                  <a:pt x="92" y="261"/>
                </a:cubicBezTo>
                <a:cubicBezTo>
                  <a:pt x="87" y="261"/>
                  <a:pt x="79" y="267"/>
                  <a:pt x="79" y="269"/>
                </a:cubicBezTo>
                <a:cubicBezTo>
                  <a:pt x="79" y="270"/>
                  <a:pt x="80" y="271"/>
                  <a:pt x="84" y="271"/>
                </a:cubicBezTo>
                <a:cubicBezTo>
                  <a:pt x="92" y="272"/>
                  <a:pt x="98" y="275"/>
                  <a:pt x="102" y="277"/>
                </a:cubicBezTo>
                <a:cubicBezTo>
                  <a:pt x="107" y="279"/>
                  <a:pt x="111" y="281"/>
                  <a:pt x="115" y="282"/>
                </a:cubicBezTo>
                <a:cubicBezTo>
                  <a:pt x="123" y="287"/>
                  <a:pt x="131" y="290"/>
                  <a:pt x="142" y="293"/>
                </a:cubicBezTo>
                <a:cubicBezTo>
                  <a:pt x="146" y="294"/>
                  <a:pt x="151" y="295"/>
                  <a:pt x="155" y="295"/>
                </a:cubicBezTo>
                <a:cubicBezTo>
                  <a:pt x="178" y="295"/>
                  <a:pt x="202" y="281"/>
                  <a:pt x="214" y="260"/>
                </a:cubicBezTo>
                <a:cubicBezTo>
                  <a:pt x="234" y="225"/>
                  <a:pt x="212" y="167"/>
                  <a:pt x="195" y="138"/>
                </a:cubicBezTo>
                <a:cubicBezTo>
                  <a:pt x="195" y="137"/>
                  <a:pt x="195" y="137"/>
                  <a:pt x="195" y="137"/>
                </a:cubicBezTo>
                <a:cubicBezTo>
                  <a:pt x="183" y="117"/>
                  <a:pt x="166" y="86"/>
                  <a:pt x="141" y="86"/>
                </a:cubicBezTo>
                <a:cubicBezTo>
                  <a:pt x="138" y="86"/>
                  <a:pt x="135" y="86"/>
                  <a:pt x="133" y="87"/>
                </a:cubicBezTo>
                <a:cubicBezTo>
                  <a:pt x="122" y="90"/>
                  <a:pt x="113" y="96"/>
                  <a:pt x="104" y="103"/>
                </a:cubicBezTo>
                <a:cubicBezTo>
                  <a:pt x="100" y="106"/>
                  <a:pt x="95" y="109"/>
                  <a:pt x="91" y="112"/>
                </a:cubicBezTo>
                <a:cubicBezTo>
                  <a:pt x="87" y="114"/>
                  <a:pt x="80" y="118"/>
                  <a:pt x="75" y="118"/>
                </a:cubicBezTo>
                <a:cubicBezTo>
                  <a:pt x="70" y="118"/>
                  <a:pt x="64" y="116"/>
                  <a:pt x="62" y="105"/>
                </a:cubicBezTo>
                <a:cubicBezTo>
                  <a:pt x="59" y="90"/>
                  <a:pt x="58" y="73"/>
                  <a:pt x="57" y="60"/>
                </a:cubicBezTo>
                <a:cubicBezTo>
                  <a:pt x="57" y="56"/>
                  <a:pt x="57" y="52"/>
                  <a:pt x="57" y="49"/>
                </a:cubicBezTo>
                <a:cubicBezTo>
                  <a:pt x="57" y="37"/>
                  <a:pt x="56" y="25"/>
                  <a:pt x="53" y="16"/>
                </a:cubicBezTo>
                <a:cubicBezTo>
                  <a:pt x="50" y="9"/>
                  <a:pt x="42" y="6"/>
                  <a:pt x="30" y="6"/>
                </a:cubicBezTo>
                <a:cubicBezTo>
                  <a:pt x="29" y="6"/>
                  <a:pt x="27" y="6"/>
                  <a:pt x="26" y="6"/>
                </a:cubicBezTo>
                <a:cubicBezTo>
                  <a:pt x="19" y="6"/>
                  <a:pt x="14" y="8"/>
                  <a:pt x="11" y="11"/>
                </a:cubicBezTo>
                <a:cubicBezTo>
                  <a:pt x="9" y="13"/>
                  <a:pt x="7" y="19"/>
                  <a:pt x="9" y="22"/>
                </a:cubicBezTo>
                <a:cubicBezTo>
                  <a:pt x="10" y="23"/>
                  <a:pt x="12" y="23"/>
                  <a:pt x="15" y="23"/>
                </a:cubicBezTo>
                <a:cubicBezTo>
                  <a:pt x="16" y="23"/>
                  <a:pt x="16" y="23"/>
                  <a:pt x="17" y="23"/>
                </a:cubicBezTo>
                <a:cubicBezTo>
                  <a:pt x="19" y="23"/>
                  <a:pt x="20" y="23"/>
                  <a:pt x="22" y="23"/>
                </a:cubicBezTo>
                <a:cubicBezTo>
                  <a:pt x="29" y="24"/>
                  <a:pt x="29" y="29"/>
                  <a:pt x="30" y="32"/>
                </a:cubicBezTo>
                <a:cubicBezTo>
                  <a:pt x="30" y="34"/>
                  <a:pt x="30" y="36"/>
                  <a:pt x="31" y="37"/>
                </a:cubicBezTo>
                <a:cubicBezTo>
                  <a:pt x="31" y="37"/>
                  <a:pt x="31" y="38"/>
                  <a:pt x="32" y="38"/>
                </a:cubicBezTo>
                <a:cubicBezTo>
                  <a:pt x="33" y="39"/>
                  <a:pt x="34" y="40"/>
                  <a:pt x="35" y="41"/>
                </a:cubicBezTo>
                <a:cubicBezTo>
                  <a:pt x="37" y="44"/>
                  <a:pt x="37" y="48"/>
                  <a:pt x="36" y="55"/>
                </a:cubicBezTo>
                <a:cubicBezTo>
                  <a:pt x="36" y="56"/>
                  <a:pt x="36" y="57"/>
                  <a:pt x="36" y="58"/>
                </a:cubicBezTo>
                <a:cubicBezTo>
                  <a:pt x="36" y="63"/>
                  <a:pt x="36" y="68"/>
                  <a:pt x="36" y="73"/>
                </a:cubicBezTo>
                <a:cubicBezTo>
                  <a:pt x="36" y="81"/>
                  <a:pt x="35" y="89"/>
                  <a:pt x="34" y="9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2" y="115"/>
                  <a:pt x="30" y="133"/>
                  <a:pt x="39" y="146"/>
                </a:cubicBezTo>
                <a:cubicBezTo>
                  <a:pt x="40" y="148"/>
                  <a:pt x="42" y="149"/>
                  <a:pt x="44" y="150"/>
                </a:cubicBezTo>
                <a:cubicBezTo>
                  <a:pt x="46" y="152"/>
                  <a:pt x="49" y="154"/>
                  <a:pt x="50" y="156"/>
                </a:cubicBezTo>
                <a:cubicBezTo>
                  <a:pt x="52" y="159"/>
                  <a:pt x="52" y="163"/>
                  <a:pt x="52" y="166"/>
                </a:cubicBezTo>
                <a:cubicBezTo>
                  <a:pt x="52" y="168"/>
                  <a:pt x="52" y="171"/>
                  <a:pt x="53" y="172"/>
                </a:cubicBezTo>
                <a:cubicBezTo>
                  <a:pt x="54" y="174"/>
                  <a:pt x="57" y="176"/>
                  <a:pt x="59" y="178"/>
                </a:cubicBezTo>
                <a:cubicBezTo>
                  <a:pt x="61" y="180"/>
                  <a:pt x="61" y="180"/>
                  <a:pt x="61" y="180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61" y="182"/>
                  <a:pt x="61" y="184"/>
                  <a:pt x="62" y="186"/>
                </a:cubicBezTo>
                <a:cubicBezTo>
                  <a:pt x="63" y="188"/>
                  <a:pt x="64" y="190"/>
                  <a:pt x="64" y="192"/>
                </a:cubicBezTo>
                <a:cubicBezTo>
                  <a:pt x="64" y="195"/>
                  <a:pt x="63" y="197"/>
                  <a:pt x="63" y="199"/>
                </a:cubicBezTo>
                <a:cubicBezTo>
                  <a:pt x="63" y="200"/>
                  <a:pt x="63" y="201"/>
                  <a:pt x="63" y="202"/>
                </a:cubicBezTo>
                <a:cubicBezTo>
                  <a:pt x="63" y="205"/>
                  <a:pt x="63" y="207"/>
                  <a:pt x="64" y="208"/>
                </a:cubicBezTo>
                <a:cubicBezTo>
                  <a:pt x="65" y="209"/>
                  <a:pt x="66" y="209"/>
                  <a:pt x="69" y="209"/>
                </a:cubicBezTo>
                <a:cubicBezTo>
                  <a:pt x="70" y="209"/>
                  <a:pt x="70" y="209"/>
                  <a:pt x="71" y="209"/>
                </a:cubicBezTo>
                <a:cubicBezTo>
                  <a:pt x="72" y="209"/>
                  <a:pt x="74" y="210"/>
                  <a:pt x="75" y="210"/>
                </a:cubicBezTo>
                <a:cubicBezTo>
                  <a:pt x="77" y="210"/>
                  <a:pt x="81" y="209"/>
                  <a:pt x="83" y="208"/>
                </a:cubicBezTo>
                <a:cubicBezTo>
                  <a:pt x="83" y="206"/>
                  <a:pt x="83" y="200"/>
                  <a:pt x="83" y="197"/>
                </a:cubicBezTo>
                <a:cubicBezTo>
                  <a:pt x="83" y="193"/>
                  <a:pt x="82" y="192"/>
                  <a:pt x="84" y="191"/>
                </a:cubicBezTo>
                <a:cubicBezTo>
                  <a:pt x="84" y="190"/>
                  <a:pt x="84" y="190"/>
                  <a:pt x="84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8" y="190"/>
                  <a:pt x="89" y="190"/>
                  <a:pt x="91" y="190"/>
                </a:cubicBezTo>
                <a:cubicBezTo>
                  <a:pt x="92" y="190"/>
                  <a:pt x="93" y="190"/>
                  <a:pt x="94" y="190"/>
                </a:cubicBezTo>
                <a:cubicBezTo>
                  <a:pt x="97" y="190"/>
                  <a:pt x="99" y="190"/>
                  <a:pt x="101" y="191"/>
                </a:cubicBezTo>
                <a:cubicBezTo>
                  <a:pt x="103" y="192"/>
                  <a:pt x="103" y="192"/>
                  <a:pt x="103" y="192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2" y="199"/>
                  <a:pt x="101" y="203"/>
                  <a:pt x="101" y="207"/>
                </a:cubicBezTo>
                <a:cubicBezTo>
                  <a:pt x="101" y="215"/>
                  <a:pt x="102" y="218"/>
                  <a:pt x="102" y="219"/>
                </a:cubicBezTo>
                <a:cubicBezTo>
                  <a:pt x="102" y="220"/>
                  <a:pt x="106" y="222"/>
                  <a:pt x="117" y="222"/>
                </a:cubicBezTo>
                <a:cubicBezTo>
                  <a:pt x="122" y="222"/>
                  <a:pt x="125" y="221"/>
                  <a:pt x="129" y="219"/>
                </a:cubicBezTo>
                <a:cubicBezTo>
                  <a:pt x="129" y="219"/>
                  <a:pt x="129" y="219"/>
                  <a:pt x="129" y="219"/>
                </a:cubicBezTo>
                <a:cubicBezTo>
                  <a:pt x="128" y="217"/>
                  <a:pt x="127" y="215"/>
                  <a:pt x="128" y="213"/>
                </a:cubicBezTo>
                <a:cubicBezTo>
                  <a:pt x="129" y="210"/>
                  <a:pt x="129" y="210"/>
                  <a:pt x="129" y="210"/>
                </a:cubicBezTo>
                <a:cubicBezTo>
                  <a:pt x="131" y="211"/>
                  <a:pt x="131" y="211"/>
                  <a:pt x="131" y="211"/>
                </a:cubicBezTo>
                <a:cubicBezTo>
                  <a:pt x="135" y="211"/>
                  <a:pt x="138" y="210"/>
                  <a:pt x="139" y="208"/>
                </a:cubicBezTo>
                <a:cubicBezTo>
                  <a:pt x="141" y="206"/>
                  <a:pt x="142" y="202"/>
                  <a:pt x="141" y="198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5" y="194"/>
                  <a:pt x="147" y="193"/>
                  <a:pt x="148" y="193"/>
                </a:cubicBezTo>
                <a:cubicBezTo>
                  <a:pt x="150" y="193"/>
                  <a:pt x="152" y="193"/>
                  <a:pt x="154" y="193"/>
                </a:cubicBezTo>
                <a:cubicBezTo>
                  <a:pt x="160" y="193"/>
                  <a:pt x="163" y="196"/>
                  <a:pt x="164" y="203"/>
                </a:cubicBezTo>
                <a:cubicBezTo>
                  <a:pt x="164" y="209"/>
                  <a:pt x="165" y="215"/>
                  <a:pt x="169" y="215"/>
                </a:cubicBezTo>
                <a:cubicBezTo>
                  <a:pt x="171" y="216"/>
                  <a:pt x="174" y="215"/>
                  <a:pt x="177" y="215"/>
                </a:cubicBezTo>
                <a:cubicBezTo>
                  <a:pt x="179" y="214"/>
                  <a:pt x="182" y="214"/>
                  <a:pt x="185" y="214"/>
                </a:cubicBezTo>
                <a:cubicBezTo>
                  <a:pt x="187" y="214"/>
                  <a:pt x="189" y="215"/>
                  <a:pt x="191" y="218"/>
                </a:cubicBezTo>
                <a:cubicBezTo>
                  <a:pt x="195" y="222"/>
                  <a:pt x="197" y="229"/>
                  <a:pt x="197" y="237"/>
                </a:cubicBezTo>
                <a:cubicBezTo>
                  <a:pt x="195" y="251"/>
                  <a:pt x="189" y="256"/>
                  <a:pt x="183" y="261"/>
                </a:cubicBezTo>
                <a:cubicBezTo>
                  <a:pt x="183" y="262"/>
                  <a:pt x="182" y="262"/>
                  <a:pt x="181" y="263"/>
                </a:cubicBezTo>
                <a:cubicBezTo>
                  <a:pt x="173" y="269"/>
                  <a:pt x="164" y="272"/>
                  <a:pt x="154" y="272"/>
                </a:cubicBezTo>
                <a:cubicBezTo>
                  <a:pt x="154" y="272"/>
                  <a:pt x="154" y="272"/>
                  <a:pt x="154" y="272"/>
                </a:cubicBezTo>
                <a:cubicBezTo>
                  <a:pt x="143" y="272"/>
                  <a:pt x="133" y="269"/>
                  <a:pt x="123" y="267"/>
                </a:cubicBezTo>
                <a:cubicBezTo>
                  <a:pt x="114" y="264"/>
                  <a:pt x="104" y="261"/>
                  <a:pt x="94" y="261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71" name="Weather Balloon"/>
          <p:cNvGrpSpPr/>
          <p:nvPr userDrawn="1"/>
        </p:nvGrpSpPr>
        <p:grpSpPr>
          <a:xfrm>
            <a:off x="3903663" y="6898816"/>
            <a:ext cx="2654300" cy="2617787"/>
            <a:chOff x="3903663" y="1303338"/>
            <a:chExt cx="2654300" cy="2617787"/>
          </a:xfrm>
        </p:grpSpPr>
        <p:sp>
          <p:nvSpPr>
            <p:cNvPr id="3157" name="Freeform 111"/>
            <p:cNvSpPr>
              <a:spLocks noEditPoints="1"/>
            </p:cNvSpPr>
            <p:nvPr userDrawn="1"/>
          </p:nvSpPr>
          <p:spPr bwMode="auto">
            <a:xfrm>
              <a:off x="5145088" y="2578100"/>
              <a:ext cx="136525" cy="106362"/>
            </a:xfrm>
            <a:custGeom>
              <a:avLst/>
              <a:gdLst>
                <a:gd name="T0" fmla="*/ 31 w 51"/>
                <a:gd name="T1" fmla="*/ 40 h 40"/>
                <a:gd name="T2" fmla="*/ 20 w 51"/>
                <a:gd name="T3" fmla="*/ 40 h 40"/>
                <a:gd name="T4" fmla="*/ 0 w 51"/>
                <a:gd name="T5" fmla="*/ 20 h 40"/>
                <a:gd name="T6" fmla="*/ 0 w 51"/>
                <a:gd name="T7" fmla="*/ 0 h 40"/>
                <a:gd name="T8" fmla="*/ 51 w 51"/>
                <a:gd name="T9" fmla="*/ 0 h 40"/>
                <a:gd name="T10" fmla="*/ 51 w 51"/>
                <a:gd name="T11" fmla="*/ 20 h 40"/>
                <a:gd name="T12" fmla="*/ 31 w 51"/>
                <a:gd name="T13" fmla="*/ 40 h 40"/>
                <a:gd name="T14" fmla="*/ 8 w 51"/>
                <a:gd name="T15" fmla="*/ 8 h 40"/>
                <a:gd name="T16" fmla="*/ 8 w 51"/>
                <a:gd name="T17" fmla="*/ 20 h 40"/>
                <a:gd name="T18" fmla="*/ 20 w 51"/>
                <a:gd name="T19" fmla="*/ 32 h 40"/>
                <a:gd name="T20" fmla="*/ 31 w 51"/>
                <a:gd name="T21" fmla="*/ 32 h 40"/>
                <a:gd name="T22" fmla="*/ 43 w 51"/>
                <a:gd name="T23" fmla="*/ 20 h 40"/>
                <a:gd name="T24" fmla="*/ 43 w 51"/>
                <a:gd name="T25" fmla="*/ 8 h 40"/>
                <a:gd name="T26" fmla="*/ 8 w 51"/>
                <a:gd name="T27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0">
                  <a:moveTo>
                    <a:pt x="31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31"/>
                    <a:pt x="42" y="40"/>
                    <a:pt x="31" y="40"/>
                  </a:cubicBezTo>
                  <a:close/>
                  <a:moveTo>
                    <a:pt x="8" y="8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7"/>
                    <a:pt x="14" y="32"/>
                    <a:pt x="20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8" y="32"/>
                    <a:pt x="43" y="27"/>
                    <a:pt x="43" y="2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8" name="Freeform 112"/>
            <p:cNvSpPr>
              <a:spLocks noEditPoints="1"/>
            </p:cNvSpPr>
            <p:nvPr userDrawn="1"/>
          </p:nvSpPr>
          <p:spPr bwMode="auto">
            <a:xfrm>
              <a:off x="4265613" y="1303338"/>
              <a:ext cx="1406525" cy="922337"/>
            </a:xfrm>
            <a:custGeom>
              <a:avLst/>
              <a:gdLst>
                <a:gd name="T0" fmla="*/ 259 w 529"/>
                <a:gd name="T1" fmla="*/ 347 h 347"/>
                <a:gd name="T2" fmla="*/ 91 w 529"/>
                <a:gd name="T3" fmla="*/ 347 h 347"/>
                <a:gd name="T4" fmla="*/ 0 w 529"/>
                <a:gd name="T5" fmla="*/ 237 h 347"/>
                <a:gd name="T6" fmla="*/ 110 w 529"/>
                <a:gd name="T7" fmla="*/ 127 h 347"/>
                <a:gd name="T8" fmla="*/ 126 w 529"/>
                <a:gd name="T9" fmla="*/ 127 h 347"/>
                <a:gd name="T10" fmla="*/ 201 w 529"/>
                <a:gd name="T11" fmla="*/ 58 h 347"/>
                <a:gd name="T12" fmla="*/ 227 w 529"/>
                <a:gd name="T13" fmla="*/ 63 h 347"/>
                <a:gd name="T14" fmla="*/ 324 w 529"/>
                <a:gd name="T15" fmla="*/ 0 h 347"/>
                <a:gd name="T16" fmla="*/ 430 w 529"/>
                <a:gd name="T17" fmla="*/ 105 h 347"/>
                <a:gd name="T18" fmla="*/ 427 w 529"/>
                <a:gd name="T19" fmla="*/ 128 h 347"/>
                <a:gd name="T20" fmla="*/ 529 w 529"/>
                <a:gd name="T21" fmla="*/ 237 h 347"/>
                <a:gd name="T22" fmla="*/ 463 w 529"/>
                <a:gd name="T23" fmla="*/ 337 h 347"/>
                <a:gd name="T24" fmla="*/ 455 w 529"/>
                <a:gd name="T25" fmla="*/ 341 h 347"/>
                <a:gd name="T26" fmla="*/ 457 w 529"/>
                <a:gd name="T27" fmla="*/ 332 h 347"/>
                <a:gd name="T28" fmla="*/ 460 w 529"/>
                <a:gd name="T29" fmla="*/ 306 h 347"/>
                <a:gd name="T30" fmla="*/ 460 w 529"/>
                <a:gd name="T31" fmla="*/ 300 h 347"/>
                <a:gd name="T32" fmla="*/ 357 w 529"/>
                <a:gd name="T33" fmla="*/ 202 h 347"/>
                <a:gd name="T34" fmla="*/ 253 w 529"/>
                <a:gd name="T35" fmla="*/ 300 h 347"/>
                <a:gd name="T36" fmla="*/ 253 w 529"/>
                <a:gd name="T37" fmla="*/ 306 h 347"/>
                <a:gd name="T38" fmla="*/ 258 w 529"/>
                <a:gd name="T39" fmla="*/ 341 h 347"/>
                <a:gd name="T40" fmla="*/ 259 w 529"/>
                <a:gd name="T41" fmla="*/ 347 h 347"/>
                <a:gd name="T42" fmla="*/ 110 w 529"/>
                <a:gd name="T43" fmla="*/ 136 h 347"/>
                <a:gd name="T44" fmla="*/ 8 w 529"/>
                <a:gd name="T45" fmla="*/ 237 h 347"/>
                <a:gd name="T46" fmla="*/ 91 w 529"/>
                <a:gd name="T47" fmla="*/ 338 h 347"/>
                <a:gd name="T48" fmla="*/ 248 w 529"/>
                <a:gd name="T49" fmla="*/ 338 h 347"/>
                <a:gd name="T50" fmla="*/ 245 w 529"/>
                <a:gd name="T51" fmla="*/ 306 h 347"/>
                <a:gd name="T52" fmla="*/ 244 w 529"/>
                <a:gd name="T53" fmla="*/ 300 h 347"/>
                <a:gd name="T54" fmla="*/ 357 w 529"/>
                <a:gd name="T55" fmla="*/ 194 h 347"/>
                <a:gd name="T56" fmla="*/ 469 w 529"/>
                <a:gd name="T57" fmla="*/ 300 h 347"/>
                <a:gd name="T58" fmla="*/ 469 w 529"/>
                <a:gd name="T59" fmla="*/ 306 h 347"/>
                <a:gd name="T60" fmla="*/ 467 w 529"/>
                <a:gd name="T61" fmla="*/ 326 h 347"/>
                <a:gd name="T62" fmla="*/ 520 w 529"/>
                <a:gd name="T63" fmla="*/ 237 h 347"/>
                <a:gd name="T64" fmla="*/ 422 w 529"/>
                <a:gd name="T65" fmla="*/ 136 h 347"/>
                <a:gd name="T66" fmla="*/ 416 w 529"/>
                <a:gd name="T67" fmla="*/ 136 h 347"/>
                <a:gd name="T68" fmla="*/ 418 w 529"/>
                <a:gd name="T69" fmla="*/ 131 h 347"/>
                <a:gd name="T70" fmla="*/ 421 w 529"/>
                <a:gd name="T71" fmla="*/ 105 h 347"/>
                <a:gd name="T72" fmla="*/ 324 w 529"/>
                <a:gd name="T73" fmla="*/ 8 h 347"/>
                <a:gd name="T74" fmla="*/ 234 w 529"/>
                <a:gd name="T75" fmla="*/ 70 h 347"/>
                <a:gd name="T76" fmla="*/ 232 w 529"/>
                <a:gd name="T77" fmla="*/ 74 h 347"/>
                <a:gd name="T78" fmla="*/ 228 w 529"/>
                <a:gd name="T79" fmla="*/ 72 h 347"/>
                <a:gd name="T80" fmla="*/ 201 w 529"/>
                <a:gd name="T81" fmla="*/ 67 h 347"/>
                <a:gd name="T82" fmla="*/ 134 w 529"/>
                <a:gd name="T83" fmla="*/ 132 h 347"/>
                <a:gd name="T84" fmla="*/ 134 w 529"/>
                <a:gd name="T85" fmla="*/ 136 h 347"/>
                <a:gd name="T86" fmla="*/ 110 w 529"/>
                <a:gd name="T87" fmla="*/ 13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29" h="347">
                  <a:moveTo>
                    <a:pt x="259" y="347"/>
                  </a:moveTo>
                  <a:cubicBezTo>
                    <a:pt x="91" y="347"/>
                    <a:pt x="91" y="347"/>
                    <a:pt x="91" y="347"/>
                  </a:cubicBezTo>
                  <a:cubicBezTo>
                    <a:pt x="49" y="347"/>
                    <a:pt x="0" y="298"/>
                    <a:pt x="0" y="237"/>
                  </a:cubicBezTo>
                  <a:cubicBezTo>
                    <a:pt x="0" y="176"/>
                    <a:pt x="49" y="127"/>
                    <a:pt x="110" y="127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9" y="88"/>
                    <a:pt x="161" y="58"/>
                    <a:pt x="201" y="58"/>
                  </a:cubicBezTo>
                  <a:cubicBezTo>
                    <a:pt x="210" y="58"/>
                    <a:pt x="219" y="59"/>
                    <a:pt x="227" y="63"/>
                  </a:cubicBezTo>
                  <a:cubicBezTo>
                    <a:pt x="244" y="24"/>
                    <a:pt x="282" y="0"/>
                    <a:pt x="324" y="0"/>
                  </a:cubicBezTo>
                  <a:cubicBezTo>
                    <a:pt x="382" y="0"/>
                    <a:pt x="430" y="47"/>
                    <a:pt x="430" y="105"/>
                  </a:cubicBezTo>
                  <a:cubicBezTo>
                    <a:pt x="430" y="113"/>
                    <a:pt x="429" y="120"/>
                    <a:pt x="427" y="128"/>
                  </a:cubicBezTo>
                  <a:cubicBezTo>
                    <a:pt x="485" y="132"/>
                    <a:pt x="529" y="179"/>
                    <a:pt x="529" y="237"/>
                  </a:cubicBezTo>
                  <a:cubicBezTo>
                    <a:pt x="529" y="281"/>
                    <a:pt x="503" y="321"/>
                    <a:pt x="463" y="337"/>
                  </a:cubicBezTo>
                  <a:cubicBezTo>
                    <a:pt x="455" y="341"/>
                    <a:pt x="455" y="341"/>
                    <a:pt x="455" y="341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9" y="324"/>
                    <a:pt x="460" y="315"/>
                    <a:pt x="460" y="306"/>
                  </a:cubicBezTo>
                  <a:cubicBezTo>
                    <a:pt x="460" y="304"/>
                    <a:pt x="460" y="302"/>
                    <a:pt x="460" y="300"/>
                  </a:cubicBezTo>
                  <a:cubicBezTo>
                    <a:pt x="460" y="246"/>
                    <a:pt x="414" y="203"/>
                    <a:pt x="357" y="202"/>
                  </a:cubicBezTo>
                  <a:cubicBezTo>
                    <a:pt x="300" y="202"/>
                    <a:pt x="253" y="246"/>
                    <a:pt x="253" y="300"/>
                  </a:cubicBezTo>
                  <a:cubicBezTo>
                    <a:pt x="253" y="302"/>
                    <a:pt x="253" y="304"/>
                    <a:pt x="253" y="306"/>
                  </a:cubicBezTo>
                  <a:cubicBezTo>
                    <a:pt x="254" y="318"/>
                    <a:pt x="255" y="330"/>
                    <a:pt x="258" y="341"/>
                  </a:cubicBezTo>
                  <a:lnTo>
                    <a:pt x="259" y="347"/>
                  </a:lnTo>
                  <a:close/>
                  <a:moveTo>
                    <a:pt x="110" y="136"/>
                  </a:moveTo>
                  <a:cubicBezTo>
                    <a:pt x="54" y="136"/>
                    <a:pt x="8" y="181"/>
                    <a:pt x="8" y="237"/>
                  </a:cubicBezTo>
                  <a:cubicBezTo>
                    <a:pt x="8" y="293"/>
                    <a:pt x="53" y="338"/>
                    <a:pt x="91" y="338"/>
                  </a:cubicBezTo>
                  <a:cubicBezTo>
                    <a:pt x="248" y="338"/>
                    <a:pt x="248" y="338"/>
                    <a:pt x="248" y="338"/>
                  </a:cubicBezTo>
                  <a:cubicBezTo>
                    <a:pt x="246" y="328"/>
                    <a:pt x="245" y="317"/>
                    <a:pt x="245" y="306"/>
                  </a:cubicBezTo>
                  <a:cubicBezTo>
                    <a:pt x="245" y="304"/>
                    <a:pt x="244" y="302"/>
                    <a:pt x="244" y="300"/>
                  </a:cubicBezTo>
                  <a:cubicBezTo>
                    <a:pt x="244" y="242"/>
                    <a:pt x="295" y="194"/>
                    <a:pt x="357" y="194"/>
                  </a:cubicBezTo>
                  <a:cubicBezTo>
                    <a:pt x="419" y="194"/>
                    <a:pt x="469" y="242"/>
                    <a:pt x="469" y="300"/>
                  </a:cubicBezTo>
                  <a:cubicBezTo>
                    <a:pt x="469" y="302"/>
                    <a:pt x="469" y="304"/>
                    <a:pt x="469" y="306"/>
                  </a:cubicBezTo>
                  <a:cubicBezTo>
                    <a:pt x="468" y="313"/>
                    <a:pt x="468" y="320"/>
                    <a:pt x="467" y="326"/>
                  </a:cubicBezTo>
                  <a:cubicBezTo>
                    <a:pt x="500" y="309"/>
                    <a:pt x="520" y="275"/>
                    <a:pt x="520" y="237"/>
                  </a:cubicBezTo>
                  <a:cubicBezTo>
                    <a:pt x="520" y="182"/>
                    <a:pt x="477" y="137"/>
                    <a:pt x="422" y="136"/>
                  </a:cubicBezTo>
                  <a:cubicBezTo>
                    <a:pt x="416" y="136"/>
                    <a:pt x="416" y="136"/>
                    <a:pt x="416" y="136"/>
                  </a:cubicBezTo>
                  <a:cubicBezTo>
                    <a:pt x="418" y="131"/>
                    <a:pt x="418" y="131"/>
                    <a:pt x="418" y="131"/>
                  </a:cubicBezTo>
                  <a:cubicBezTo>
                    <a:pt x="420" y="122"/>
                    <a:pt x="421" y="114"/>
                    <a:pt x="421" y="105"/>
                  </a:cubicBezTo>
                  <a:cubicBezTo>
                    <a:pt x="421" y="52"/>
                    <a:pt x="378" y="8"/>
                    <a:pt x="324" y="8"/>
                  </a:cubicBezTo>
                  <a:cubicBezTo>
                    <a:pt x="284" y="8"/>
                    <a:pt x="249" y="32"/>
                    <a:pt x="234" y="70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28" y="72"/>
                    <a:pt x="228" y="72"/>
                    <a:pt x="228" y="72"/>
                  </a:cubicBezTo>
                  <a:cubicBezTo>
                    <a:pt x="220" y="68"/>
                    <a:pt x="210" y="67"/>
                    <a:pt x="201" y="67"/>
                  </a:cubicBezTo>
                  <a:cubicBezTo>
                    <a:pt x="165" y="67"/>
                    <a:pt x="135" y="95"/>
                    <a:pt x="134" y="132"/>
                  </a:cubicBezTo>
                  <a:cubicBezTo>
                    <a:pt x="134" y="136"/>
                    <a:pt x="134" y="136"/>
                    <a:pt x="134" y="136"/>
                  </a:cubicBezTo>
                  <a:lnTo>
                    <a:pt x="110" y="1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9" name="Freeform 113"/>
            <p:cNvSpPr>
              <a:spLocks noEditPoints="1"/>
            </p:cNvSpPr>
            <p:nvPr userDrawn="1"/>
          </p:nvSpPr>
          <p:spPr bwMode="auto">
            <a:xfrm>
              <a:off x="3903663" y="1603375"/>
              <a:ext cx="685800" cy="446087"/>
            </a:xfrm>
            <a:custGeom>
              <a:avLst/>
              <a:gdLst>
                <a:gd name="T0" fmla="*/ 219 w 258"/>
                <a:gd name="T1" fmla="*/ 168 h 168"/>
                <a:gd name="T2" fmla="*/ 50 w 258"/>
                <a:gd name="T3" fmla="*/ 168 h 168"/>
                <a:gd name="T4" fmla="*/ 0 w 258"/>
                <a:gd name="T5" fmla="*/ 118 h 168"/>
                <a:gd name="T6" fmla="*/ 50 w 258"/>
                <a:gd name="T7" fmla="*/ 69 h 168"/>
                <a:gd name="T8" fmla="*/ 55 w 258"/>
                <a:gd name="T9" fmla="*/ 69 h 168"/>
                <a:gd name="T10" fmla="*/ 137 w 258"/>
                <a:gd name="T11" fmla="*/ 0 h 168"/>
                <a:gd name="T12" fmla="*/ 221 w 258"/>
                <a:gd name="T13" fmla="*/ 84 h 168"/>
                <a:gd name="T14" fmla="*/ 221 w 258"/>
                <a:gd name="T15" fmla="*/ 89 h 168"/>
                <a:gd name="T16" fmla="*/ 258 w 258"/>
                <a:gd name="T17" fmla="*/ 128 h 168"/>
                <a:gd name="T18" fmla="*/ 219 w 258"/>
                <a:gd name="T19" fmla="*/ 168 h 168"/>
                <a:gd name="T20" fmla="*/ 50 w 258"/>
                <a:gd name="T21" fmla="*/ 78 h 168"/>
                <a:gd name="T22" fmla="*/ 9 w 258"/>
                <a:gd name="T23" fmla="*/ 118 h 168"/>
                <a:gd name="T24" fmla="*/ 50 w 258"/>
                <a:gd name="T25" fmla="*/ 159 h 168"/>
                <a:gd name="T26" fmla="*/ 219 w 258"/>
                <a:gd name="T27" fmla="*/ 159 h 168"/>
                <a:gd name="T28" fmla="*/ 250 w 258"/>
                <a:gd name="T29" fmla="*/ 128 h 168"/>
                <a:gd name="T30" fmla="*/ 219 w 258"/>
                <a:gd name="T31" fmla="*/ 98 h 168"/>
                <a:gd name="T32" fmla="*/ 217 w 258"/>
                <a:gd name="T33" fmla="*/ 98 h 168"/>
                <a:gd name="T34" fmla="*/ 211 w 258"/>
                <a:gd name="T35" fmla="*/ 98 h 168"/>
                <a:gd name="T36" fmla="*/ 212 w 258"/>
                <a:gd name="T37" fmla="*/ 93 h 168"/>
                <a:gd name="T38" fmla="*/ 213 w 258"/>
                <a:gd name="T39" fmla="*/ 84 h 168"/>
                <a:gd name="T40" fmla="*/ 137 w 258"/>
                <a:gd name="T41" fmla="*/ 9 h 168"/>
                <a:gd name="T42" fmla="*/ 63 w 258"/>
                <a:gd name="T43" fmla="*/ 75 h 168"/>
                <a:gd name="T44" fmla="*/ 62 w 258"/>
                <a:gd name="T45" fmla="*/ 79 h 168"/>
                <a:gd name="T46" fmla="*/ 58 w 258"/>
                <a:gd name="T47" fmla="*/ 78 h 168"/>
                <a:gd name="T48" fmla="*/ 50 w 258"/>
                <a:gd name="T49" fmla="*/ 7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8" h="168">
                  <a:moveTo>
                    <a:pt x="219" y="168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23" y="168"/>
                    <a:pt x="0" y="145"/>
                    <a:pt x="0" y="118"/>
                  </a:cubicBezTo>
                  <a:cubicBezTo>
                    <a:pt x="0" y="91"/>
                    <a:pt x="23" y="69"/>
                    <a:pt x="50" y="69"/>
                  </a:cubicBezTo>
                  <a:cubicBezTo>
                    <a:pt x="51" y="69"/>
                    <a:pt x="53" y="69"/>
                    <a:pt x="55" y="69"/>
                  </a:cubicBezTo>
                  <a:cubicBezTo>
                    <a:pt x="62" y="30"/>
                    <a:pt x="97" y="0"/>
                    <a:pt x="137" y="0"/>
                  </a:cubicBezTo>
                  <a:cubicBezTo>
                    <a:pt x="184" y="0"/>
                    <a:pt x="221" y="38"/>
                    <a:pt x="221" y="84"/>
                  </a:cubicBezTo>
                  <a:cubicBezTo>
                    <a:pt x="221" y="85"/>
                    <a:pt x="221" y="87"/>
                    <a:pt x="221" y="89"/>
                  </a:cubicBezTo>
                  <a:cubicBezTo>
                    <a:pt x="242" y="90"/>
                    <a:pt x="258" y="107"/>
                    <a:pt x="258" y="128"/>
                  </a:cubicBezTo>
                  <a:cubicBezTo>
                    <a:pt x="258" y="150"/>
                    <a:pt x="241" y="168"/>
                    <a:pt x="219" y="168"/>
                  </a:cubicBezTo>
                  <a:close/>
                  <a:moveTo>
                    <a:pt x="50" y="78"/>
                  </a:moveTo>
                  <a:cubicBezTo>
                    <a:pt x="27" y="78"/>
                    <a:pt x="9" y="96"/>
                    <a:pt x="9" y="118"/>
                  </a:cubicBezTo>
                  <a:cubicBezTo>
                    <a:pt x="9" y="141"/>
                    <a:pt x="27" y="159"/>
                    <a:pt x="50" y="159"/>
                  </a:cubicBezTo>
                  <a:cubicBezTo>
                    <a:pt x="219" y="159"/>
                    <a:pt x="219" y="159"/>
                    <a:pt x="219" y="159"/>
                  </a:cubicBezTo>
                  <a:cubicBezTo>
                    <a:pt x="236" y="159"/>
                    <a:pt x="250" y="145"/>
                    <a:pt x="250" y="128"/>
                  </a:cubicBezTo>
                  <a:cubicBezTo>
                    <a:pt x="250" y="111"/>
                    <a:pt x="236" y="98"/>
                    <a:pt x="219" y="98"/>
                  </a:cubicBezTo>
                  <a:cubicBezTo>
                    <a:pt x="218" y="98"/>
                    <a:pt x="217" y="98"/>
                    <a:pt x="217" y="98"/>
                  </a:cubicBezTo>
                  <a:cubicBezTo>
                    <a:pt x="211" y="98"/>
                    <a:pt x="211" y="98"/>
                    <a:pt x="211" y="98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2" y="90"/>
                    <a:pt x="213" y="87"/>
                    <a:pt x="213" y="84"/>
                  </a:cubicBezTo>
                  <a:cubicBezTo>
                    <a:pt x="213" y="42"/>
                    <a:pt x="179" y="9"/>
                    <a:pt x="137" y="9"/>
                  </a:cubicBezTo>
                  <a:cubicBezTo>
                    <a:pt x="99" y="9"/>
                    <a:pt x="67" y="37"/>
                    <a:pt x="63" y="75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6" y="78"/>
                    <a:pt x="52" y="78"/>
                    <a:pt x="50" y="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0" name="Rectangle 114"/>
            <p:cNvSpPr>
              <a:spLocks noChangeArrowheads="1"/>
            </p:cNvSpPr>
            <p:nvPr userDrawn="1"/>
          </p:nvSpPr>
          <p:spPr bwMode="auto">
            <a:xfrm>
              <a:off x="5203826" y="2671763"/>
              <a:ext cx="15875" cy="347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1" name="Freeform 115"/>
            <p:cNvSpPr>
              <a:spLocks noEditPoints="1"/>
            </p:cNvSpPr>
            <p:nvPr userDrawn="1"/>
          </p:nvSpPr>
          <p:spPr bwMode="auto">
            <a:xfrm>
              <a:off x="4722813" y="3011488"/>
              <a:ext cx="1017588" cy="909637"/>
            </a:xfrm>
            <a:custGeom>
              <a:avLst/>
              <a:gdLst>
                <a:gd name="T0" fmla="*/ 330 w 383"/>
                <a:gd name="T1" fmla="*/ 141 h 342"/>
                <a:gd name="T2" fmla="*/ 238 w 383"/>
                <a:gd name="T3" fmla="*/ 167 h 342"/>
                <a:gd name="T4" fmla="*/ 270 w 383"/>
                <a:gd name="T5" fmla="*/ 140 h 342"/>
                <a:gd name="T6" fmla="*/ 233 w 383"/>
                <a:gd name="T7" fmla="*/ 147 h 342"/>
                <a:gd name="T8" fmla="*/ 270 w 383"/>
                <a:gd name="T9" fmla="*/ 93 h 342"/>
                <a:gd name="T10" fmla="*/ 286 w 383"/>
                <a:gd name="T11" fmla="*/ 90 h 342"/>
                <a:gd name="T12" fmla="*/ 267 w 383"/>
                <a:gd name="T13" fmla="*/ 72 h 342"/>
                <a:gd name="T14" fmla="*/ 267 w 383"/>
                <a:gd name="T15" fmla="*/ 72 h 342"/>
                <a:gd name="T16" fmla="*/ 265 w 383"/>
                <a:gd name="T17" fmla="*/ 87 h 342"/>
                <a:gd name="T18" fmla="*/ 209 w 383"/>
                <a:gd name="T19" fmla="*/ 123 h 342"/>
                <a:gd name="T20" fmla="*/ 216 w 383"/>
                <a:gd name="T21" fmla="*/ 86 h 342"/>
                <a:gd name="T22" fmla="*/ 189 w 383"/>
                <a:gd name="T23" fmla="*/ 118 h 342"/>
                <a:gd name="T24" fmla="*/ 198 w 383"/>
                <a:gd name="T25" fmla="*/ 13 h 342"/>
                <a:gd name="T26" fmla="*/ 172 w 383"/>
                <a:gd name="T27" fmla="*/ 13 h 342"/>
                <a:gd name="T28" fmla="*/ 181 w 383"/>
                <a:gd name="T29" fmla="*/ 118 h 342"/>
                <a:gd name="T30" fmla="*/ 154 w 383"/>
                <a:gd name="T31" fmla="*/ 86 h 342"/>
                <a:gd name="T32" fmla="*/ 161 w 383"/>
                <a:gd name="T33" fmla="*/ 123 h 342"/>
                <a:gd name="T34" fmla="*/ 105 w 383"/>
                <a:gd name="T35" fmla="*/ 87 h 342"/>
                <a:gd name="T36" fmla="*/ 102 w 383"/>
                <a:gd name="T37" fmla="*/ 72 h 342"/>
                <a:gd name="T38" fmla="*/ 84 w 383"/>
                <a:gd name="T39" fmla="*/ 90 h 342"/>
                <a:gd name="T40" fmla="*/ 99 w 383"/>
                <a:gd name="T41" fmla="*/ 93 h 342"/>
                <a:gd name="T42" fmla="*/ 137 w 383"/>
                <a:gd name="T43" fmla="*/ 147 h 342"/>
                <a:gd name="T44" fmla="*/ 100 w 383"/>
                <a:gd name="T45" fmla="*/ 140 h 342"/>
                <a:gd name="T46" fmla="*/ 131 w 383"/>
                <a:gd name="T47" fmla="*/ 167 h 342"/>
                <a:gd name="T48" fmla="*/ 53 w 383"/>
                <a:gd name="T49" fmla="*/ 152 h 342"/>
                <a:gd name="T50" fmla="*/ 18 w 383"/>
                <a:gd name="T51" fmla="*/ 171 h 342"/>
                <a:gd name="T52" fmla="*/ 53 w 383"/>
                <a:gd name="T53" fmla="*/ 190 h 342"/>
                <a:gd name="T54" fmla="*/ 131 w 383"/>
                <a:gd name="T55" fmla="*/ 175 h 342"/>
                <a:gd name="T56" fmla="*/ 100 w 383"/>
                <a:gd name="T57" fmla="*/ 202 h 342"/>
                <a:gd name="T58" fmla="*/ 137 w 383"/>
                <a:gd name="T59" fmla="*/ 195 h 342"/>
                <a:gd name="T60" fmla="*/ 99 w 383"/>
                <a:gd name="T61" fmla="*/ 253 h 342"/>
                <a:gd name="T62" fmla="*/ 84 w 383"/>
                <a:gd name="T63" fmla="*/ 255 h 342"/>
                <a:gd name="T64" fmla="*/ 102 w 383"/>
                <a:gd name="T65" fmla="*/ 273 h 342"/>
                <a:gd name="T66" fmla="*/ 105 w 383"/>
                <a:gd name="T67" fmla="*/ 258 h 342"/>
                <a:gd name="T68" fmla="*/ 161 w 383"/>
                <a:gd name="T69" fmla="*/ 219 h 342"/>
                <a:gd name="T70" fmla="*/ 154 w 383"/>
                <a:gd name="T71" fmla="*/ 256 h 342"/>
                <a:gd name="T72" fmla="*/ 181 w 383"/>
                <a:gd name="T73" fmla="*/ 224 h 342"/>
                <a:gd name="T74" fmla="*/ 181 w 383"/>
                <a:gd name="T75" fmla="*/ 317 h 342"/>
                <a:gd name="T76" fmla="*/ 185 w 383"/>
                <a:gd name="T77" fmla="*/ 342 h 342"/>
                <a:gd name="T78" fmla="*/ 189 w 383"/>
                <a:gd name="T79" fmla="*/ 317 h 342"/>
                <a:gd name="T80" fmla="*/ 202 w 383"/>
                <a:gd name="T81" fmla="*/ 222 h 342"/>
                <a:gd name="T82" fmla="*/ 223 w 383"/>
                <a:gd name="T83" fmla="*/ 253 h 342"/>
                <a:gd name="T84" fmla="*/ 219 w 383"/>
                <a:gd name="T85" fmla="*/ 212 h 342"/>
                <a:gd name="T86" fmla="*/ 266 w 383"/>
                <a:gd name="T87" fmla="*/ 257 h 342"/>
                <a:gd name="T88" fmla="*/ 286 w 383"/>
                <a:gd name="T89" fmla="*/ 274 h 342"/>
                <a:gd name="T90" fmla="*/ 269 w 383"/>
                <a:gd name="T91" fmla="*/ 254 h 342"/>
                <a:gd name="T92" fmla="*/ 225 w 383"/>
                <a:gd name="T93" fmla="*/ 207 h 342"/>
                <a:gd name="T94" fmla="*/ 267 w 383"/>
                <a:gd name="T95" fmla="*/ 209 h 342"/>
                <a:gd name="T96" fmla="*/ 236 w 383"/>
                <a:gd name="T97" fmla="*/ 188 h 342"/>
                <a:gd name="T98" fmla="*/ 330 w 383"/>
                <a:gd name="T99" fmla="*/ 175 h 342"/>
                <a:gd name="T100" fmla="*/ 383 w 383"/>
                <a:gd name="T101" fmla="*/ 171 h 342"/>
                <a:gd name="T102" fmla="*/ 156 w 383"/>
                <a:gd name="T103" fmla="*/ 171 h 342"/>
                <a:gd name="T104" fmla="*/ 214 w 383"/>
                <a:gd name="T105" fmla="*/ 17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3" h="342">
                  <a:moveTo>
                    <a:pt x="383" y="171"/>
                  </a:moveTo>
                  <a:cubicBezTo>
                    <a:pt x="330" y="141"/>
                    <a:pt x="330" y="141"/>
                    <a:pt x="330" y="141"/>
                  </a:cubicBezTo>
                  <a:cubicBezTo>
                    <a:pt x="330" y="167"/>
                    <a:pt x="330" y="167"/>
                    <a:pt x="330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3"/>
                    <a:pt x="237" y="158"/>
                    <a:pt x="236" y="154"/>
                  </a:cubicBezTo>
                  <a:cubicBezTo>
                    <a:pt x="270" y="140"/>
                    <a:pt x="270" y="140"/>
                    <a:pt x="270" y="140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33" y="147"/>
                    <a:pt x="233" y="147"/>
                    <a:pt x="233" y="147"/>
                  </a:cubicBezTo>
                  <a:cubicBezTo>
                    <a:pt x="231" y="143"/>
                    <a:pt x="229" y="140"/>
                    <a:pt x="226" y="137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5" y="95"/>
                    <a:pt x="281" y="95"/>
                    <a:pt x="286" y="90"/>
                  </a:cubicBezTo>
                  <a:cubicBezTo>
                    <a:pt x="291" y="85"/>
                    <a:pt x="291" y="77"/>
                    <a:pt x="286" y="72"/>
                  </a:cubicBezTo>
                  <a:cubicBezTo>
                    <a:pt x="281" y="67"/>
                    <a:pt x="272" y="67"/>
                    <a:pt x="267" y="72"/>
                  </a:cubicBezTo>
                  <a:cubicBezTo>
                    <a:pt x="269" y="71"/>
                    <a:pt x="270" y="69"/>
                    <a:pt x="267" y="72"/>
                  </a:cubicBezTo>
                  <a:cubicBezTo>
                    <a:pt x="265" y="74"/>
                    <a:pt x="266" y="73"/>
                    <a:pt x="267" y="72"/>
                  </a:cubicBezTo>
                  <a:cubicBezTo>
                    <a:pt x="263" y="76"/>
                    <a:pt x="262" y="83"/>
                    <a:pt x="265" y="88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21" y="131"/>
                    <a:pt x="221" y="131"/>
                    <a:pt x="221" y="131"/>
                  </a:cubicBezTo>
                  <a:cubicBezTo>
                    <a:pt x="217" y="128"/>
                    <a:pt x="213" y="125"/>
                    <a:pt x="209" y="123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16" y="86"/>
                    <a:pt x="216" y="86"/>
                    <a:pt x="216" y="86"/>
                  </a:cubicBezTo>
                  <a:cubicBezTo>
                    <a:pt x="202" y="120"/>
                    <a:pt x="202" y="120"/>
                    <a:pt x="202" y="120"/>
                  </a:cubicBezTo>
                  <a:cubicBezTo>
                    <a:pt x="198" y="119"/>
                    <a:pt x="193" y="118"/>
                    <a:pt x="189" y="118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94" y="24"/>
                    <a:pt x="198" y="19"/>
                    <a:pt x="198" y="13"/>
                  </a:cubicBezTo>
                  <a:cubicBezTo>
                    <a:pt x="198" y="6"/>
                    <a:pt x="192" y="0"/>
                    <a:pt x="185" y="0"/>
                  </a:cubicBezTo>
                  <a:cubicBezTo>
                    <a:pt x="178" y="0"/>
                    <a:pt x="172" y="6"/>
                    <a:pt x="172" y="13"/>
                  </a:cubicBezTo>
                  <a:cubicBezTo>
                    <a:pt x="172" y="19"/>
                    <a:pt x="176" y="24"/>
                    <a:pt x="181" y="25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76" y="118"/>
                    <a:pt x="172" y="119"/>
                    <a:pt x="168" y="120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56" y="125"/>
                    <a:pt x="152" y="128"/>
                    <a:pt x="149" y="13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7" y="83"/>
                    <a:pt x="107" y="76"/>
                    <a:pt x="102" y="72"/>
                  </a:cubicBezTo>
                  <a:cubicBezTo>
                    <a:pt x="97" y="67"/>
                    <a:pt x="89" y="67"/>
                    <a:pt x="84" y="72"/>
                  </a:cubicBezTo>
                  <a:cubicBezTo>
                    <a:pt x="79" y="77"/>
                    <a:pt x="79" y="85"/>
                    <a:pt x="84" y="90"/>
                  </a:cubicBezTo>
                  <a:cubicBezTo>
                    <a:pt x="88" y="94"/>
                    <a:pt x="95" y="95"/>
                    <a:pt x="100" y="92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1" y="140"/>
                    <a:pt x="139" y="143"/>
                    <a:pt x="137" y="147"/>
                  </a:cubicBezTo>
                  <a:cubicBezTo>
                    <a:pt x="103" y="133"/>
                    <a:pt x="103" y="133"/>
                    <a:pt x="103" y="133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8"/>
                    <a:pt x="132" y="163"/>
                    <a:pt x="131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131" y="175"/>
                    <a:pt x="131" y="175"/>
                    <a:pt x="131" y="175"/>
                  </a:cubicBezTo>
                  <a:cubicBezTo>
                    <a:pt x="132" y="179"/>
                    <a:pt x="133" y="184"/>
                    <a:pt x="134" y="188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9" y="199"/>
                    <a:pt x="142" y="203"/>
                    <a:pt x="145" y="207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0" y="253"/>
                    <a:pt x="100" y="253"/>
                    <a:pt x="100" y="253"/>
                  </a:cubicBezTo>
                  <a:cubicBezTo>
                    <a:pt x="95" y="250"/>
                    <a:pt x="88" y="251"/>
                    <a:pt x="84" y="255"/>
                  </a:cubicBezTo>
                  <a:cubicBezTo>
                    <a:pt x="79" y="260"/>
                    <a:pt x="79" y="268"/>
                    <a:pt x="84" y="273"/>
                  </a:cubicBezTo>
                  <a:cubicBezTo>
                    <a:pt x="89" y="279"/>
                    <a:pt x="97" y="279"/>
                    <a:pt x="102" y="273"/>
                  </a:cubicBezTo>
                  <a:cubicBezTo>
                    <a:pt x="107" y="269"/>
                    <a:pt x="107" y="263"/>
                    <a:pt x="104" y="258"/>
                  </a:cubicBezTo>
                  <a:cubicBezTo>
                    <a:pt x="105" y="258"/>
                    <a:pt x="105" y="258"/>
                    <a:pt x="105" y="258"/>
                  </a:cubicBezTo>
                  <a:cubicBezTo>
                    <a:pt x="151" y="212"/>
                    <a:pt x="151" y="212"/>
                    <a:pt x="151" y="212"/>
                  </a:cubicBezTo>
                  <a:cubicBezTo>
                    <a:pt x="154" y="215"/>
                    <a:pt x="157" y="217"/>
                    <a:pt x="161" y="219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54" y="256"/>
                    <a:pt x="154" y="256"/>
                    <a:pt x="154" y="256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72" y="223"/>
                    <a:pt x="176" y="224"/>
                    <a:pt x="181" y="224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76" y="318"/>
                    <a:pt x="172" y="323"/>
                    <a:pt x="172" y="329"/>
                  </a:cubicBezTo>
                  <a:cubicBezTo>
                    <a:pt x="172" y="336"/>
                    <a:pt x="178" y="342"/>
                    <a:pt x="185" y="342"/>
                  </a:cubicBezTo>
                  <a:cubicBezTo>
                    <a:pt x="192" y="342"/>
                    <a:pt x="198" y="336"/>
                    <a:pt x="198" y="329"/>
                  </a:cubicBezTo>
                  <a:cubicBezTo>
                    <a:pt x="198" y="323"/>
                    <a:pt x="194" y="318"/>
                    <a:pt x="189" y="317"/>
                  </a:cubicBezTo>
                  <a:cubicBezTo>
                    <a:pt x="189" y="224"/>
                    <a:pt x="189" y="224"/>
                    <a:pt x="189" y="224"/>
                  </a:cubicBezTo>
                  <a:cubicBezTo>
                    <a:pt x="193" y="224"/>
                    <a:pt x="198" y="223"/>
                    <a:pt x="202" y="222"/>
                  </a:cubicBezTo>
                  <a:cubicBezTo>
                    <a:pt x="216" y="256"/>
                    <a:pt x="216" y="256"/>
                    <a:pt x="216" y="256"/>
                  </a:cubicBezTo>
                  <a:cubicBezTo>
                    <a:pt x="223" y="253"/>
                    <a:pt x="223" y="253"/>
                    <a:pt x="223" y="253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12" y="217"/>
                    <a:pt x="216" y="215"/>
                    <a:pt x="219" y="212"/>
                  </a:cubicBezTo>
                  <a:cubicBezTo>
                    <a:pt x="265" y="258"/>
                    <a:pt x="265" y="258"/>
                    <a:pt x="265" y="258"/>
                  </a:cubicBezTo>
                  <a:cubicBezTo>
                    <a:pt x="266" y="257"/>
                    <a:pt x="266" y="257"/>
                    <a:pt x="266" y="257"/>
                  </a:cubicBezTo>
                  <a:cubicBezTo>
                    <a:pt x="262" y="262"/>
                    <a:pt x="263" y="269"/>
                    <a:pt x="267" y="274"/>
                  </a:cubicBezTo>
                  <a:cubicBezTo>
                    <a:pt x="272" y="279"/>
                    <a:pt x="281" y="279"/>
                    <a:pt x="286" y="274"/>
                  </a:cubicBezTo>
                  <a:cubicBezTo>
                    <a:pt x="291" y="269"/>
                    <a:pt x="291" y="260"/>
                    <a:pt x="286" y="255"/>
                  </a:cubicBezTo>
                  <a:cubicBezTo>
                    <a:pt x="281" y="251"/>
                    <a:pt x="275" y="250"/>
                    <a:pt x="269" y="254"/>
                  </a:cubicBezTo>
                  <a:cubicBezTo>
                    <a:pt x="270" y="253"/>
                    <a:pt x="270" y="253"/>
                    <a:pt x="270" y="253"/>
                  </a:cubicBezTo>
                  <a:cubicBezTo>
                    <a:pt x="225" y="207"/>
                    <a:pt x="225" y="207"/>
                    <a:pt x="225" y="207"/>
                  </a:cubicBezTo>
                  <a:cubicBezTo>
                    <a:pt x="228" y="203"/>
                    <a:pt x="231" y="199"/>
                    <a:pt x="233" y="195"/>
                  </a:cubicBezTo>
                  <a:cubicBezTo>
                    <a:pt x="267" y="209"/>
                    <a:pt x="267" y="209"/>
                    <a:pt x="267" y="209"/>
                  </a:cubicBezTo>
                  <a:cubicBezTo>
                    <a:pt x="270" y="202"/>
                    <a:pt x="270" y="202"/>
                    <a:pt x="270" y="202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4"/>
                    <a:pt x="238" y="179"/>
                    <a:pt x="238" y="175"/>
                  </a:cubicBezTo>
                  <a:cubicBezTo>
                    <a:pt x="330" y="175"/>
                    <a:pt x="330" y="175"/>
                    <a:pt x="330" y="175"/>
                  </a:cubicBezTo>
                  <a:cubicBezTo>
                    <a:pt x="330" y="201"/>
                    <a:pt x="330" y="201"/>
                    <a:pt x="330" y="201"/>
                  </a:cubicBezTo>
                  <a:lnTo>
                    <a:pt x="383" y="171"/>
                  </a:lnTo>
                  <a:close/>
                  <a:moveTo>
                    <a:pt x="185" y="200"/>
                  </a:moveTo>
                  <a:cubicBezTo>
                    <a:pt x="169" y="200"/>
                    <a:pt x="156" y="187"/>
                    <a:pt x="156" y="171"/>
                  </a:cubicBezTo>
                  <a:cubicBezTo>
                    <a:pt x="156" y="155"/>
                    <a:pt x="169" y="142"/>
                    <a:pt x="185" y="142"/>
                  </a:cubicBezTo>
                  <a:cubicBezTo>
                    <a:pt x="201" y="142"/>
                    <a:pt x="214" y="155"/>
                    <a:pt x="214" y="171"/>
                  </a:cubicBezTo>
                  <a:cubicBezTo>
                    <a:pt x="214" y="187"/>
                    <a:pt x="201" y="200"/>
                    <a:pt x="185" y="2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2" name="Freeform 116"/>
            <p:cNvSpPr>
              <a:spLocks/>
            </p:cNvSpPr>
            <p:nvPr userDrawn="1"/>
          </p:nvSpPr>
          <p:spPr bwMode="auto">
            <a:xfrm>
              <a:off x="4986338" y="3195638"/>
              <a:ext cx="11113" cy="7937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3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0"/>
                    <a:pt x="3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3" name="Freeform 117"/>
            <p:cNvSpPr>
              <a:spLocks/>
            </p:cNvSpPr>
            <p:nvPr userDrawn="1"/>
          </p:nvSpPr>
          <p:spPr bwMode="auto">
            <a:xfrm>
              <a:off x="5480051" y="368617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4" name="Oval 118"/>
            <p:cNvSpPr>
              <a:spLocks noChangeArrowheads="1"/>
            </p:cNvSpPr>
            <p:nvPr userDrawn="1"/>
          </p:nvSpPr>
          <p:spPr bwMode="auto">
            <a:xfrm>
              <a:off x="5160963" y="3416300"/>
              <a:ext cx="104775" cy="1000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7" name="Freeform 119"/>
            <p:cNvSpPr>
              <a:spLocks noEditPoints="1"/>
            </p:cNvSpPr>
            <p:nvPr userDrawn="1"/>
          </p:nvSpPr>
          <p:spPr bwMode="auto">
            <a:xfrm>
              <a:off x="5214938" y="1819275"/>
              <a:ext cx="295275" cy="722312"/>
            </a:xfrm>
            <a:custGeom>
              <a:avLst/>
              <a:gdLst>
                <a:gd name="T0" fmla="*/ 24 w 111"/>
                <a:gd name="T1" fmla="*/ 272 h 272"/>
                <a:gd name="T2" fmla="*/ 12 w 111"/>
                <a:gd name="T3" fmla="*/ 272 h 272"/>
                <a:gd name="T4" fmla="*/ 13 w 111"/>
                <a:gd name="T5" fmla="*/ 267 h 272"/>
                <a:gd name="T6" fmla="*/ 35 w 111"/>
                <a:gd name="T7" fmla="*/ 232 h 272"/>
                <a:gd name="T8" fmla="*/ 82 w 111"/>
                <a:gd name="T9" fmla="*/ 112 h 272"/>
                <a:gd name="T10" fmla="*/ 82 w 111"/>
                <a:gd name="T11" fmla="*/ 106 h 272"/>
                <a:gd name="T12" fmla="*/ 0 w 111"/>
                <a:gd name="T13" fmla="*/ 8 h 272"/>
                <a:gd name="T14" fmla="*/ 0 w 111"/>
                <a:gd name="T15" fmla="*/ 0 h 272"/>
                <a:gd name="T16" fmla="*/ 0 w 111"/>
                <a:gd name="T17" fmla="*/ 0 h 272"/>
                <a:gd name="T18" fmla="*/ 0 w 111"/>
                <a:gd name="T19" fmla="*/ 0 h 272"/>
                <a:gd name="T20" fmla="*/ 0 w 111"/>
                <a:gd name="T21" fmla="*/ 0 h 272"/>
                <a:gd name="T22" fmla="*/ 111 w 111"/>
                <a:gd name="T23" fmla="*/ 106 h 272"/>
                <a:gd name="T24" fmla="*/ 111 w 111"/>
                <a:gd name="T25" fmla="*/ 112 h 272"/>
                <a:gd name="T26" fmla="*/ 50 w 111"/>
                <a:gd name="T27" fmla="*/ 237 h 272"/>
                <a:gd name="T28" fmla="*/ 25 w 111"/>
                <a:gd name="T29" fmla="*/ 269 h 272"/>
                <a:gd name="T30" fmla="*/ 24 w 111"/>
                <a:gd name="T31" fmla="*/ 272 h 272"/>
                <a:gd name="T32" fmla="*/ 56 w 111"/>
                <a:gd name="T33" fmla="*/ 23 h 272"/>
                <a:gd name="T34" fmla="*/ 90 w 111"/>
                <a:gd name="T35" fmla="*/ 106 h 272"/>
                <a:gd name="T36" fmla="*/ 90 w 111"/>
                <a:gd name="T37" fmla="*/ 112 h 272"/>
                <a:gd name="T38" fmla="*/ 46 w 111"/>
                <a:gd name="T39" fmla="*/ 230 h 272"/>
                <a:gd name="T40" fmla="*/ 104 w 111"/>
                <a:gd name="T41" fmla="*/ 112 h 272"/>
                <a:gd name="T42" fmla="*/ 104 w 111"/>
                <a:gd name="T43" fmla="*/ 106 h 272"/>
                <a:gd name="T44" fmla="*/ 56 w 111"/>
                <a:gd name="T45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272">
                  <a:moveTo>
                    <a:pt x="24" y="272"/>
                  </a:moveTo>
                  <a:cubicBezTo>
                    <a:pt x="12" y="272"/>
                    <a:pt x="12" y="272"/>
                    <a:pt x="12" y="272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6" y="254"/>
                    <a:pt x="24" y="244"/>
                    <a:pt x="35" y="232"/>
                  </a:cubicBezTo>
                  <a:cubicBezTo>
                    <a:pt x="54" y="210"/>
                    <a:pt x="80" y="179"/>
                    <a:pt x="82" y="112"/>
                  </a:cubicBezTo>
                  <a:cubicBezTo>
                    <a:pt x="82" y="110"/>
                    <a:pt x="82" y="108"/>
                    <a:pt x="82" y="106"/>
                  </a:cubicBezTo>
                  <a:cubicBezTo>
                    <a:pt x="82" y="52"/>
                    <a:pt x="45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0"/>
                    <a:pt x="111" y="48"/>
                    <a:pt x="111" y="106"/>
                  </a:cubicBezTo>
                  <a:cubicBezTo>
                    <a:pt x="111" y="108"/>
                    <a:pt x="111" y="110"/>
                    <a:pt x="111" y="112"/>
                  </a:cubicBezTo>
                  <a:cubicBezTo>
                    <a:pt x="108" y="182"/>
                    <a:pt x="74" y="214"/>
                    <a:pt x="50" y="237"/>
                  </a:cubicBezTo>
                  <a:cubicBezTo>
                    <a:pt x="37" y="249"/>
                    <a:pt x="27" y="258"/>
                    <a:pt x="25" y="269"/>
                  </a:cubicBezTo>
                  <a:lnTo>
                    <a:pt x="24" y="272"/>
                  </a:lnTo>
                  <a:close/>
                  <a:moveTo>
                    <a:pt x="56" y="23"/>
                  </a:moveTo>
                  <a:cubicBezTo>
                    <a:pt x="76" y="43"/>
                    <a:pt x="90" y="73"/>
                    <a:pt x="90" y="106"/>
                  </a:cubicBezTo>
                  <a:cubicBezTo>
                    <a:pt x="90" y="108"/>
                    <a:pt x="90" y="110"/>
                    <a:pt x="90" y="112"/>
                  </a:cubicBezTo>
                  <a:cubicBezTo>
                    <a:pt x="88" y="176"/>
                    <a:pt x="65" y="208"/>
                    <a:pt x="46" y="230"/>
                  </a:cubicBezTo>
                  <a:cubicBezTo>
                    <a:pt x="70" y="208"/>
                    <a:pt x="101" y="178"/>
                    <a:pt x="104" y="112"/>
                  </a:cubicBezTo>
                  <a:cubicBezTo>
                    <a:pt x="104" y="110"/>
                    <a:pt x="104" y="108"/>
                    <a:pt x="104" y="106"/>
                  </a:cubicBezTo>
                  <a:cubicBezTo>
                    <a:pt x="104" y="71"/>
                    <a:pt x="85" y="41"/>
                    <a:pt x="5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8" name="Freeform 120"/>
            <p:cNvSpPr>
              <a:spLocks noEditPoints="1"/>
            </p:cNvSpPr>
            <p:nvPr userDrawn="1"/>
          </p:nvSpPr>
          <p:spPr bwMode="auto">
            <a:xfrm>
              <a:off x="4916488" y="1819275"/>
              <a:ext cx="298450" cy="722312"/>
            </a:xfrm>
            <a:custGeom>
              <a:avLst/>
              <a:gdLst>
                <a:gd name="T0" fmla="*/ 99 w 112"/>
                <a:gd name="T1" fmla="*/ 272 h 272"/>
                <a:gd name="T2" fmla="*/ 87 w 112"/>
                <a:gd name="T3" fmla="*/ 272 h 272"/>
                <a:gd name="T4" fmla="*/ 86 w 112"/>
                <a:gd name="T5" fmla="*/ 269 h 272"/>
                <a:gd name="T6" fmla="*/ 62 w 112"/>
                <a:gd name="T7" fmla="*/ 237 h 272"/>
                <a:gd name="T8" fmla="*/ 0 w 112"/>
                <a:gd name="T9" fmla="*/ 112 h 272"/>
                <a:gd name="T10" fmla="*/ 0 w 112"/>
                <a:gd name="T11" fmla="*/ 106 h 272"/>
                <a:gd name="T12" fmla="*/ 112 w 112"/>
                <a:gd name="T13" fmla="*/ 0 h 272"/>
                <a:gd name="T14" fmla="*/ 112 w 112"/>
                <a:gd name="T15" fmla="*/ 0 h 272"/>
                <a:gd name="T16" fmla="*/ 112 w 112"/>
                <a:gd name="T17" fmla="*/ 0 h 272"/>
                <a:gd name="T18" fmla="*/ 112 w 112"/>
                <a:gd name="T19" fmla="*/ 8 h 272"/>
                <a:gd name="T20" fmla="*/ 29 w 112"/>
                <a:gd name="T21" fmla="*/ 106 h 272"/>
                <a:gd name="T22" fmla="*/ 30 w 112"/>
                <a:gd name="T23" fmla="*/ 112 h 272"/>
                <a:gd name="T24" fmla="*/ 77 w 112"/>
                <a:gd name="T25" fmla="*/ 232 h 272"/>
                <a:gd name="T26" fmla="*/ 98 w 112"/>
                <a:gd name="T27" fmla="*/ 267 h 272"/>
                <a:gd name="T28" fmla="*/ 99 w 112"/>
                <a:gd name="T29" fmla="*/ 272 h 272"/>
                <a:gd name="T30" fmla="*/ 57 w 112"/>
                <a:gd name="T31" fmla="*/ 23 h 272"/>
                <a:gd name="T32" fmla="*/ 8 w 112"/>
                <a:gd name="T33" fmla="*/ 106 h 272"/>
                <a:gd name="T34" fmla="*/ 8 w 112"/>
                <a:gd name="T35" fmla="*/ 112 h 272"/>
                <a:gd name="T36" fmla="*/ 67 w 112"/>
                <a:gd name="T37" fmla="*/ 232 h 272"/>
                <a:gd name="T38" fmla="*/ 22 w 112"/>
                <a:gd name="T39" fmla="*/ 112 h 272"/>
                <a:gd name="T40" fmla="*/ 22 w 112"/>
                <a:gd name="T41" fmla="*/ 106 h 272"/>
                <a:gd name="T42" fmla="*/ 57 w 112"/>
                <a:gd name="T43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272">
                  <a:moveTo>
                    <a:pt x="99" y="272"/>
                  </a:moveTo>
                  <a:cubicBezTo>
                    <a:pt x="87" y="272"/>
                    <a:pt x="87" y="272"/>
                    <a:pt x="87" y="272"/>
                  </a:cubicBezTo>
                  <a:cubicBezTo>
                    <a:pt x="86" y="269"/>
                    <a:pt x="86" y="269"/>
                    <a:pt x="86" y="269"/>
                  </a:cubicBezTo>
                  <a:cubicBezTo>
                    <a:pt x="84" y="258"/>
                    <a:pt x="74" y="249"/>
                    <a:pt x="62" y="237"/>
                  </a:cubicBezTo>
                  <a:cubicBezTo>
                    <a:pt x="37" y="214"/>
                    <a:pt x="3" y="183"/>
                    <a:pt x="0" y="112"/>
                  </a:cubicBezTo>
                  <a:cubicBezTo>
                    <a:pt x="0" y="110"/>
                    <a:pt x="0" y="108"/>
                    <a:pt x="0" y="106"/>
                  </a:cubicBezTo>
                  <a:cubicBezTo>
                    <a:pt x="0" y="48"/>
                    <a:pt x="50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66" y="8"/>
                    <a:pt x="29" y="52"/>
                    <a:pt x="29" y="106"/>
                  </a:cubicBezTo>
                  <a:cubicBezTo>
                    <a:pt x="29" y="108"/>
                    <a:pt x="29" y="110"/>
                    <a:pt x="30" y="112"/>
                  </a:cubicBezTo>
                  <a:cubicBezTo>
                    <a:pt x="32" y="179"/>
                    <a:pt x="58" y="210"/>
                    <a:pt x="77" y="232"/>
                  </a:cubicBezTo>
                  <a:cubicBezTo>
                    <a:pt x="87" y="244"/>
                    <a:pt x="96" y="254"/>
                    <a:pt x="98" y="267"/>
                  </a:cubicBezTo>
                  <a:lnTo>
                    <a:pt x="99" y="272"/>
                  </a:lnTo>
                  <a:close/>
                  <a:moveTo>
                    <a:pt x="57" y="23"/>
                  </a:moveTo>
                  <a:cubicBezTo>
                    <a:pt x="27" y="40"/>
                    <a:pt x="8" y="71"/>
                    <a:pt x="8" y="106"/>
                  </a:cubicBezTo>
                  <a:cubicBezTo>
                    <a:pt x="8" y="108"/>
                    <a:pt x="8" y="110"/>
                    <a:pt x="8" y="112"/>
                  </a:cubicBezTo>
                  <a:cubicBezTo>
                    <a:pt x="11" y="179"/>
                    <a:pt x="43" y="209"/>
                    <a:pt x="67" y="232"/>
                  </a:cubicBezTo>
                  <a:cubicBezTo>
                    <a:pt x="48" y="209"/>
                    <a:pt x="24" y="177"/>
                    <a:pt x="22" y="112"/>
                  </a:cubicBezTo>
                  <a:cubicBezTo>
                    <a:pt x="22" y="110"/>
                    <a:pt x="22" y="108"/>
                    <a:pt x="22" y="106"/>
                  </a:cubicBezTo>
                  <a:cubicBezTo>
                    <a:pt x="22" y="72"/>
                    <a:pt x="36" y="42"/>
                    <a:pt x="5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9" name="Freeform 121"/>
            <p:cNvSpPr>
              <a:spLocks noEditPoints="1"/>
            </p:cNvSpPr>
            <p:nvPr userDrawn="1"/>
          </p:nvSpPr>
          <p:spPr bwMode="auto">
            <a:xfrm>
              <a:off x="5089526" y="1819275"/>
              <a:ext cx="250825" cy="722312"/>
            </a:xfrm>
            <a:custGeom>
              <a:avLst/>
              <a:gdLst>
                <a:gd name="T0" fmla="*/ 59 w 94"/>
                <a:gd name="T1" fmla="*/ 272 h 272"/>
                <a:gd name="T2" fmla="*/ 35 w 94"/>
                <a:gd name="T3" fmla="*/ 272 h 272"/>
                <a:gd name="T4" fmla="*/ 35 w 94"/>
                <a:gd name="T5" fmla="*/ 268 h 272"/>
                <a:gd name="T6" fmla="*/ 25 w 94"/>
                <a:gd name="T7" fmla="*/ 236 h 272"/>
                <a:gd name="T8" fmla="*/ 0 w 94"/>
                <a:gd name="T9" fmla="*/ 112 h 272"/>
                <a:gd name="T10" fmla="*/ 0 w 94"/>
                <a:gd name="T11" fmla="*/ 110 h 272"/>
                <a:gd name="T12" fmla="*/ 0 w 94"/>
                <a:gd name="T13" fmla="*/ 106 h 272"/>
                <a:gd name="T14" fmla="*/ 47 w 94"/>
                <a:gd name="T15" fmla="*/ 0 h 272"/>
                <a:gd name="T16" fmla="*/ 94 w 94"/>
                <a:gd name="T17" fmla="*/ 106 h 272"/>
                <a:gd name="T18" fmla="*/ 94 w 94"/>
                <a:gd name="T19" fmla="*/ 112 h 272"/>
                <a:gd name="T20" fmla="*/ 69 w 94"/>
                <a:gd name="T21" fmla="*/ 236 h 272"/>
                <a:gd name="T22" fmla="*/ 59 w 94"/>
                <a:gd name="T23" fmla="*/ 268 h 272"/>
                <a:gd name="T24" fmla="*/ 59 w 94"/>
                <a:gd name="T25" fmla="*/ 272 h 272"/>
                <a:gd name="T26" fmla="*/ 42 w 94"/>
                <a:gd name="T27" fmla="*/ 264 h 272"/>
                <a:gd name="T28" fmla="*/ 52 w 94"/>
                <a:gd name="T29" fmla="*/ 264 h 272"/>
                <a:gd name="T30" fmla="*/ 62 w 94"/>
                <a:gd name="T31" fmla="*/ 233 h 272"/>
                <a:gd name="T32" fmla="*/ 86 w 94"/>
                <a:gd name="T33" fmla="*/ 112 h 272"/>
                <a:gd name="T34" fmla="*/ 86 w 94"/>
                <a:gd name="T35" fmla="*/ 106 h 272"/>
                <a:gd name="T36" fmla="*/ 47 w 94"/>
                <a:gd name="T37" fmla="*/ 8 h 272"/>
                <a:gd name="T38" fmla="*/ 8 w 94"/>
                <a:gd name="T39" fmla="*/ 106 h 272"/>
                <a:gd name="T40" fmla="*/ 8 w 94"/>
                <a:gd name="T41" fmla="*/ 110 h 272"/>
                <a:gd name="T42" fmla="*/ 8 w 94"/>
                <a:gd name="T43" fmla="*/ 112 h 272"/>
                <a:gd name="T44" fmla="*/ 31 w 94"/>
                <a:gd name="T45" fmla="*/ 233 h 272"/>
                <a:gd name="T46" fmla="*/ 42 w 94"/>
                <a:gd name="T47" fmla="*/ 26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272">
                  <a:moveTo>
                    <a:pt x="59" y="272"/>
                  </a:moveTo>
                  <a:cubicBezTo>
                    <a:pt x="35" y="272"/>
                    <a:pt x="35" y="272"/>
                    <a:pt x="35" y="272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57"/>
                    <a:pt x="30" y="248"/>
                    <a:pt x="25" y="236"/>
                  </a:cubicBezTo>
                  <a:cubicBezTo>
                    <a:pt x="15" y="213"/>
                    <a:pt x="1" y="182"/>
                    <a:pt x="0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6"/>
                  </a:cubicBezTo>
                  <a:cubicBezTo>
                    <a:pt x="0" y="47"/>
                    <a:pt x="21" y="1"/>
                    <a:pt x="47" y="0"/>
                  </a:cubicBezTo>
                  <a:cubicBezTo>
                    <a:pt x="73" y="1"/>
                    <a:pt x="94" y="47"/>
                    <a:pt x="94" y="106"/>
                  </a:cubicBezTo>
                  <a:cubicBezTo>
                    <a:pt x="94" y="108"/>
                    <a:pt x="94" y="110"/>
                    <a:pt x="94" y="112"/>
                  </a:cubicBezTo>
                  <a:cubicBezTo>
                    <a:pt x="92" y="182"/>
                    <a:pt x="79" y="213"/>
                    <a:pt x="69" y="236"/>
                  </a:cubicBezTo>
                  <a:cubicBezTo>
                    <a:pt x="64" y="248"/>
                    <a:pt x="60" y="257"/>
                    <a:pt x="59" y="268"/>
                  </a:cubicBezTo>
                  <a:lnTo>
                    <a:pt x="59" y="272"/>
                  </a:lnTo>
                  <a:close/>
                  <a:moveTo>
                    <a:pt x="42" y="264"/>
                  </a:moveTo>
                  <a:cubicBezTo>
                    <a:pt x="52" y="264"/>
                    <a:pt x="52" y="264"/>
                    <a:pt x="52" y="264"/>
                  </a:cubicBezTo>
                  <a:cubicBezTo>
                    <a:pt x="54" y="253"/>
                    <a:pt x="58" y="244"/>
                    <a:pt x="62" y="233"/>
                  </a:cubicBezTo>
                  <a:cubicBezTo>
                    <a:pt x="72" y="211"/>
                    <a:pt x="85" y="180"/>
                    <a:pt x="86" y="112"/>
                  </a:cubicBezTo>
                  <a:cubicBezTo>
                    <a:pt x="86" y="110"/>
                    <a:pt x="86" y="108"/>
                    <a:pt x="86" y="106"/>
                  </a:cubicBezTo>
                  <a:cubicBezTo>
                    <a:pt x="86" y="53"/>
                    <a:pt x="68" y="8"/>
                    <a:pt x="47" y="8"/>
                  </a:cubicBezTo>
                  <a:cubicBezTo>
                    <a:pt x="26" y="8"/>
                    <a:pt x="8" y="53"/>
                    <a:pt x="8" y="106"/>
                  </a:cubicBezTo>
                  <a:cubicBezTo>
                    <a:pt x="8" y="108"/>
                    <a:pt x="8" y="109"/>
                    <a:pt x="8" y="110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9" y="180"/>
                    <a:pt x="22" y="211"/>
                    <a:pt x="31" y="233"/>
                  </a:cubicBezTo>
                  <a:cubicBezTo>
                    <a:pt x="36" y="244"/>
                    <a:pt x="40" y="253"/>
                    <a:pt x="42" y="2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0" name="Freeform 122"/>
            <p:cNvSpPr>
              <a:spLocks noEditPoints="1"/>
            </p:cNvSpPr>
            <p:nvPr userDrawn="1"/>
          </p:nvSpPr>
          <p:spPr bwMode="auto">
            <a:xfrm>
              <a:off x="5732463" y="1744663"/>
              <a:ext cx="825500" cy="552450"/>
            </a:xfrm>
            <a:custGeom>
              <a:avLst/>
              <a:gdLst>
                <a:gd name="T0" fmla="*/ 250 w 310"/>
                <a:gd name="T1" fmla="*/ 208 h 208"/>
                <a:gd name="T2" fmla="*/ 61 w 310"/>
                <a:gd name="T3" fmla="*/ 208 h 208"/>
                <a:gd name="T4" fmla="*/ 0 w 310"/>
                <a:gd name="T5" fmla="*/ 148 h 208"/>
                <a:gd name="T6" fmla="*/ 61 w 310"/>
                <a:gd name="T7" fmla="*/ 88 h 208"/>
                <a:gd name="T8" fmla="*/ 62 w 310"/>
                <a:gd name="T9" fmla="*/ 88 h 208"/>
                <a:gd name="T10" fmla="*/ 165 w 310"/>
                <a:gd name="T11" fmla="*/ 0 h 208"/>
                <a:gd name="T12" fmla="*/ 268 w 310"/>
                <a:gd name="T13" fmla="*/ 90 h 208"/>
                <a:gd name="T14" fmla="*/ 310 w 310"/>
                <a:gd name="T15" fmla="*/ 148 h 208"/>
                <a:gd name="T16" fmla="*/ 250 w 310"/>
                <a:gd name="T17" fmla="*/ 208 h 208"/>
                <a:gd name="T18" fmla="*/ 61 w 310"/>
                <a:gd name="T19" fmla="*/ 96 h 208"/>
                <a:gd name="T20" fmla="*/ 9 w 310"/>
                <a:gd name="T21" fmla="*/ 148 h 208"/>
                <a:gd name="T22" fmla="*/ 61 w 310"/>
                <a:gd name="T23" fmla="*/ 200 h 208"/>
                <a:gd name="T24" fmla="*/ 250 w 310"/>
                <a:gd name="T25" fmla="*/ 200 h 208"/>
                <a:gd name="T26" fmla="*/ 301 w 310"/>
                <a:gd name="T27" fmla="*/ 148 h 208"/>
                <a:gd name="T28" fmla="*/ 262 w 310"/>
                <a:gd name="T29" fmla="*/ 98 h 208"/>
                <a:gd name="T30" fmla="*/ 260 w 310"/>
                <a:gd name="T31" fmla="*/ 97 h 208"/>
                <a:gd name="T32" fmla="*/ 259 w 310"/>
                <a:gd name="T33" fmla="*/ 94 h 208"/>
                <a:gd name="T34" fmla="*/ 165 w 310"/>
                <a:gd name="T35" fmla="*/ 9 h 208"/>
                <a:gd name="T36" fmla="*/ 70 w 310"/>
                <a:gd name="T37" fmla="*/ 93 h 208"/>
                <a:gd name="T38" fmla="*/ 69 w 310"/>
                <a:gd name="T39" fmla="*/ 97 h 208"/>
                <a:gd name="T40" fmla="*/ 65 w 310"/>
                <a:gd name="T41" fmla="*/ 97 h 208"/>
                <a:gd name="T42" fmla="*/ 61 w 310"/>
                <a:gd name="T43" fmla="*/ 9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0" h="208">
                  <a:moveTo>
                    <a:pt x="250" y="208"/>
                  </a:moveTo>
                  <a:cubicBezTo>
                    <a:pt x="61" y="208"/>
                    <a:pt x="61" y="208"/>
                    <a:pt x="61" y="208"/>
                  </a:cubicBezTo>
                  <a:cubicBezTo>
                    <a:pt x="27" y="208"/>
                    <a:pt x="0" y="181"/>
                    <a:pt x="0" y="148"/>
                  </a:cubicBezTo>
                  <a:cubicBezTo>
                    <a:pt x="0" y="115"/>
                    <a:pt x="27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70" y="38"/>
                    <a:pt x="113" y="0"/>
                    <a:pt x="165" y="0"/>
                  </a:cubicBezTo>
                  <a:cubicBezTo>
                    <a:pt x="217" y="0"/>
                    <a:pt x="261" y="39"/>
                    <a:pt x="268" y="90"/>
                  </a:cubicBezTo>
                  <a:cubicBezTo>
                    <a:pt x="293" y="98"/>
                    <a:pt x="310" y="122"/>
                    <a:pt x="310" y="148"/>
                  </a:cubicBezTo>
                  <a:cubicBezTo>
                    <a:pt x="310" y="181"/>
                    <a:pt x="283" y="208"/>
                    <a:pt x="250" y="208"/>
                  </a:cubicBezTo>
                  <a:close/>
                  <a:moveTo>
                    <a:pt x="61" y="96"/>
                  </a:moveTo>
                  <a:cubicBezTo>
                    <a:pt x="32" y="96"/>
                    <a:pt x="9" y="119"/>
                    <a:pt x="9" y="148"/>
                  </a:cubicBezTo>
                  <a:cubicBezTo>
                    <a:pt x="9" y="177"/>
                    <a:pt x="32" y="200"/>
                    <a:pt x="6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78" y="200"/>
                    <a:pt x="301" y="177"/>
                    <a:pt x="301" y="148"/>
                  </a:cubicBezTo>
                  <a:cubicBezTo>
                    <a:pt x="301" y="124"/>
                    <a:pt x="285" y="104"/>
                    <a:pt x="262" y="98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59" y="94"/>
                    <a:pt x="259" y="94"/>
                    <a:pt x="259" y="94"/>
                  </a:cubicBezTo>
                  <a:cubicBezTo>
                    <a:pt x="254" y="46"/>
                    <a:pt x="213" y="9"/>
                    <a:pt x="165" y="9"/>
                  </a:cubicBezTo>
                  <a:cubicBezTo>
                    <a:pt x="116" y="9"/>
                    <a:pt x="76" y="45"/>
                    <a:pt x="70" y="93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4" y="96"/>
                    <a:pt x="62" y="96"/>
                    <a:pt x="61" y="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94" name="Weather Cloud"/>
          <p:cNvGrpSpPr/>
          <p:nvPr userDrawn="1"/>
        </p:nvGrpSpPr>
        <p:grpSpPr>
          <a:xfrm>
            <a:off x="10485545" y="-1320713"/>
            <a:ext cx="1343025" cy="1181374"/>
            <a:chOff x="9282113" y="4065588"/>
            <a:chExt cx="2097087" cy="1844675"/>
          </a:xfrm>
        </p:grpSpPr>
        <p:sp>
          <p:nvSpPr>
            <p:cNvPr id="3176" name="Freeform 127"/>
            <p:cNvSpPr>
              <a:spLocks noEditPoints="1"/>
            </p:cNvSpPr>
            <p:nvPr userDrawn="1"/>
          </p:nvSpPr>
          <p:spPr bwMode="auto">
            <a:xfrm>
              <a:off x="9323388" y="4852988"/>
              <a:ext cx="1473200" cy="949325"/>
            </a:xfrm>
            <a:custGeom>
              <a:avLst/>
              <a:gdLst>
                <a:gd name="T0" fmla="*/ 335 w 393"/>
                <a:gd name="T1" fmla="*/ 253 h 253"/>
                <a:gd name="T2" fmla="*/ 74 w 393"/>
                <a:gd name="T3" fmla="*/ 253 h 253"/>
                <a:gd name="T4" fmla="*/ 0 w 393"/>
                <a:gd name="T5" fmla="*/ 179 h 253"/>
                <a:gd name="T6" fmla="*/ 74 w 393"/>
                <a:gd name="T7" fmla="*/ 106 h 253"/>
                <a:gd name="T8" fmla="*/ 84 w 393"/>
                <a:gd name="T9" fmla="*/ 107 h 253"/>
                <a:gd name="T10" fmla="*/ 209 w 393"/>
                <a:gd name="T11" fmla="*/ 0 h 253"/>
                <a:gd name="T12" fmla="*/ 336 w 393"/>
                <a:gd name="T13" fmla="*/ 126 h 253"/>
                <a:gd name="T14" fmla="*/ 336 w 393"/>
                <a:gd name="T15" fmla="*/ 136 h 253"/>
                <a:gd name="T16" fmla="*/ 393 w 393"/>
                <a:gd name="T17" fmla="*/ 195 h 253"/>
                <a:gd name="T18" fmla="*/ 335 w 393"/>
                <a:gd name="T19" fmla="*/ 253 h 253"/>
                <a:gd name="T20" fmla="*/ 74 w 393"/>
                <a:gd name="T21" fmla="*/ 114 h 253"/>
                <a:gd name="T22" fmla="*/ 9 w 393"/>
                <a:gd name="T23" fmla="*/ 179 h 253"/>
                <a:gd name="T24" fmla="*/ 74 w 393"/>
                <a:gd name="T25" fmla="*/ 244 h 253"/>
                <a:gd name="T26" fmla="*/ 335 w 393"/>
                <a:gd name="T27" fmla="*/ 244 h 253"/>
                <a:gd name="T28" fmla="*/ 385 w 393"/>
                <a:gd name="T29" fmla="*/ 195 h 253"/>
                <a:gd name="T30" fmla="*/ 335 w 393"/>
                <a:gd name="T31" fmla="*/ 145 h 253"/>
                <a:gd name="T32" fmla="*/ 331 w 393"/>
                <a:gd name="T33" fmla="*/ 145 h 253"/>
                <a:gd name="T34" fmla="*/ 326 w 393"/>
                <a:gd name="T35" fmla="*/ 146 h 253"/>
                <a:gd name="T36" fmla="*/ 326 w 393"/>
                <a:gd name="T37" fmla="*/ 141 h 253"/>
                <a:gd name="T38" fmla="*/ 327 w 393"/>
                <a:gd name="T39" fmla="*/ 126 h 253"/>
                <a:gd name="T40" fmla="*/ 209 w 393"/>
                <a:gd name="T41" fmla="*/ 8 h 253"/>
                <a:gd name="T42" fmla="*/ 92 w 393"/>
                <a:gd name="T43" fmla="*/ 112 h 253"/>
                <a:gd name="T44" fmla="*/ 92 w 393"/>
                <a:gd name="T45" fmla="*/ 116 h 253"/>
                <a:gd name="T46" fmla="*/ 87 w 393"/>
                <a:gd name="T47" fmla="*/ 116 h 253"/>
                <a:gd name="T48" fmla="*/ 74 w 393"/>
                <a:gd name="T49" fmla="*/ 11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3" h="253">
                  <a:moveTo>
                    <a:pt x="335" y="253"/>
                  </a:moveTo>
                  <a:cubicBezTo>
                    <a:pt x="74" y="253"/>
                    <a:pt x="74" y="253"/>
                    <a:pt x="74" y="253"/>
                  </a:cubicBezTo>
                  <a:cubicBezTo>
                    <a:pt x="33" y="253"/>
                    <a:pt x="0" y="220"/>
                    <a:pt x="0" y="179"/>
                  </a:cubicBezTo>
                  <a:cubicBezTo>
                    <a:pt x="0" y="139"/>
                    <a:pt x="33" y="106"/>
                    <a:pt x="74" y="106"/>
                  </a:cubicBezTo>
                  <a:cubicBezTo>
                    <a:pt x="77" y="106"/>
                    <a:pt x="81" y="106"/>
                    <a:pt x="84" y="107"/>
                  </a:cubicBezTo>
                  <a:cubicBezTo>
                    <a:pt x="94" y="45"/>
                    <a:pt x="147" y="0"/>
                    <a:pt x="209" y="0"/>
                  </a:cubicBezTo>
                  <a:cubicBezTo>
                    <a:pt x="279" y="0"/>
                    <a:pt x="336" y="56"/>
                    <a:pt x="336" y="126"/>
                  </a:cubicBezTo>
                  <a:cubicBezTo>
                    <a:pt x="336" y="130"/>
                    <a:pt x="336" y="133"/>
                    <a:pt x="336" y="136"/>
                  </a:cubicBezTo>
                  <a:cubicBezTo>
                    <a:pt x="367" y="137"/>
                    <a:pt x="393" y="163"/>
                    <a:pt x="393" y="195"/>
                  </a:cubicBezTo>
                  <a:cubicBezTo>
                    <a:pt x="393" y="227"/>
                    <a:pt x="367" y="253"/>
                    <a:pt x="335" y="253"/>
                  </a:cubicBezTo>
                  <a:close/>
                  <a:moveTo>
                    <a:pt x="74" y="114"/>
                  </a:moveTo>
                  <a:cubicBezTo>
                    <a:pt x="38" y="114"/>
                    <a:pt x="9" y="143"/>
                    <a:pt x="9" y="179"/>
                  </a:cubicBezTo>
                  <a:cubicBezTo>
                    <a:pt x="9" y="215"/>
                    <a:pt x="38" y="244"/>
                    <a:pt x="74" y="244"/>
                  </a:cubicBezTo>
                  <a:cubicBezTo>
                    <a:pt x="335" y="244"/>
                    <a:pt x="335" y="244"/>
                    <a:pt x="335" y="244"/>
                  </a:cubicBezTo>
                  <a:cubicBezTo>
                    <a:pt x="362" y="244"/>
                    <a:pt x="385" y="222"/>
                    <a:pt x="385" y="195"/>
                  </a:cubicBezTo>
                  <a:cubicBezTo>
                    <a:pt x="385" y="167"/>
                    <a:pt x="362" y="145"/>
                    <a:pt x="335" y="145"/>
                  </a:cubicBezTo>
                  <a:cubicBezTo>
                    <a:pt x="334" y="145"/>
                    <a:pt x="331" y="145"/>
                    <a:pt x="331" y="145"/>
                  </a:cubicBezTo>
                  <a:cubicBezTo>
                    <a:pt x="326" y="146"/>
                    <a:pt x="326" y="146"/>
                    <a:pt x="326" y="146"/>
                  </a:cubicBezTo>
                  <a:cubicBezTo>
                    <a:pt x="326" y="141"/>
                    <a:pt x="326" y="141"/>
                    <a:pt x="326" y="141"/>
                  </a:cubicBezTo>
                  <a:cubicBezTo>
                    <a:pt x="327" y="136"/>
                    <a:pt x="327" y="131"/>
                    <a:pt x="327" y="126"/>
                  </a:cubicBezTo>
                  <a:cubicBezTo>
                    <a:pt x="327" y="61"/>
                    <a:pt x="274" y="8"/>
                    <a:pt x="209" y="8"/>
                  </a:cubicBezTo>
                  <a:cubicBezTo>
                    <a:pt x="150" y="8"/>
                    <a:pt x="99" y="53"/>
                    <a:pt x="92" y="112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5" y="115"/>
                    <a:pt x="77" y="114"/>
                    <a:pt x="74" y="11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193" name="Group 3192"/>
            <p:cNvGrpSpPr/>
            <p:nvPr userDrawn="1"/>
          </p:nvGrpSpPr>
          <p:grpSpPr>
            <a:xfrm>
              <a:off x="9904413" y="5127626"/>
              <a:ext cx="404812" cy="400050"/>
              <a:chOff x="9904413" y="5127626"/>
              <a:chExt cx="404812" cy="400050"/>
            </a:xfrm>
          </p:grpSpPr>
          <p:sp>
            <p:nvSpPr>
              <p:cNvPr id="3177" name="Freeform 128"/>
              <p:cNvSpPr>
                <a:spLocks noEditPoints="1"/>
              </p:cNvSpPr>
              <p:nvPr userDrawn="1"/>
            </p:nvSpPr>
            <p:spPr bwMode="auto">
              <a:xfrm>
                <a:off x="10036175" y="5254626"/>
                <a:ext cx="146050" cy="146050"/>
              </a:xfrm>
              <a:custGeom>
                <a:avLst/>
                <a:gdLst>
                  <a:gd name="T0" fmla="*/ 19 w 39"/>
                  <a:gd name="T1" fmla="*/ 39 h 39"/>
                  <a:gd name="T2" fmla="*/ 0 w 39"/>
                  <a:gd name="T3" fmla="*/ 20 h 39"/>
                  <a:gd name="T4" fmla="*/ 19 w 39"/>
                  <a:gd name="T5" fmla="*/ 0 h 39"/>
                  <a:gd name="T6" fmla="*/ 39 w 39"/>
                  <a:gd name="T7" fmla="*/ 20 h 39"/>
                  <a:gd name="T8" fmla="*/ 19 w 39"/>
                  <a:gd name="T9" fmla="*/ 39 h 39"/>
                  <a:gd name="T10" fmla="*/ 19 w 39"/>
                  <a:gd name="T11" fmla="*/ 7 h 39"/>
                  <a:gd name="T12" fmla="*/ 6 w 39"/>
                  <a:gd name="T13" fmla="*/ 20 h 39"/>
                  <a:gd name="T14" fmla="*/ 19 w 39"/>
                  <a:gd name="T15" fmla="*/ 33 h 39"/>
                  <a:gd name="T16" fmla="*/ 32 w 39"/>
                  <a:gd name="T17" fmla="*/ 20 h 39"/>
                  <a:gd name="T18" fmla="*/ 19 w 39"/>
                  <a:gd name="T1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19" y="39"/>
                    </a:move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cubicBezTo>
                      <a:pt x="39" y="31"/>
                      <a:pt x="30" y="39"/>
                      <a:pt x="19" y="39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6" y="13"/>
                      <a:pt x="6" y="20"/>
                    </a:cubicBezTo>
                    <a:cubicBezTo>
                      <a:pt x="6" y="27"/>
                      <a:pt x="12" y="33"/>
                      <a:pt x="19" y="33"/>
                    </a:cubicBezTo>
                    <a:cubicBezTo>
                      <a:pt x="26" y="33"/>
                      <a:pt x="32" y="27"/>
                      <a:pt x="32" y="20"/>
                    </a:cubicBezTo>
                    <a:cubicBezTo>
                      <a:pt x="32" y="13"/>
                      <a:pt x="26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8" name="Rectangle 129"/>
              <p:cNvSpPr>
                <a:spLocks noChangeArrowheads="1"/>
              </p:cNvSpPr>
              <p:nvPr userDrawn="1"/>
            </p:nvSpPr>
            <p:spPr bwMode="auto">
              <a:xfrm>
                <a:off x="10091738" y="5127626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0" name="Rectangle 130"/>
              <p:cNvSpPr>
                <a:spLocks noChangeArrowheads="1"/>
              </p:cNvSpPr>
              <p:nvPr userDrawn="1"/>
            </p:nvSpPr>
            <p:spPr bwMode="auto">
              <a:xfrm>
                <a:off x="10091738" y="5430838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1" name="Rectangle 131"/>
              <p:cNvSpPr>
                <a:spLocks noChangeArrowheads="1"/>
              </p:cNvSpPr>
              <p:nvPr userDrawn="1"/>
            </p:nvSpPr>
            <p:spPr bwMode="auto">
              <a:xfrm>
                <a:off x="9904413" y="5310188"/>
                <a:ext cx="101600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2" name="Rectangle 132"/>
              <p:cNvSpPr>
                <a:spLocks noChangeArrowheads="1"/>
              </p:cNvSpPr>
              <p:nvPr userDrawn="1"/>
            </p:nvSpPr>
            <p:spPr bwMode="auto">
              <a:xfrm>
                <a:off x="10212388" y="5310188"/>
                <a:ext cx="96837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3" name="Freeform 133"/>
              <p:cNvSpPr>
                <a:spLocks/>
              </p:cNvSpPr>
              <p:nvPr userDrawn="1"/>
            </p:nvSpPr>
            <p:spPr bwMode="auto">
              <a:xfrm>
                <a:off x="9983788" y="5205413"/>
                <a:ext cx="63500" cy="60325"/>
              </a:xfrm>
              <a:custGeom>
                <a:avLst/>
                <a:gdLst>
                  <a:gd name="T0" fmla="*/ 26 w 40"/>
                  <a:gd name="T1" fmla="*/ 38 h 38"/>
                  <a:gd name="T2" fmla="*/ 0 w 40"/>
                  <a:gd name="T3" fmla="*/ 14 h 38"/>
                  <a:gd name="T4" fmla="*/ 14 w 40"/>
                  <a:gd name="T5" fmla="*/ 0 h 38"/>
                  <a:gd name="T6" fmla="*/ 40 w 40"/>
                  <a:gd name="T7" fmla="*/ 24 h 38"/>
                  <a:gd name="T8" fmla="*/ 26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26" y="3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40" y="24"/>
                    </a:lnTo>
                    <a:lnTo>
                      <a:pt x="2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4" name="Freeform 134"/>
              <p:cNvSpPr>
                <a:spLocks/>
              </p:cNvSpPr>
              <p:nvPr userDrawn="1"/>
            </p:nvSpPr>
            <p:spPr bwMode="auto">
              <a:xfrm>
                <a:off x="9983788" y="5386388"/>
                <a:ext cx="63500" cy="63500"/>
              </a:xfrm>
              <a:custGeom>
                <a:avLst/>
                <a:gdLst>
                  <a:gd name="T0" fmla="*/ 14 w 40"/>
                  <a:gd name="T1" fmla="*/ 40 h 40"/>
                  <a:gd name="T2" fmla="*/ 0 w 40"/>
                  <a:gd name="T3" fmla="*/ 26 h 40"/>
                  <a:gd name="T4" fmla="*/ 26 w 40"/>
                  <a:gd name="T5" fmla="*/ 0 h 40"/>
                  <a:gd name="T6" fmla="*/ 40 w 40"/>
                  <a:gd name="T7" fmla="*/ 16 h 40"/>
                  <a:gd name="T8" fmla="*/ 14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14" y="40"/>
                    </a:moveTo>
                    <a:lnTo>
                      <a:pt x="0" y="26"/>
                    </a:lnTo>
                    <a:lnTo>
                      <a:pt x="26" y="0"/>
                    </a:lnTo>
                    <a:lnTo>
                      <a:pt x="40" y="16"/>
                    </a:lnTo>
                    <a:lnTo>
                      <a:pt x="1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5" name="Freeform 135"/>
              <p:cNvSpPr>
                <a:spLocks/>
              </p:cNvSpPr>
              <p:nvPr userDrawn="1"/>
            </p:nvSpPr>
            <p:spPr bwMode="auto">
              <a:xfrm>
                <a:off x="10171113" y="5205413"/>
                <a:ext cx="63500" cy="60325"/>
              </a:xfrm>
              <a:custGeom>
                <a:avLst/>
                <a:gdLst>
                  <a:gd name="T0" fmla="*/ 14 w 40"/>
                  <a:gd name="T1" fmla="*/ 38 h 38"/>
                  <a:gd name="T2" fmla="*/ 0 w 40"/>
                  <a:gd name="T3" fmla="*/ 24 h 38"/>
                  <a:gd name="T4" fmla="*/ 26 w 40"/>
                  <a:gd name="T5" fmla="*/ 0 h 38"/>
                  <a:gd name="T6" fmla="*/ 40 w 40"/>
                  <a:gd name="T7" fmla="*/ 14 h 38"/>
                  <a:gd name="T8" fmla="*/ 14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14" y="38"/>
                    </a:moveTo>
                    <a:lnTo>
                      <a:pt x="0" y="24"/>
                    </a:lnTo>
                    <a:lnTo>
                      <a:pt x="26" y="0"/>
                    </a:lnTo>
                    <a:lnTo>
                      <a:pt x="40" y="14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6" name="Freeform 136"/>
              <p:cNvSpPr>
                <a:spLocks/>
              </p:cNvSpPr>
              <p:nvPr userDrawn="1"/>
            </p:nvSpPr>
            <p:spPr bwMode="auto">
              <a:xfrm>
                <a:off x="10171113" y="5386388"/>
                <a:ext cx="63500" cy="63500"/>
              </a:xfrm>
              <a:custGeom>
                <a:avLst/>
                <a:gdLst>
                  <a:gd name="T0" fmla="*/ 26 w 40"/>
                  <a:gd name="T1" fmla="*/ 40 h 40"/>
                  <a:gd name="T2" fmla="*/ 0 w 40"/>
                  <a:gd name="T3" fmla="*/ 16 h 40"/>
                  <a:gd name="T4" fmla="*/ 14 w 40"/>
                  <a:gd name="T5" fmla="*/ 0 h 40"/>
                  <a:gd name="T6" fmla="*/ 40 w 40"/>
                  <a:gd name="T7" fmla="*/ 26 h 40"/>
                  <a:gd name="T8" fmla="*/ 26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26" y="40"/>
                    </a:moveTo>
                    <a:lnTo>
                      <a:pt x="0" y="16"/>
                    </a:lnTo>
                    <a:lnTo>
                      <a:pt x="14" y="0"/>
                    </a:lnTo>
                    <a:lnTo>
                      <a:pt x="40" y="26"/>
                    </a:lnTo>
                    <a:lnTo>
                      <a:pt x="26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187" name="Freeform 137"/>
            <p:cNvSpPr>
              <a:spLocks noEditPoints="1"/>
            </p:cNvSpPr>
            <p:nvPr userDrawn="1"/>
          </p:nvSpPr>
          <p:spPr bwMode="auto">
            <a:xfrm>
              <a:off x="9898063" y="5029201"/>
              <a:ext cx="509587" cy="506413"/>
            </a:xfrm>
            <a:custGeom>
              <a:avLst/>
              <a:gdLst>
                <a:gd name="T0" fmla="*/ 113 w 136"/>
                <a:gd name="T1" fmla="*/ 135 h 135"/>
                <a:gd name="T2" fmla="*/ 107 w 136"/>
                <a:gd name="T3" fmla="*/ 129 h 135"/>
                <a:gd name="T4" fmla="*/ 117 w 136"/>
                <a:gd name="T5" fmla="*/ 116 h 135"/>
                <a:gd name="T6" fmla="*/ 124 w 136"/>
                <a:gd name="T7" fmla="*/ 121 h 135"/>
                <a:gd name="T8" fmla="*/ 113 w 136"/>
                <a:gd name="T9" fmla="*/ 135 h 135"/>
                <a:gd name="T10" fmla="*/ 129 w 136"/>
                <a:gd name="T11" fmla="*/ 111 h 135"/>
                <a:gd name="T12" fmla="*/ 121 w 136"/>
                <a:gd name="T13" fmla="*/ 108 h 135"/>
                <a:gd name="T14" fmla="*/ 126 w 136"/>
                <a:gd name="T15" fmla="*/ 92 h 135"/>
                <a:gd name="T16" fmla="*/ 134 w 136"/>
                <a:gd name="T17" fmla="*/ 94 h 135"/>
                <a:gd name="T18" fmla="*/ 129 w 136"/>
                <a:gd name="T19" fmla="*/ 111 h 135"/>
                <a:gd name="T20" fmla="*/ 136 w 136"/>
                <a:gd name="T21" fmla="*/ 83 h 135"/>
                <a:gd name="T22" fmla="*/ 127 w 136"/>
                <a:gd name="T23" fmla="*/ 83 h 135"/>
                <a:gd name="T24" fmla="*/ 127 w 136"/>
                <a:gd name="T25" fmla="*/ 80 h 135"/>
                <a:gd name="T26" fmla="*/ 126 w 136"/>
                <a:gd name="T27" fmla="*/ 67 h 135"/>
                <a:gd name="T28" fmla="*/ 134 w 136"/>
                <a:gd name="T29" fmla="*/ 65 h 135"/>
                <a:gd name="T30" fmla="*/ 136 w 136"/>
                <a:gd name="T31" fmla="*/ 80 h 135"/>
                <a:gd name="T32" fmla="*/ 136 w 136"/>
                <a:gd name="T33" fmla="*/ 83 h 135"/>
                <a:gd name="T34" fmla="*/ 124 w 136"/>
                <a:gd name="T35" fmla="*/ 57 h 135"/>
                <a:gd name="T36" fmla="*/ 117 w 136"/>
                <a:gd name="T37" fmla="*/ 43 h 135"/>
                <a:gd name="T38" fmla="*/ 124 w 136"/>
                <a:gd name="T39" fmla="*/ 38 h 135"/>
                <a:gd name="T40" fmla="*/ 132 w 136"/>
                <a:gd name="T41" fmla="*/ 54 h 135"/>
                <a:gd name="T42" fmla="*/ 124 w 136"/>
                <a:gd name="T43" fmla="*/ 57 h 135"/>
                <a:gd name="T44" fmla="*/ 111 w 136"/>
                <a:gd name="T45" fmla="*/ 35 h 135"/>
                <a:gd name="T46" fmla="*/ 99 w 136"/>
                <a:gd name="T47" fmla="*/ 23 h 135"/>
                <a:gd name="T48" fmla="*/ 105 w 136"/>
                <a:gd name="T49" fmla="*/ 16 h 135"/>
                <a:gd name="T50" fmla="*/ 118 w 136"/>
                <a:gd name="T51" fmla="*/ 29 h 135"/>
                <a:gd name="T52" fmla="*/ 111 w 136"/>
                <a:gd name="T53" fmla="*/ 35 h 135"/>
                <a:gd name="T54" fmla="*/ 7 w 136"/>
                <a:gd name="T55" fmla="*/ 29 h 135"/>
                <a:gd name="T56" fmla="*/ 0 w 136"/>
                <a:gd name="T57" fmla="*/ 23 h 135"/>
                <a:gd name="T58" fmla="*/ 13 w 136"/>
                <a:gd name="T59" fmla="*/ 13 h 135"/>
                <a:gd name="T60" fmla="*/ 18 w 136"/>
                <a:gd name="T61" fmla="*/ 20 h 135"/>
                <a:gd name="T62" fmla="*/ 7 w 136"/>
                <a:gd name="T63" fmla="*/ 29 h 135"/>
                <a:gd name="T64" fmla="*/ 91 w 136"/>
                <a:gd name="T65" fmla="*/ 18 h 135"/>
                <a:gd name="T66" fmla="*/ 77 w 136"/>
                <a:gd name="T67" fmla="*/ 12 h 135"/>
                <a:gd name="T68" fmla="*/ 79 w 136"/>
                <a:gd name="T69" fmla="*/ 3 h 135"/>
                <a:gd name="T70" fmla="*/ 96 w 136"/>
                <a:gd name="T71" fmla="*/ 10 h 135"/>
                <a:gd name="T72" fmla="*/ 91 w 136"/>
                <a:gd name="T73" fmla="*/ 18 h 135"/>
                <a:gd name="T74" fmla="*/ 26 w 136"/>
                <a:gd name="T75" fmla="*/ 15 h 135"/>
                <a:gd name="T76" fmla="*/ 22 w 136"/>
                <a:gd name="T77" fmla="*/ 8 h 135"/>
                <a:gd name="T78" fmla="*/ 39 w 136"/>
                <a:gd name="T79" fmla="*/ 2 h 135"/>
                <a:gd name="T80" fmla="*/ 41 w 136"/>
                <a:gd name="T81" fmla="*/ 10 h 135"/>
                <a:gd name="T82" fmla="*/ 26 w 136"/>
                <a:gd name="T83" fmla="*/ 15 h 135"/>
                <a:gd name="T84" fmla="*/ 67 w 136"/>
                <a:gd name="T85" fmla="*/ 9 h 135"/>
                <a:gd name="T86" fmla="*/ 51 w 136"/>
                <a:gd name="T87" fmla="*/ 9 h 135"/>
                <a:gd name="T88" fmla="*/ 50 w 136"/>
                <a:gd name="T89" fmla="*/ 0 h 135"/>
                <a:gd name="T90" fmla="*/ 68 w 136"/>
                <a:gd name="T91" fmla="*/ 1 h 135"/>
                <a:gd name="T92" fmla="*/ 67 w 136"/>
                <a:gd name="T93" fmla="*/ 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135">
                  <a:moveTo>
                    <a:pt x="113" y="135"/>
                  </a:moveTo>
                  <a:cubicBezTo>
                    <a:pt x="107" y="129"/>
                    <a:pt x="107" y="129"/>
                    <a:pt x="107" y="129"/>
                  </a:cubicBezTo>
                  <a:cubicBezTo>
                    <a:pt x="111" y="125"/>
                    <a:pt x="114" y="121"/>
                    <a:pt x="117" y="116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1" y="126"/>
                    <a:pt x="117" y="131"/>
                    <a:pt x="113" y="135"/>
                  </a:cubicBezTo>
                  <a:close/>
                  <a:moveTo>
                    <a:pt x="129" y="111"/>
                  </a:moveTo>
                  <a:cubicBezTo>
                    <a:pt x="121" y="108"/>
                    <a:pt x="121" y="108"/>
                    <a:pt x="121" y="108"/>
                  </a:cubicBezTo>
                  <a:cubicBezTo>
                    <a:pt x="123" y="103"/>
                    <a:pt x="125" y="98"/>
                    <a:pt x="126" y="92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33" y="100"/>
                    <a:pt x="132" y="106"/>
                    <a:pt x="129" y="111"/>
                  </a:cubicBezTo>
                  <a:close/>
                  <a:moveTo>
                    <a:pt x="136" y="83"/>
                  </a:move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0"/>
                  </a:cubicBezTo>
                  <a:cubicBezTo>
                    <a:pt x="127" y="75"/>
                    <a:pt x="127" y="71"/>
                    <a:pt x="126" y="67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5" y="70"/>
                    <a:pt x="136" y="75"/>
                    <a:pt x="136" y="80"/>
                  </a:cubicBezTo>
                  <a:cubicBezTo>
                    <a:pt x="136" y="81"/>
                    <a:pt x="136" y="82"/>
                    <a:pt x="136" y="83"/>
                  </a:cubicBezTo>
                  <a:close/>
                  <a:moveTo>
                    <a:pt x="124" y="57"/>
                  </a:moveTo>
                  <a:cubicBezTo>
                    <a:pt x="122" y="52"/>
                    <a:pt x="120" y="47"/>
                    <a:pt x="117" y="43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7" y="43"/>
                    <a:pt x="130" y="49"/>
                    <a:pt x="132" y="54"/>
                  </a:cubicBezTo>
                  <a:lnTo>
                    <a:pt x="124" y="57"/>
                  </a:lnTo>
                  <a:close/>
                  <a:moveTo>
                    <a:pt x="111" y="35"/>
                  </a:moveTo>
                  <a:cubicBezTo>
                    <a:pt x="108" y="30"/>
                    <a:pt x="104" y="27"/>
                    <a:pt x="99" y="23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10" y="20"/>
                    <a:pt x="114" y="24"/>
                    <a:pt x="118" y="29"/>
                  </a:cubicBezTo>
                  <a:lnTo>
                    <a:pt x="111" y="35"/>
                  </a:lnTo>
                  <a:close/>
                  <a:moveTo>
                    <a:pt x="7" y="29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8" y="16"/>
                    <a:pt x="13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4" y="23"/>
                    <a:pt x="10" y="26"/>
                    <a:pt x="7" y="29"/>
                  </a:cubicBezTo>
                  <a:close/>
                  <a:moveTo>
                    <a:pt x="91" y="18"/>
                  </a:moveTo>
                  <a:cubicBezTo>
                    <a:pt x="87" y="15"/>
                    <a:pt x="82" y="13"/>
                    <a:pt x="77" y="12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5" y="5"/>
                    <a:pt x="90" y="7"/>
                    <a:pt x="96" y="10"/>
                  </a:cubicBezTo>
                  <a:lnTo>
                    <a:pt x="91" y="18"/>
                  </a:lnTo>
                  <a:close/>
                  <a:moveTo>
                    <a:pt x="26" y="15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8" y="5"/>
                    <a:pt x="34" y="3"/>
                    <a:pt x="39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11"/>
                    <a:pt x="31" y="13"/>
                    <a:pt x="26" y="15"/>
                  </a:cubicBezTo>
                  <a:close/>
                  <a:moveTo>
                    <a:pt x="67" y="9"/>
                  </a:moveTo>
                  <a:cubicBezTo>
                    <a:pt x="62" y="9"/>
                    <a:pt x="56" y="8"/>
                    <a:pt x="51" y="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2" y="0"/>
                    <a:pt x="68" y="1"/>
                  </a:cubicBezTo>
                  <a:lnTo>
                    <a:pt x="6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8" name="Freeform 138"/>
            <p:cNvSpPr>
              <a:spLocks noEditPoints="1"/>
            </p:cNvSpPr>
            <p:nvPr userDrawn="1"/>
          </p:nvSpPr>
          <p:spPr bwMode="auto">
            <a:xfrm>
              <a:off x="9282113" y="4260851"/>
              <a:ext cx="1863725" cy="828675"/>
            </a:xfrm>
            <a:custGeom>
              <a:avLst/>
              <a:gdLst>
                <a:gd name="T0" fmla="*/ 485 w 497"/>
                <a:gd name="T1" fmla="*/ 205 h 221"/>
                <a:gd name="T2" fmla="*/ 497 w 497"/>
                <a:gd name="T3" fmla="*/ 219 h 221"/>
                <a:gd name="T4" fmla="*/ 481 w 497"/>
                <a:gd name="T5" fmla="*/ 195 h 221"/>
                <a:gd name="T6" fmla="*/ 483 w 497"/>
                <a:gd name="T7" fmla="*/ 176 h 221"/>
                <a:gd name="T8" fmla="*/ 481 w 497"/>
                <a:gd name="T9" fmla="*/ 195 h 221"/>
                <a:gd name="T10" fmla="*/ 464 w 497"/>
                <a:gd name="T11" fmla="*/ 155 h 221"/>
                <a:gd name="T12" fmla="*/ 479 w 497"/>
                <a:gd name="T13" fmla="*/ 166 h 221"/>
                <a:gd name="T14" fmla="*/ 459 w 497"/>
                <a:gd name="T15" fmla="*/ 146 h 221"/>
                <a:gd name="T16" fmla="*/ 457 w 497"/>
                <a:gd name="T17" fmla="*/ 127 h 221"/>
                <a:gd name="T18" fmla="*/ 459 w 497"/>
                <a:gd name="T19" fmla="*/ 146 h 221"/>
                <a:gd name="T20" fmla="*/ 434 w 497"/>
                <a:gd name="T21" fmla="*/ 110 h 221"/>
                <a:gd name="T22" fmla="*/ 451 w 497"/>
                <a:gd name="T23" fmla="*/ 118 h 221"/>
                <a:gd name="T24" fmla="*/ 7 w 497"/>
                <a:gd name="T25" fmla="*/ 110 h 221"/>
                <a:gd name="T26" fmla="*/ 12 w 497"/>
                <a:gd name="T27" fmla="*/ 91 h 221"/>
                <a:gd name="T28" fmla="*/ 7 w 497"/>
                <a:gd name="T29" fmla="*/ 110 h 221"/>
                <a:gd name="T30" fmla="*/ 416 w 497"/>
                <a:gd name="T31" fmla="*/ 90 h 221"/>
                <a:gd name="T32" fmla="*/ 434 w 497"/>
                <a:gd name="T33" fmla="*/ 96 h 221"/>
                <a:gd name="T34" fmla="*/ 25 w 497"/>
                <a:gd name="T35" fmla="*/ 90 h 221"/>
                <a:gd name="T36" fmla="*/ 32 w 497"/>
                <a:gd name="T37" fmla="*/ 71 h 221"/>
                <a:gd name="T38" fmla="*/ 25 w 497"/>
                <a:gd name="T39" fmla="*/ 90 h 221"/>
                <a:gd name="T40" fmla="*/ 396 w 497"/>
                <a:gd name="T41" fmla="*/ 72 h 221"/>
                <a:gd name="T42" fmla="*/ 414 w 497"/>
                <a:gd name="T43" fmla="*/ 76 h 221"/>
                <a:gd name="T44" fmla="*/ 45 w 497"/>
                <a:gd name="T45" fmla="*/ 71 h 221"/>
                <a:gd name="T46" fmla="*/ 54 w 497"/>
                <a:gd name="T47" fmla="*/ 54 h 221"/>
                <a:gd name="T48" fmla="*/ 45 w 497"/>
                <a:gd name="T49" fmla="*/ 71 h 221"/>
                <a:gd name="T50" fmla="*/ 374 w 497"/>
                <a:gd name="T51" fmla="*/ 55 h 221"/>
                <a:gd name="T52" fmla="*/ 393 w 497"/>
                <a:gd name="T53" fmla="*/ 58 h 221"/>
                <a:gd name="T54" fmla="*/ 67 w 497"/>
                <a:gd name="T55" fmla="*/ 55 h 221"/>
                <a:gd name="T56" fmla="*/ 77 w 497"/>
                <a:gd name="T57" fmla="*/ 39 h 221"/>
                <a:gd name="T58" fmla="*/ 67 w 497"/>
                <a:gd name="T59" fmla="*/ 55 h 221"/>
                <a:gd name="T60" fmla="*/ 351 w 497"/>
                <a:gd name="T61" fmla="*/ 42 h 221"/>
                <a:gd name="T62" fmla="*/ 370 w 497"/>
                <a:gd name="T63" fmla="*/ 43 h 221"/>
                <a:gd name="T64" fmla="*/ 90 w 497"/>
                <a:gd name="T65" fmla="*/ 41 h 221"/>
                <a:gd name="T66" fmla="*/ 102 w 497"/>
                <a:gd name="T67" fmla="*/ 26 h 221"/>
                <a:gd name="T68" fmla="*/ 90 w 497"/>
                <a:gd name="T69" fmla="*/ 41 h 221"/>
                <a:gd name="T70" fmla="*/ 326 w 497"/>
                <a:gd name="T71" fmla="*/ 30 h 221"/>
                <a:gd name="T72" fmla="*/ 345 w 497"/>
                <a:gd name="T73" fmla="*/ 29 h 221"/>
                <a:gd name="T74" fmla="*/ 115 w 497"/>
                <a:gd name="T75" fmla="*/ 30 h 221"/>
                <a:gd name="T76" fmla="*/ 128 w 497"/>
                <a:gd name="T77" fmla="*/ 16 h 221"/>
                <a:gd name="T78" fmla="*/ 115 w 497"/>
                <a:gd name="T79" fmla="*/ 30 h 221"/>
                <a:gd name="T80" fmla="*/ 301 w 497"/>
                <a:gd name="T81" fmla="*/ 21 h 221"/>
                <a:gd name="T82" fmla="*/ 320 w 497"/>
                <a:gd name="T83" fmla="*/ 18 h 221"/>
                <a:gd name="T84" fmla="*/ 140 w 497"/>
                <a:gd name="T85" fmla="*/ 21 h 221"/>
                <a:gd name="T86" fmla="*/ 155 w 497"/>
                <a:gd name="T87" fmla="*/ 8 h 221"/>
                <a:gd name="T88" fmla="*/ 140 w 497"/>
                <a:gd name="T89" fmla="*/ 21 h 221"/>
                <a:gd name="T90" fmla="*/ 274 w 497"/>
                <a:gd name="T91" fmla="*/ 14 h 221"/>
                <a:gd name="T92" fmla="*/ 293 w 497"/>
                <a:gd name="T93" fmla="*/ 10 h 221"/>
                <a:gd name="T94" fmla="*/ 167 w 497"/>
                <a:gd name="T95" fmla="*/ 14 h 221"/>
                <a:gd name="T96" fmla="*/ 182 w 497"/>
                <a:gd name="T97" fmla="*/ 3 h 221"/>
                <a:gd name="T98" fmla="*/ 167 w 497"/>
                <a:gd name="T99" fmla="*/ 14 h 221"/>
                <a:gd name="T100" fmla="*/ 247 w 497"/>
                <a:gd name="T101" fmla="*/ 10 h 221"/>
                <a:gd name="T102" fmla="*/ 266 w 497"/>
                <a:gd name="T103" fmla="*/ 4 h 221"/>
                <a:gd name="T104" fmla="*/ 193 w 497"/>
                <a:gd name="T105" fmla="*/ 10 h 221"/>
                <a:gd name="T106" fmla="*/ 210 w 497"/>
                <a:gd name="T107" fmla="*/ 0 h 221"/>
                <a:gd name="T108" fmla="*/ 193 w 497"/>
                <a:gd name="T109" fmla="*/ 10 h 221"/>
                <a:gd name="T110" fmla="*/ 220 w 497"/>
                <a:gd name="T111" fmla="*/ 9 h 221"/>
                <a:gd name="T112" fmla="*/ 238 w 497"/>
                <a:gd name="T113" fmla="*/ 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7" h="221">
                  <a:moveTo>
                    <a:pt x="489" y="221"/>
                  </a:moveTo>
                  <a:cubicBezTo>
                    <a:pt x="488" y="216"/>
                    <a:pt x="486" y="210"/>
                    <a:pt x="485" y="205"/>
                  </a:cubicBezTo>
                  <a:cubicBezTo>
                    <a:pt x="493" y="202"/>
                    <a:pt x="493" y="202"/>
                    <a:pt x="493" y="202"/>
                  </a:cubicBezTo>
                  <a:cubicBezTo>
                    <a:pt x="495" y="208"/>
                    <a:pt x="496" y="214"/>
                    <a:pt x="497" y="219"/>
                  </a:cubicBezTo>
                  <a:lnTo>
                    <a:pt x="489" y="221"/>
                  </a:lnTo>
                  <a:close/>
                  <a:moveTo>
                    <a:pt x="481" y="195"/>
                  </a:moveTo>
                  <a:cubicBezTo>
                    <a:pt x="480" y="190"/>
                    <a:pt x="478" y="184"/>
                    <a:pt x="475" y="179"/>
                  </a:cubicBezTo>
                  <a:cubicBezTo>
                    <a:pt x="483" y="176"/>
                    <a:pt x="483" y="176"/>
                    <a:pt x="483" y="176"/>
                  </a:cubicBezTo>
                  <a:cubicBezTo>
                    <a:pt x="486" y="181"/>
                    <a:pt x="488" y="187"/>
                    <a:pt x="490" y="192"/>
                  </a:cubicBezTo>
                  <a:lnTo>
                    <a:pt x="481" y="195"/>
                  </a:lnTo>
                  <a:close/>
                  <a:moveTo>
                    <a:pt x="471" y="170"/>
                  </a:moveTo>
                  <a:cubicBezTo>
                    <a:pt x="469" y="165"/>
                    <a:pt x="467" y="160"/>
                    <a:pt x="464" y="155"/>
                  </a:cubicBezTo>
                  <a:cubicBezTo>
                    <a:pt x="471" y="151"/>
                    <a:pt x="471" y="151"/>
                    <a:pt x="471" y="151"/>
                  </a:cubicBezTo>
                  <a:cubicBezTo>
                    <a:pt x="474" y="156"/>
                    <a:pt x="477" y="161"/>
                    <a:pt x="479" y="166"/>
                  </a:cubicBezTo>
                  <a:lnTo>
                    <a:pt x="471" y="170"/>
                  </a:lnTo>
                  <a:close/>
                  <a:moveTo>
                    <a:pt x="459" y="146"/>
                  </a:moveTo>
                  <a:cubicBezTo>
                    <a:pt x="456" y="141"/>
                    <a:pt x="453" y="136"/>
                    <a:pt x="450" y="132"/>
                  </a:cubicBezTo>
                  <a:cubicBezTo>
                    <a:pt x="457" y="127"/>
                    <a:pt x="457" y="127"/>
                    <a:pt x="457" y="127"/>
                  </a:cubicBezTo>
                  <a:cubicBezTo>
                    <a:pt x="460" y="132"/>
                    <a:pt x="463" y="137"/>
                    <a:pt x="466" y="142"/>
                  </a:cubicBezTo>
                  <a:lnTo>
                    <a:pt x="459" y="146"/>
                  </a:lnTo>
                  <a:close/>
                  <a:moveTo>
                    <a:pt x="444" y="123"/>
                  </a:moveTo>
                  <a:cubicBezTo>
                    <a:pt x="441" y="119"/>
                    <a:pt x="437" y="114"/>
                    <a:pt x="434" y="110"/>
                  </a:cubicBezTo>
                  <a:cubicBezTo>
                    <a:pt x="440" y="104"/>
                    <a:pt x="440" y="104"/>
                    <a:pt x="440" y="104"/>
                  </a:cubicBezTo>
                  <a:cubicBezTo>
                    <a:pt x="444" y="109"/>
                    <a:pt x="448" y="114"/>
                    <a:pt x="451" y="118"/>
                  </a:cubicBezTo>
                  <a:lnTo>
                    <a:pt x="444" y="123"/>
                  </a:lnTo>
                  <a:close/>
                  <a:moveTo>
                    <a:pt x="7" y="11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4" y="100"/>
                    <a:pt x="8" y="95"/>
                    <a:pt x="12" y="91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4" y="101"/>
                    <a:pt x="11" y="105"/>
                    <a:pt x="7" y="110"/>
                  </a:cubicBezTo>
                  <a:close/>
                  <a:moveTo>
                    <a:pt x="427" y="102"/>
                  </a:moveTo>
                  <a:cubicBezTo>
                    <a:pt x="423" y="98"/>
                    <a:pt x="420" y="94"/>
                    <a:pt x="416" y="90"/>
                  </a:cubicBezTo>
                  <a:cubicBezTo>
                    <a:pt x="422" y="84"/>
                    <a:pt x="422" y="84"/>
                    <a:pt x="422" y="84"/>
                  </a:cubicBezTo>
                  <a:cubicBezTo>
                    <a:pt x="426" y="88"/>
                    <a:pt x="430" y="92"/>
                    <a:pt x="434" y="96"/>
                  </a:cubicBezTo>
                  <a:lnTo>
                    <a:pt x="427" y="102"/>
                  </a:lnTo>
                  <a:close/>
                  <a:moveTo>
                    <a:pt x="25" y="90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3" y="79"/>
                    <a:pt x="28" y="75"/>
                    <a:pt x="32" y="71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3" y="82"/>
                    <a:pt x="29" y="86"/>
                    <a:pt x="25" y="90"/>
                  </a:cubicBezTo>
                  <a:close/>
                  <a:moveTo>
                    <a:pt x="408" y="83"/>
                  </a:moveTo>
                  <a:cubicBezTo>
                    <a:pt x="404" y="79"/>
                    <a:pt x="400" y="75"/>
                    <a:pt x="396" y="72"/>
                  </a:cubicBezTo>
                  <a:cubicBezTo>
                    <a:pt x="401" y="65"/>
                    <a:pt x="401" y="65"/>
                    <a:pt x="401" y="65"/>
                  </a:cubicBezTo>
                  <a:cubicBezTo>
                    <a:pt x="406" y="69"/>
                    <a:pt x="410" y="73"/>
                    <a:pt x="414" y="76"/>
                  </a:cubicBezTo>
                  <a:lnTo>
                    <a:pt x="408" y="83"/>
                  </a:lnTo>
                  <a:close/>
                  <a:moveTo>
                    <a:pt x="45" y="71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44" y="61"/>
                    <a:pt x="49" y="57"/>
                    <a:pt x="54" y="54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4" y="64"/>
                    <a:pt x="50" y="68"/>
                    <a:pt x="45" y="71"/>
                  </a:cubicBezTo>
                  <a:close/>
                  <a:moveTo>
                    <a:pt x="388" y="65"/>
                  </a:moveTo>
                  <a:cubicBezTo>
                    <a:pt x="383" y="62"/>
                    <a:pt x="378" y="59"/>
                    <a:pt x="374" y="55"/>
                  </a:cubicBezTo>
                  <a:cubicBezTo>
                    <a:pt x="379" y="48"/>
                    <a:pt x="379" y="48"/>
                    <a:pt x="379" y="48"/>
                  </a:cubicBezTo>
                  <a:cubicBezTo>
                    <a:pt x="383" y="52"/>
                    <a:pt x="388" y="55"/>
                    <a:pt x="393" y="58"/>
                  </a:cubicBezTo>
                  <a:lnTo>
                    <a:pt x="388" y="65"/>
                  </a:lnTo>
                  <a:close/>
                  <a:moveTo>
                    <a:pt x="67" y="55"/>
                  </a:moveTo>
                  <a:cubicBezTo>
                    <a:pt x="62" y="48"/>
                    <a:pt x="62" y="48"/>
                    <a:pt x="62" y="48"/>
                  </a:cubicBezTo>
                  <a:cubicBezTo>
                    <a:pt x="67" y="45"/>
                    <a:pt x="72" y="42"/>
                    <a:pt x="77" y="39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77" y="49"/>
                    <a:pt x="72" y="52"/>
                    <a:pt x="67" y="55"/>
                  </a:cubicBezTo>
                  <a:close/>
                  <a:moveTo>
                    <a:pt x="365" y="50"/>
                  </a:moveTo>
                  <a:cubicBezTo>
                    <a:pt x="360" y="47"/>
                    <a:pt x="356" y="44"/>
                    <a:pt x="351" y="42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0" y="37"/>
                    <a:pt x="365" y="40"/>
                    <a:pt x="370" y="43"/>
                  </a:cubicBezTo>
                  <a:lnTo>
                    <a:pt x="365" y="50"/>
                  </a:lnTo>
                  <a:close/>
                  <a:moveTo>
                    <a:pt x="90" y="41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1" y="31"/>
                    <a:pt x="97" y="28"/>
                    <a:pt x="102" y="26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0" y="36"/>
                    <a:pt x="95" y="39"/>
                    <a:pt x="90" y="41"/>
                  </a:cubicBezTo>
                  <a:close/>
                  <a:moveTo>
                    <a:pt x="342" y="37"/>
                  </a:moveTo>
                  <a:cubicBezTo>
                    <a:pt x="336" y="34"/>
                    <a:pt x="331" y="32"/>
                    <a:pt x="326" y="30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35" y="24"/>
                    <a:pt x="340" y="27"/>
                    <a:pt x="345" y="29"/>
                  </a:cubicBezTo>
                  <a:lnTo>
                    <a:pt x="342" y="37"/>
                  </a:lnTo>
                  <a:close/>
                  <a:moveTo>
                    <a:pt x="115" y="30"/>
                  </a:moveTo>
                  <a:cubicBezTo>
                    <a:pt x="112" y="22"/>
                    <a:pt x="112" y="22"/>
                    <a:pt x="112" y="22"/>
                  </a:cubicBezTo>
                  <a:cubicBezTo>
                    <a:pt x="117" y="20"/>
                    <a:pt x="122" y="18"/>
                    <a:pt x="128" y="16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25" y="26"/>
                    <a:pt x="120" y="28"/>
                    <a:pt x="115" y="30"/>
                  </a:cubicBezTo>
                  <a:close/>
                  <a:moveTo>
                    <a:pt x="317" y="26"/>
                  </a:moveTo>
                  <a:cubicBezTo>
                    <a:pt x="311" y="24"/>
                    <a:pt x="306" y="22"/>
                    <a:pt x="301" y="2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9" y="14"/>
                    <a:pt x="314" y="16"/>
                    <a:pt x="320" y="18"/>
                  </a:cubicBezTo>
                  <a:lnTo>
                    <a:pt x="317" y="26"/>
                  </a:lnTo>
                  <a:close/>
                  <a:moveTo>
                    <a:pt x="140" y="21"/>
                  </a:moveTo>
                  <a:cubicBezTo>
                    <a:pt x="138" y="12"/>
                    <a:pt x="138" y="12"/>
                    <a:pt x="138" y="12"/>
                  </a:cubicBezTo>
                  <a:cubicBezTo>
                    <a:pt x="143" y="11"/>
                    <a:pt x="149" y="9"/>
                    <a:pt x="155" y="8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1" y="18"/>
                    <a:pt x="146" y="19"/>
                    <a:pt x="140" y="21"/>
                  </a:cubicBezTo>
                  <a:close/>
                  <a:moveTo>
                    <a:pt x="291" y="18"/>
                  </a:moveTo>
                  <a:cubicBezTo>
                    <a:pt x="285" y="17"/>
                    <a:pt x="280" y="15"/>
                    <a:pt x="274" y="14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82" y="7"/>
                    <a:pt x="287" y="8"/>
                    <a:pt x="293" y="10"/>
                  </a:cubicBezTo>
                  <a:lnTo>
                    <a:pt x="291" y="18"/>
                  </a:lnTo>
                  <a:close/>
                  <a:moveTo>
                    <a:pt x="167" y="14"/>
                  </a:moveTo>
                  <a:cubicBezTo>
                    <a:pt x="165" y="6"/>
                    <a:pt x="165" y="6"/>
                    <a:pt x="165" y="6"/>
                  </a:cubicBezTo>
                  <a:cubicBezTo>
                    <a:pt x="171" y="5"/>
                    <a:pt x="176" y="4"/>
                    <a:pt x="182" y="3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78" y="12"/>
                    <a:pt x="172" y="13"/>
                    <a:pt x="167" y="14"/>
                  </a:cubicBezTo>
                  <a:close/>
                  <a:moveTo>
                    <a:pt x="264" y="12"/>
                  </a:moveTo>
                  <a:cubicBezTo>
                    <a:pt x="259" y="12"/>
                    <a:pt x="253" y="11"/>
                    <a:pt x="247" y="10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54" y="2"/>
                    <a:pt x="260" y="3"/>
                    <a:pt x="266" y="4"/>
                  </a:cubicBezTo>
                  <a:lnTo>
                    <a:pt x="264" y="12"/>
                  </a:lnTo>
                  <a:close/>
                  <a:moveTo>
                    <a:pt x="193" y="10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8" y="1"/>
                    <a:pt x="204" y="1"/>
                    <a:pt x="210" y="0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5" y="9"/>
                    <a:pt x="199" y="10"/>
                    <a:pt x="193" y="10"/>
                  </a:cubicBezTo>
                  <a:close/>
                  <a:moveTo>
                    <a:pt x="237" y="9"/>
                  </a:moveTo>
                  <a:cubicBezTo>
                    <a:pt x="232" y="9"/>
                    <a:pt x="226" y="9"/>
                    <a:pt x="220" y="9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0"/>
                    <a:pt x="238" y="1"/>
                  </a:cubicBezTo>
                  <a:lnTo>
                    <a:pt x="23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9" name="Freeform 139"/>
            <p:cNvSpPr>
              <a:spLocks noEditPoints="1"/>
            </p:cNvSpPr>
            <p:nvPr userDrawn="1"/>
          </p:nvSpPr>
          <p:spPr bwMode="auto">
            <a:xfrm>
              <a:off x="9551988" y="4459288"/>
              <a:ext cx="1365250" cy="563563"/>
            </a:xfrm>
            <a:custGeom>
              <a:avLst/>
              <a:gdLst>
                <a:gd name="T0" fmla="*/ 349 w 364"/>
                <a:gd name="T1" fmla="*/ 134 h 150"/>
                <a:gd name="T2" fmla="*/ 364 w 364"/>
                <a:gd name="T3" fmla="*/ 147 h 150"/>
                <a:gd name="T4" fmla="*/ 345 w 364"/>
                <a:gd name="T5" fmla="*/ 125 h 150"/>
                <a:gd name="T6" fmla="*/ 343 w 364"/>
                <a:gd name="T7" fmla="*/ 106 h 150"/>
                <a:gd name="T8" fmla="*/ 345 w 364"/>
                <a:gd name="T9" fmla="*/ 125 h 150"/>
                <a:gd name="T10" fmla="*/ 320 w 364"/>
                <a:gd name="T11" fmla="*/ 89 h 150"/>
                <a:gd name="T12" fmla="*/ 337 w 364"/>
                <a:gd name="T13" fmla="*/ 98 h 150"/>
                <a:gd name="T14" fmla="*/ 313 w 364"/>
                <a:gd name="T15" fmla="*/ 82 h 150"/>
                <a:gd name="T16" fmla="*/ 307 w 364"/>
                <a:gd name="T17" fmla="*/ 63 h 150"/>
                <a:gd name="T18" fmla="*/ 313 w 364"/>
                <a:gd name="T19" fmla="*/ 82 h 150"/>
                <a:gd name="T20" fmla="*/ 281 w 364"/>
                <a:gd name="T21" fmla="*/ 52 h 150"/>
                <a:gd name="T22" fmla="*/ 300 w 364"/>
                <a:gd name="T23" fmla="*/ 56 h 150"/>
                <a:gd name="T24" fmla="*/ 5 w 364"/>
                <a:gd name="T25" fmla="*/ 60 h 150"/>
                <a:gd name="T26" fmla="*/ 14 w 364"/>
                <a:gd name="T27" fmla="*/ 43 h 150"/>
                <a:gd name="T28" fmla="*/ 5 w 364"/>
                <a:gd name="T29" fmla="*/ 60 h 150"/>
                <a:gd name="T30" fmla="*/ 258 w 364"/>
                <a:gd name="T31" fmla="*/ 38 h 150"/>
                <a:gd name="T32" fmla="*/ 277 w 364"/>
                <a:gd name="T33" fmla="*/ 39 h 150"/>
                <a:gd name="T34" fmla="*/ 27 w 364"/>
                <a:gd name="T35" fmla="*/ 44 h 150"/>
                <a:gd name="T36" fmla="*/ 38 w 364"/>
                <a:gd name="T37" fmla="*/ 28 h 150"/>
                <a:gd name="T38" fmla="*/ 27 w 364"/>
                <a:gd name="T39" fmla="*/ 44 h 150"/>
                <a:gd name="T40" fmla="*/ 234 w 364"/>
                <a:gd name="T41" fmla="*/ 26 h 150"/>
                <a:gd name="T42" fmla="*/ 253 w 364"/>
                <a:gd name="T43" fmla="*/ 25 h 150"/>
                <a:gd name="T44" fmla="*/ 51 w 364"/>
                <a:gd name="T45" fmla="*/ 31 h 150"/>
                <a:gd name="T46" fmla="*/ 63 w 364"/>
                <a:gd name="T47" fmla="*/ 16 h 150"/>
                <a:gd name="T48" fmla="*/ 51 w 364"/>
                <a:gd name="T49" fmla="*/ 31 h 150"/>
                <a:gd name="T50" fmla="*/ 208 w 364"/>
                <a:gd name="T51" fmla="*/ 17 h 150"/>
                <a:gd name="T52" fmla="*/ 227 w 364"/>
                <a:gd name="T53" fmla="*/ 14 h 150"/>
                <a:gd name="T54" fmla="*/ 76 w 364"/>
                <a:gd name="T55" fmla="*/ 21 h 150"/>
                <a:gd name="T56" fmla="*/ 90 w 364"/>
                <a:gd name="T57" fmla="*/ 8 h 150"/>
                <a:gd name="T58" fmla="*/ 76 w 364"/>
                <a:gd name="T59" fmla="*/ 21 h 150"/>
                <a:gd name="T60" fmla="*/ 182 w 364"/>
                <a:gd name="T61" fmla="*/ 11 h 150"/>
                <a:gd name="T62" fmla="*/ 201 w 364"/>
                <a:gd name="T63" fmla="*/ 6 h 150"/>
                <a:gd name="T64" fmla="*/ 102 w 364"/>
                <a:gd name="T65" fmla="*/ 14 h 150"/>
                <a:gd name="T66" fmla="*/ 117 w 364"/>
                <a:gd name="T67" fmla="*/ 2 h 150"/>
                <a:gd name="T68" fmla="*/ 102 w 364"/>
                <a:gd name="T69" fmla="*/ 14 h 150"/>
                <a:gd name="T70" fmla="*/ 155 w 364"/>
                <a:gd name="T71" fmla="*/ 9 h 150"/>
                <a:gd name="T72" fmla="*/ 173 w 364"/>
                <a:gd name="T73" fmla="*/ 1 h 150"/>
                <a:gd name="T74" fmla="*/ 128 w 364"/>
                <a:gd name="T75" fmla="*/ 10 h 150"/>
                <a:gd name="T76" fmla="*/ 145 w 364"/>
                <a:gd name="T77" fmla="*/ 0 h 150"/>
                <a:gd name="T78" fmla="*/ 128 w 364"/>
                <a:gd name="T79" fmla="*/ 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4" h="150">
                  <a:moveTo>
                    <a:pt x="356" y="150"/>
                  </a:moveTo>
                  <a:cubicBezTo>
                    <a:pt x="354" y="145"/>
                    <a:pt x="352" y="139"/>
                    <a:pt x="349" y="134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0" y="136"/>
                    <a:pt x="362" y="141"/>
                    <a:pt x="364" y="147"/>
                  </a:cubicBezTo>
                  <a:lnTo>
                    <a:pt x="356" y="150"/>
                  </a:lnTo>
                  <a:close/>
                  <a:moveTo>
                    <a:pt x="345" y="125"/>
                  </a:moveTo>
                  <a:cubicBezTo>
                    <a:pt x="342" y="121"/>
                    <a:pt x="339" y="116"/>
                    <a:pt x="336" y="111"/>
                  </a:cubicBezTo>
                  <a:cubicBezTo>
                    <a:pt x="343" y="106"/>
                    <a:pt x="343" y="106"/>
                    <a:pt x="343" y="106"/>
                  </a:cubicBezTo>
                  <a:cubicBezTo>
                    <a:pt x="346" y="111"/>
                    <a:pt x="349" y="116"/>
                    <a:pt x="352" y="121"/>
                  </a:cubicBezTo>
                  <a:lnTo>
                    <a:pt x="345" y="125"/>
                  </a:lnTo>
                  <a:close/>
                  <a:moveTo>
                    <a:pt x="330" y="103"/>
                  </a:moveTo>
                  <a:cubicBezTo>
                    <a:pt x="327" y="98"/>
                    <a:pt x="324" y="94"/>
                    <a:pt x="320" y="89"/>
                  </a:cubicBezTo>
                  <a:cubicBezTo>
                    <a:pt x="327" y="84"/>
                    <a:pt x="327" y="84"/>
                    <a:pt x="327" y="84"/>
                  </a:cubicBezTo>
                  <a:cubicBezTo>
                    <a:pt x="330" y="88"/>
                    <a:pt x="334" y="93"/>
                    <a:pt x="337" y="98"/>
                  </a:cubicBezTo>
                  <a:lnTo>
                    <a:pt x="330" y="103"/>
                  </a:lnTo>
                  <a:close/>
                  <a:moveTo>
                    <a:pt x="313" y="82"/>
                  </a:moveTo>
                  <a:cubicBezTo>
                    <a:pt x="310" y="77"/>
                    <a:pt x="306" y="73"/>
                    <a:pt x="302" y="70"/>
                  </a:cubicBezTo>
                  <a:cubicBezTo>
                    <a:pt x="307" y="63"/>
                    <a:pt x="307" y="63"/>
                    <a:pt x="307" y="63"/>
                  </a:cubicBezTo>
                  <a:cubicBezTo>
                    <a:pt x="312" y="67"/>
                    <a:pt x="316" y="71"/>
                    <a:pt x="320" y="76"/>
                  </a:cubicBezTo>
                  <a:lnTo>
                    <a:pt x="313" y="82"/>
                  </a:lnTo>
                  <a:close/>
                  <a:moveTo>
                    <a:pt x="294" y="63"/>
                  </a:moveTo>
                  <a:cubicBezTo>
                    <a:pt x="290" y="59"/>
                    <a:pt x="285" y="56"/>
                    <a:pt x="281" y="52"/>
                  </a:cubicBezTo>
                  <a:cubicBezTo>
                    <a:pt x="286" y="45"/>
                    <a:pt x="286" y="45"/>
                    <a:pt x="286" y="45"/>
                  </a:cubicBezTo>
                  <a:cubicBezTo>
                    <a:pt x="291" y="49"/>
                    <a:pt x="295" y="52"/>
                    <a:pt x="300" y="56"/>
                  </a:cubicBezTo>
                  <a:lnTo>
                    <a:pt x="294" y="63"/>
                  </a:lnTo>
                  <a:close/>
                  <a:moveTo>
                    <a:pt x="5" y="6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9" y="46"/>
                    <a:pt x="14" y="4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4" y="53"/>
                    <a:pt x="10" y="57"/>
                    <a:pt x="5" y="60"/>
                  </a:cubicBezTo>
                  <a:close/>
                  <a:moveTo>
                    <a:pt x="273" y="46"/>
                  </a:moveTo>
                  <a:cubicBezTo>
                    <a:pt x="268" y="43"/>
                    <a:pt x="263" y="40"/>
                    <a:pt x="258" y="38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8" y="33"/>
                    <a:pt x="273" y="36"/>
                    <a:pt x="277" y="39"/>
                  </a:cubicBezTo>
                  <a:lnTo>
                    <a:pt x="273" y="46"/>
                  </a:lnTo>
                  <a:close/>
                  <a:moveTo>
                    <a:pt x="27" y="44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7" y="34"/>
                    <a:pt x="32" y="31"/>
                    <a:pt x="38" y="2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7" y="38"/>
                    <a:pt x="32" y="41"/>
                    <a:pt x="27" y="44"/>
                  </a:cubicBezTo>
                  <a:close/>
                  <a:moveTo>
                    <a:pt x="249" y="33"/>
                  </a:moveTo>
                  <a:cubicBezTo>
                    <a:pt x="244" y="30"/>
                    <a:pt x="239" y="28"/>
                    <a:pt x="234" y="26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43" y="20"/>
                    <a:pt x="248" y="22"/>
                    <a:pt x="253" y="25"/>
                  </a:cubicBezTo>
                  <a:lnTo>
                    <a:pt x="249" y="33"/>
                  </a:lnTo>
                  <a:close/>
                  <a:moveTo>
                    <a:pt x="51" y="31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52" y="21"/>
                    <a:pt x="57" y="18"/>
                    <a:pt x="63" y="16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1" y="26"/>
                    <a:pt x="56" y="29"/>
                    <a:pt x="51" y="31"/>
                  </a:cubicBezTo>
                  <a:close/>
                  <a:moveTo>
                    <a:pt x="225" y="22"/>
                  </a:moveTo>
                  <a:cubicBezTo>
                    <a:pt x="219" y="20"/>
                    <a:pt x="214" y="18"/>
                    <a:pt x="208" y="17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6" y="10"/>
                    <a:pt x="222" y="12"/>
                    <a:pt x="227" y="14"/>
                  </a:cubicBezTo>
                  <a:lnTo>
                    <a:pt x="225" y="22"/>
                  </a:lnTo>
                  <a:close/>
                  <a:moveTo>
                    <a:pt x="76" y="21"/>
                  </a:moveTo>
                  <a:cubicBezTo>
                    <a:pt x="73" y="13"/>
                    <a:pt x="73" y="13"/>
                    <a:pt x="73" y="13"/>
                  </a:cubicBezTo>
                  <a:cubicBezTo>
                    <a:pt x="78" y="11"/>
                    <a:pt x="84" y="9"/>
                    <a:pt x="90" y="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86" y="17"/>
                    <a:pt x="81" y="19"/>
                    <a:pt x="76" y="21"/>
                  </a:cubicBezTo>
                  <a:close/>
                  <a:moveTo>
                    <a:pt x="199" y="14"/>
                  </a:moveTo>
                  <a:cubicBezTo>
                    <a:pt x="193" y="13"/>
                    <a:pt x="188" y="12"/>
                    <a:pt x="182" y="11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9" y="4"/>
                    <a:pt x="195" y="5"/>
                    <a:pt x="201" y="6"/>
                  </a:cubicBezTo>
                  <a:lnTo>
                    <a:pt x="199" y="14"/>
                  </a:lnTo>
                  <a:close/>
                  <a:moveTo>
                    <a:pt x="102" y="14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3" y="11"/>
                    <a:pt x="107" y="12"/>
                    <a:pt x="102" y="14"/>
                  </a:cubicBezTo>
                  <a:close/>
                  <a:moveTo>
                    <a:pt x="172" y="10"/>
                  </a:moveTo>
                  <a:cubicBezTo>
                    <a:pt x="166" y="9"/>
                    <a:pt x="161" y="9"/>
                    <a:pt x="155" y="9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1" y="0"/>
                    <a:pt x="167" y="1"/>
                    <a:pt x="173" y="1"/>
                  </a:cubicBezTo>
                  <a:lnTo>
                    <a:pt x="172" y="10"/>
                  </a:lnTo>
                  <a:close/>
                  <a:moveTo>
                    <a:pt x="128" y="10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33" y="0"/>
                    <a:pt x="139" y="0"/>
                    <a:pt x="145" y="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9" y="9"/>
                    <a:pt x="134" y="9"/>
                    <a:pt x="12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0" name="Freeform 140"/>
            <p:cNvSpPr>
              <a:spLocks noEditPoints="1"/>
            </p:cNvSpPr>
            <p:nvPr userDrawn="1"/>
          </p:nvSpPr>
          <p:spPr bwMode="auto">
            <a:xfrm>
              <a:off x="9840913" y="4670426"/>
              <a:ext cx="930275" cy="573088"/>
            </a:xfrm>
            <a:custGeom>
              <a:avLst/>
              <a:gdLst>
                <a:gd name="T0" fmla="*/ 240 w 248"/>
                <a:gd name="T1" fmla="*/ 153 h 153"/>
                <a:gd name="T2" fmla="*/ 237 w 248"/>
                <a:gd name="T3" fmla="*/ 136 h 153"/>
                <a:gd name="T4" fmla="*/ 245 w 248"/>
                <a:gd name="T5" fmla="*/ 134 h 153"/>
                <a:gd name="T6" fmla="*/ 248 w 248"/>
                <a:gd name="T7" fmla="*/ 151 h 153"/>
                <a:gd name="T8" fmla="*/ 240 w 248"/>
                <a:gd name="T9" fmla="*/ 153 h 153"/>
                <a:gd name="T10" fmla="*/ 234 w 248"/>
                <a:gd name="T11" fmla="*/ 126 h 153"/>
                <a:gd name="T12" fmla="*/ 228 w 248"/>
                <a:gd name="T13" fmla="*/ 111 h 153"/>
                <a:gd name="T14" fmla="*/ 236 w 248"/>
                <a:gd name="T15" fmla="*/ 107 h 153"/>
                <a:gd name="T16" fmla="*/ 242 w 248"/>
                <a:gd name="T17" fmla="*/ 124 h 153"/>
                <a:gd name="T18" fmla="*/ 234 w 248"/>
                <a:gd name="T19" fmla="*/ 126 h 153"/>
                <a:gd name="T20" fmla="*/ 224 w 248"/>
                <a:gd name="T21" fmla="*/ 102 h 153"/>
                <a:gd name="T22" fmla="*/ 216 w 248"/>
                <a:gd name="T23" fmla="*/ 87 h 153"/>
                <a:gd name="T24" fmla="*/ 223 w 248"/>
                <a:gd name="T25" fmla="*/ 82 h 153"/>
                <a:gd name="T26" fmla="*/ 232 w 248"/>
                <a:gd name="T27" fmla="*/ 98 h 153"/>
                <a:gd name="T28" fmla="*/ 224 w 248"/>
                <a:gd name="T29" fmla="*/ 102 h 153"/>
                <a:gd name="T30" fmla="*/ 210 w 248"/>
                <a:gd name="T31" fmla="*/ 79 h 153"/>
                <a:gd name="T32" fmla="*/ 200 w 248"/>
                <a:gd name="T33" fmla="*/ 65 h 153"/>
                <a:gd name="T34" fmla="*/ 206 w 248"/>
                <a:gd name="T35" fmla="*/ 60 h 153"/>
                <a:gd name="T36" fmla="*/ 217 w 248"/>
                <a:gd name="T37" fmla="*/ 74 h 153"/>
                <a:gd name="T38" fmla="*/ 210 w 248"/>
                <a:gd name="T39" fmla="*/ 79 h 153"/>
                <a:gd name="T40" fmla="*/ 193 w 248"/>
                <a:gd name="T41" fmla="*/ 58 h 153"/>
                <a:gd name="T42" fmla="*/ 180 w 248"/>
                <a:gd name="T43" fmla="*/ 47 h 153"/>
                <a:gd name="T44" fmla="*/ 186 w 248"/>
                <a:gd name="T45" fmla="*/ 40 h 153"/>
                <a:gd name="T46" fmla="*/ 199 w 248"/>
                <a:gd name="T47" fmla="*/ 52 h 153"/>
                <a:gd name="T48" fmla="*/ 193 w 248"/>
                <a:gd name="T49" fmla="*/ 58 h 153"/>
                <a:gd name="T50" fmla="*/ 173 w 248"/>
                <a:gd name="T51" fmla="*/ 41 h 153"/>
                <a:gd name="T52" fmla="*/ 159 w 248"/>
                <a:gd name="T53" fmla="*/ 31 h 153"/>
                <a:gd name="T54" fmla="*/ 163 w 248"/>
                <a:gd name="T55" fmla="*/ 24 h 153"/>
                <a:gd name="T56" fmla="*/ 178 w 248"/>
                <a:gd name="T57" fmla="*/ 34 h 153"/>
                <a:gd name="T58" fmla="*/ 173 w 248"/>
                <a:gd name="T59" fmla="*/ 41 h 153"/>
                <a:gd name="T60" fmla="*/ 150 w 248"/>
                <a:gd name="T61" fmla="*/ 27 h 153"/>
                <a:gd name="T62" fmla="*/ 134 w 248"/>
                <a:gd name="T63" fmla="*/ 20 h 153"/>
                <a:gd name="T64" fmla="*/ 138 w 248"/>
                <a:gd name="T65" fmla="*/ 12 h 153"/>
                <a:gd name="T66" fmla="*/ 154 w 248"/>
                <a:gd name="T67" fmla="*/ 19 h 153"/>
                <a:gd name="T68" fmla="*/ 150 w 248"/>
                <a:gd name="T69" fmla="*/ 27 h 153"/>
                <a:gd name="T70" fmla="*/ 4 w 248"/>
                <a:gd name="T71" fmla="*/ 23 h 153"/>
                <a:gd name="T72" fmla="*/ 0 w 248"/>
                <a:gd name="T73" fmla="*/ 16 h 153"/>
                <a:gd name="T74" fmla="*/ 17 w 248"/>
                <a:gd name="T75" fmla="*/ 9 h 153"/>
                <a:gd name="T76" fmla="*/ 19 w 248"/>
                <a:gd name="T77" fmla="*/ 17 h 153"/>
                <a:gd name="T78" fmla="*/ 4 w 248"/>
                <a:gd name="T79" fmla="*/ 23 h 153"/>
                <a:gd name="T80" fmla="*/ 125 w 248"/>
                <a:gd name="T81" fmla="*/ 16 h 153"/>
                <a:gd name="T82" fmla="*/ 109 w 248"/>
                <a:gd name="T83" fmla="*/ 12 h 153"/>
                <a:gd name="T84" fmla="*/ 111 w 248"/>
                <a:gd name="T85" fmla="*/ 4 h 153"/>
                <a:gd name="T86" fmla="*/ 128 w 248"/>
                <a:gd name="T87" fmla="*/ 8 h 153"/>
                <a:gd name="T88" fmla="*/ 125 w 248"/>
                <a:gd name="T89" fmla="*/ 16 h 153"/>
                <a:gd name="T90" fmla="*/ 29 w 248"/>
                <a:gd name="T91" fmla="*/ 14 h 153"/>
                <a:gd name="T92" fmla="*/ 27 w 248"/>
                <a:gd name="T93" fmla="*/ 6 h 153"/>
                <a:gd name="T94" fmla="*/ 44 w 248"/>
                <a:gd name="T95" fmla="*/ 2 h 153"/>
                <a:gd name="T96" fmla="*/ 45 w 248"/>
                <a:gd name="T97" fmla="*/ 11 h 153"/>
                <a:gd name="T98" fmla="*/ 29 w 248"/>
                <a:gd name="T99" fmla="*/ 14 h 153"/>
                <a:gd name="T100" fmla="*/ 99 w 248"/>
                <a:gd name="T101" fmla="*/ 10 h 153"/>
                <a:gd name="T102" fmla="*/ 82 w 248"/>
                <a:gd name="T103" fmla="*/ 9 h 153"/>
                <a:gd name="T104" fmla="*/ 83 w 248"/>
                <a:gd name="T105" fmla="*/ 0 h 153"/>
                <a:gd name="T106" fmla="*/ 100 w 248"/>
                <a:gd name="T107" fmla="*/ 2 h 153"/>
                <a:gd name="T108" fmla="*/ 99 w 248"/>
                <a:gd name="T109" fmla="*/ 10 h 153"/>
                <a:gd name="T110" fmla="*/ 55 w 248"/>
                <a:gd name="T111" fmla="*/ 9 h 153"/>
                <a:gd name="T112" fmla="*/ 54 w 248"/>
                <a:gd name="T113" fmla="*/ 1 h 153"/>
                <a:gd name="T114" fmla="*/ 72 w 248"/>
                <a:gd name="T115" fmla="*/ 0 h 153"/>
                <a:gd name="T116" fmla="*/ 72 w 248"/>
                <a:gd name="T117" fmla="*/ 8 h 153"/>
                <a:gd name="T118" fmla="*/ 55 w 248"/>
                <a:gd name="T119" fmla="*/ 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" h="153">
                  <a:moveTo>
                    <a:pt x="240" y="153"/>
                  </a:moveTo>
                  <a:cubicBezTo>
                    <a:pt x="239" y="147"/>
                    <a:pt x="238" y="142"/>
                    <a:pt x="237" y="136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6" y="140"/>
                    <a:pt x="247" y="146"/>
                    <a:pt x="248" y="151"/>
                  </a:cubicBezTo>
                  <a:lnTo>
                    <a:pt x="240" y="153"/>
                  </a:lnTo>
                  <a:close/>
                  <a:moveTo>
                    <a:pt x="234" y="126"/>
                  </a:moveTo>
                  <a:cubicBezTo>
                    <a:pt x="232" y="121"/>
                    <a:pt x="230" y="116"/>
                    <a:pt x="228" y="111"/>
                  </a:cubicBezTo>
                  <a:cubicBezTo>
                    <a:pt x="236" y="107"/>
                    <a:pt x="236" y="107"/>
                    <a:pt x="236" y="107"/>
                  </a:cubicBezTo>
                  <a:cubicBezTo>
                    <a:pt x="238" y="113"/>
                    <a:pt x="240" y="118"/>
                    <a:pt x="242" y="124"/>
                  </a:cubicBezTo>
                  <a:lnTo>
                    <a:pt x="234" y="126"/>
                  </a:lnTo>
                  <a:close/>
                  <a:moveTo>
                    <a:pt x="224" y="102"/>
                  </a:moveTo>
                  <a:cubicBezTo>
                    <a:pt x="221" y="97"/>
                    <a:pt x="219" y="92"/>
                    <a:pt x="216" y="87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6" y="87"/>
                    <a:pt x="229" y="92"/>
                    <a:pt x="232" y="98"/>
                  </a:cubicBezTo>
                  <a:lnTo>
                    <a:pt x="224" y="102"/>
                  </a:lnTo>
                  <a:close/>
                  <a:moveTo>
                    <a:pt x="210" y="79"/>
                  </a:moveTo>
                  <a:cubicBezTo>
                    <a:pt x="207" y="74"/>
                    <a:pt x="203" y="70"/>
                    <a:pt x="200" y="65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210" y="64"/>
                    <a:pt x="214" y="69"/>
                    <a:pt x="217" y="74"/>
                  </a:cubicBezTo>
                  <a:lnTo>
                    <a:pt x="210" y="79"/>
                  </a:lnTo>
                  <a:close/>
                  <a:moveTo>
                    <a:pt x="193" y="58"/>
                  </a:moveTo>
                  <a:cubicBezTo>
                    <a:pt x="189" y="54"/>
                    <a:pt x="185" y="50"/>
                    <a:pt x="180" y="47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90" y="44"/>
                    <a:pt x="195" y="48"/>
                    <a:pt x="199" y="52"/>
                  </a:cubicBezTo>
                  <a:lnTo>
                    <a:pt x="193" y="58"/>
                  </a:lnTo>
                  <a:close/>
                  <a:moveTo>
                    <a:pt x="173" y="41"/>
                  </a:moveTo>
                  <a:cubicBezTo>
                    <a:pt x="168" y="37"/>
                    <a:pt x="163" y="34"/>
                    <a:pt x="159" y="31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8" y="27"/>
                    <a:pt x="173" y="30"/>
                    <a:pt x="178" y="34"/>
                  </a:cubicBezTo>
                  <a:lnTo>
                    <a:pt x="173" y="41"/>
                  </a:lnTo>
                  <a:close/>
                  <a:moveTo>
                    <a:pt x="150" y="27"/>
                  </a:moveTo>
                  <a:cubicBezTo>
                    <a:pt x="145" y="24"/>
                    <a:pt x="140" y="22"/>
                    <a:pt x="134" y="2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43" y="14"/>
                    <a:pt x="148" y="16"/>
                    <a:pt x="154" y="19"/>
                  </a:cubicBezTo>
                  <a:lnTo>
                    <a:pt x="150" y="27"/>
                  </a:lnTo>
                  <a:close/>
                  <a:moveTo>
                    <a:pt x="4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6" y="13"/>
                    <a:pt x="11" y="11"/>
                    <a:pt x="17" y="9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4" y="19"/>
                    <a:pt x="9" y="21"/>
                    <a:pt x="4" y="23"/>
                  </a:cubicBezTo>
                  <a:close/>
                  <a:moveTo>
                    <a:pt x="125" y="16"/>
                  </a:moveTo>
                  <a:cubicBezTo>
                    <a:pt x="120" y="15"/>
                    <a:pt x="114" y="13"/>
                    <a:pt x="109" y="12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6" y="5"/>
                    <a:pt x="122" y="6"/>
                    <a:pt x="128" y="8"/>
                  </a:cubicBezTo>
                  <a:lnTo>
                    <a:pt x="125" y="16"/>
                  </a:lnTo>
                  <a:close/>
                  <a:moveTo>
                    <a:pt x="29" y="14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2"/>
                    <a:pt x="34" y="13"/>
                    <a:pt x="29" y="14"/>
                  </a:cubicBezTo>
                  <a:close/>
                  <a:moveTo>
                    <a:pt x="99" y="10"/>
                  </a:moveTo>
                  <a:cubicBezTo>
                    <a:pt x="93" y="9"/>
                    <a:pt x="88" y="9"/>
                    <a:pt x="82" y="9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94" y="1"/>
                    <a:pt x="100" y="2"/>
                  </a:cubicBezTo>
                  <a:lnTo>
                    <a:pt x="99" y="10"/>
                  </a:lnTo>
                  <a:close/>
                  <a:moveTo>
                    <a:pt x="55" y="9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60" y="0"/>
                    <a:pt x="66" y="0"/>
                    <a:pt x="72" y="0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7" y="8"/>
                    <a:pt x="61" y="9"/>
                    <a:pt x="5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1" name="Freeform 141"/>
            <p:cNvSpPr>
              <a:spLocks noEditPoints="1"/>
            </p:cNvSpPr>
            <p:nvPr userDrawn="1"/>
          </p:nvSpPr>
          <p:spPr bwMode="auto">
            <a:xfrm>
              <a:off x="10110788" y="4265613"/>
              <a:ext cx="1062037" cy="1233488"/>
            </a:xfrm>
            <a:custGeom>
              <a:avLst/>
              <a:gdLst>
                <a:gd name="T0" fmla="*/ 273 w 283"/>
                <a:gd name="T1" fmla="*/ 328 h 329"/>
                <a:gd name="T2" fmla="*/ 282 w 283"/>
                <a:gd name="T3" fmla="*/ 311 h 329"/>
                <a:gd name="T4" fmla="*/ 283 w 283"/>
                <a:gd name="T5" fmla="*/ 301 h 329"/>
                <a:gd name="T6" fmla="*/ 277 w 283"/>
                <a:gd name="T7" fmla="*/ 284 h 329"/>
                <a:gd name="T8" fmla="*/ 283 w 283"/>
                <a:gd name="T9" fmla="*/ 284 h 329"/>
                <a:gd name="T10" fmla="*/ 276 w 283"/>
                <a:gd name="T11" fmla="*/ 273 h 329"/>
                <a:gd name="T12" fmla="*/ 282 w 283"/>
                <a:gd name="T13" fmla="*/ 256 h 329"/>
                <a:gd name="T14" fmla="*/ 276 w 283"/>
                <a:gd name="T15" fmla="*/ 273 h 329"/>
                <a:gd name="T16" fmla="*/ 271 w 283"/>
                <a:gd name="T17" fmla="*/ 230 h 329"/>
                <a:gd name="T18" fmla="*/ 281 w 283"/>
                <a:gd name="T19" fmla="*/ 246 h 329"/>
                <a:gd name="T20" fmla="*/ 269 w 283"/>
                <a:gd name="T21" fmla="*/ 220 h 329"/>
                <a:gd name="T22" fmla="*/ 271 w 283"/>
                <a:gd name="T23" fmla="*/ 201 h 329"/>
                <a:gd name="T24" fmla="*/ 269 w 283"/>
                <a:gd name="T25" fmla="*/ 220 h 329"/>
                <a:gd name="T26" fmla="*/ 255 w 283"/>
                <a:gd name="T27" fmla="*/ 178 h 329"/>
                <a:gd name="T28" fmla="*/ 268 w 283"/>
                <a:gd name="T29" fmla="*/ 191 h 329"/>
                <a:gd name="T30" fmla="*/ 251 w 283"/>
                <a:gd name="T31" fmla="*/ 168 h 329"/>
                <a:gd name="T32" fmla="*/ 250 w 283"/>
                <a:gd name="T33" fmla="*/ 150 h 329"/>
                <a:gd name="T34" fmla="*/ 251 w 283"/>
                <a:gd name="T35" fmla="*/ 168 h 329"/>
                <a:gd name="T36" fmla="*/ 230 w 283"/>
                <a:gd name="T37" fmla="*/ 130 h 329"/>
                <a:gd name="T38" fmla="*/ 245 w 283"/>
                <a:gd name="T39" fmla="*/ 141 h 329"/>
                <a:gd name="T40" fmla="*/ 224 w 283"/>
                <a:gd name="T41" fmla="*/ 122 h 329"/>
                <a:gd name="T42" fmla="*/ 219 w 283"/>
                <a:gd name="T43" fmla="*/ 104 h 329"/>
                <a:gd name="T44" fmla="*/ 224 w 283"/>
                <a:gd name="T45" fmla="*/ 122 h 329"/>
                <a:gd name="T46" fmla="*/ 195 w 283"/>
                <a:gd name="T47" fmla="*/ 88 h 329"/>
                <a:gd name="T48" fmla="*/ 212 w 283"/>
                <a:gd name="T49" fmla="*/ 96 h 329"/>
                <a:gd name="T50" fmla="*/ 188 w 283"/>
                <a:gd name="T51" fmla="*/ 81 h 329"/>
                <a:gd name="T52" fmla="*/ 180 w 283"/>
                <a:gd name="T53" fmla="*/ 65 h 329"/>
                <a:gd name="T54" fmla="*/ 188 w 283"/>
                <a:gd name="T55" fmla="*/ 81 h 329"/>
                <a:gd name="T56" fmla="*/ 153 w 283"/>
                <a:gd name="T57" fmla="*/ 54 h 329"/>
                <a:gd name="T58" fmla="*/ 171 w 283"/>
                <a:gd name="T59" fmla="*/ 58 h 329"/>
                <a:gd name="T60" fmla="*/ 145 w 283"/>
                <a:gd name="T61" fmla="*/ 48 h 329"/>
                <a:gd name="T62" fmla="*/ 133 w 283"/>
                <a:gd name="T63" fmla="*/ 34 h 329"/>
                <a:gd name="T64" fmla="*/ 145 w 283"/>
                <a:gd name="T65" fmla="*/ 48 h 329"/>
                <a:gd name="T66" fmla="*/ 106 w 283"/>
                <a:gd name="T67" fmla="*/ 28 h 329"/>
                <a:gd name="T68" fmla="*/ 124 w 283"/>
                <a:gd name="T69" fmla="*/ 29 h 329"/>
                <a:gd name="T70" fmla="*/ 96 w 283"/>
                <a:gd name="T71" fmla="*/ 24 h 329"/>
                <a:gd name="T72" fmla="*/ 82 w 283"/>
                <a:gd name="T73" fmla="*/ 12 h 329"/>
                <a:gd name="T74" fmla="*/ 96 w 283"/>
                <a:gd name="T75" fmla="*/ 24 h 329"/>
                <a:gd name="T76" fmla="*/ 54 w 283"/>
                <a:gd name="T77" fmla="*/ 12 h 329"/>
                <a:gd name="T78" fmla="*/ 72 w 283"/>
                <a:gd name="T79" fmla="*/ 9 h 329"/>
                <a:gd name="T80" fmla="*/ 44 w 283"/>
                <a:gd name="T81" fmla="*/ 11 h 329"/>
                <a:gd name="T82" fmla="*/ 27 w 283"/>
                <a:gd name="T83" fmla="*/ 1 h 329"/>
                <a:gd name="T84" fmla="*/ 44 w 283"/>
                <a:gd name="T85" fmla="*/ 11 h 329"/>
                <a:gd name="T86" fmla="*/ 0 w 283"/>
                <a:gd name="T87" fmla="*/ 7 h 329"/>
                <a:gd name="T88" fmla="*/ 17 w 283"/>
                <a:gd name="T89" fmla="*/ 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" h="329">
                  <a:moveTo>
                    <a:pt x="280" y="329"/>
                  </a:moveTo>
                  <a:cubicBezTo>
                    <a:pt x="273" y="328"/>
                    <a:pt x="273" y="328"/>
                    <a:pt x="273" y="328"/>
                  </a:cubicBezTo>
                  <a:cubicBezTo>
                    <a:pt x="274" y="322"/>
                    <a:pt x="275" y="316"/>
                    <a:pt x="275" y="311"/>
                  </a:cubicBezTo>
                  <a:cubicBezTo>
                    <a:pt x="282" y="311"/>
                    <a:pt x="282" y="311"/>
                    <a:pt x="282" y="311"/>
                  </a:cubicBezTo>
                  <a:cubicBezTo>
                    <a:pt x="282" y="317"/>
                    <a:pt x="281" y="323"/>
                    <a:pt x="280" y="329"/>
                  </a:cubicBezTo>
                  <a:close/>
                  <a:moveTo>
                    <a:pt x="283" y="301"/>
                  </a:moveTo>
                  <a:cubicBezTo>
                    <a:pt x="276" y="301"/>
                    <a:pt x="276" y="301"/>
                    <a:pt x="276" y="301"/>
                  </a:cubicBezTo>
                  <a:cubicBezTo>
                    <a:pt x="276" y="295"/>
                    <a:pt x="277" y="290"/>
                    <a:pt x="277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90"/>
                    <a:pt x="283" y="295"/>
                    <a:pt x="283" y="301"/>
                  </a:cubicBezTo>
                  <a:close/>
                  <a:moveTo>
                    <a:pt x="276" y="273"/>
                  </a:moveTo>
                  <a:cubicBezTo>
                    <a:pt x="276" y="268"/>
                    <a:pt x="276" y="262"/>
                    <a:pt x="275" y="257"/>
                  </a:cubicBezTo>
                  <a:cubicBezTo>
                    <a:pt x="282" y="256"/>
                    <a:pt x="282" y="256"/>
                    <a:pt x="282" y="256"/>
                  </a:cubicBezTo>
                  <a:cubicBezTo>
                    <a:pt x="283" y="262"/>
                    <a:pt x="283" y="267"/>
                    <a:pt x="283" y="273"/>
                  </a:cubicBezTo>
                  <a:lnTo>
                    <a:pt x="276" y="273"/>
                  </a:lnTo>
                  <a:close/>
                  <a:moveTo>
                    <a:pt x="274" y="246"/>
                  </a:moveTo>
                  <a:cubicBezTo>
                    <a:pt x="273" y="241"/>
                    <a:pt x="272" y="235"/>
                    <a:pt x="271" y="230"/>
                  </a:cubicBezTo>
                  <a:cubicBezTo>
                    <a:pt x="278" y="228"/>
                    <a:pt x="278" y="228"/>
                    <a:pt x="278" y="228"/>
                  </a:cubicBezTo>
                  <a:cubicBezTo>
                    <a:pt x="279" y="234"/>
                    <a:pt x="280" y="240"/>
                    <a:pt x="281" y="246"/>
                  </a:cubicBezTo>
                  <a:lnTo>
                    <a:pt x="274" y="246"/>
                  </a:lnTo>
                  <a:close/>
                  <a:moveTo>
                    <a:pt x="269" y="220"/>
                  </a:moveTo>
                  <a:cubicBezTo>
                    <a:pt x="268" y="214"/>
                    <a:pt x="266" y="209"/>
                    <a:pt x="265" y="203"/>
                  </a:cubicBezTo>
                  <a:cubicBezTo>
                    <a:pt x="271" y="201"/>
                    <a:pt x="271" y="201"/>
                    <a:pt x="271" y="201"/>
                  </a:cubicBezTo>
                  <a:cubicBezTo>
                    <a:pt x="273" y="207"/>
                    <a:pt x="274" y="212"/>
                    <a:pt x="276" y="218"/>
                  </a:cubicBezTo>
                  <a:lnTo>
                    <a:pt x="269" y="220"/>
                  </a:lnTo>
                  <a:close/>
                  <a:moveTo>
                    <a:pt x="261" y="194"/>
                  </a:moveTo>
                  <a:cubicBezTo>
                    <a:pt x="260" y="188"/>
                    <a:pt x="258" y="183"/>
                    <a:pt x="255" y="178"/>
                  </a:cubicBezTo>
                  <a:cubicBezTo>
                    <a:pt x="262" y="175"/>
                    <a:pt x="262" y="175"/>
                    <a:pt x="262" y="175"/>
                  </a:cubicBezTo>
                  <a:cubicBezTo>
                    <a:pt x="264" y="180"/>
                    <a:pt x="266" y="186"/>
                    <a:pt x="268" y="191"/>
                  </a:cubicBezTo>
                  <a:lnTo>
                    <a:pt x="261" y="194"/>
                  </a:lnTo>
                  <a:close/>
                  <a:moveTo>
                    <a:pt x="251" y="168"/>
                  </a:moveTo>
                  <a:cubicBezTo>
                    <a:pt x="249" y="163"/>
                    <a:pt x="247" y="158"/>
                    <a:pt x="244" y="153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5"/>
                    <a:pt x="255" y="160"/>
                    <a:pt x="258" y="166"/>
                  </a:cubicBezTo>
                  <a:lnTo>
                    <a:pt x="251" y="168"/>
                  </a:lnTo>
                  <a:close/>
                  <a:moveTo>
                    <a:pt x="239" y="144"/>
                  </a:moveTo>
                  <a:cubicBezTo>
                    <a:pt x="236" y="140"/>
                    <a:pt x="233" y="135"/>
                    <a:pt x="230" y="130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39" y="131"/>
                    <a:pt x="242" y="136"/>
                    <a:pt x="245" y="141"/>
                  </a:cubicBezTo>
                  <a:lnTo>
                    <a:pt x="239" y="144"/>
                  </a:lnTo>
                  <a:close/>
                  <a:moveTo>
                    <a:pt x="224" y="122"/>
                  </a:moveTo>
                  <a:cubicBezTo>
                    <a:pt x="221" y="117"/>
                    <a:pt x="217" y="113"/>
                    <a:pt x="214" y="108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23" y="108"/>
                    <a:pt x="226" y="113"/>
                    <a:pt x="230" y="118"/>
                  </a:cubicBezTo>
                  <a:lnTo>
                    <a:pt x="224" y="122"/>
                  </a:lnTo>
                  <a:close/>
                  <a:moveTo>
                    <a:pt x="207" y="101"/>
                  </a:moveTo>
                  <a:cubicBezTo>
                    <a:pt x="203" y="96"/>
                    <a:pt x="199" y="92"/>
                    <a:pt x="195" y="88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4" y="87"/>
                    <a:pt x="208" y="92"/>
                    <a:pt x="212" y="96"/>
                  </a:cubicBezTo>
                  <a:lnTo>
                    <a:pt x="207" y="101"/>
                  </a:lnTo>
                  <a:close/>
                  <a:moveTo>
                    <a:pt x="188" y="81"/>
                  </a:moveTo>
                  <a:cubicBezTo>
                    <a:pt x="184" y="77"/>
                    <a:pt x="180" y="73"/>
                    <a:pt x="175" y="70"/>
                  </a:cubicBezTo>
                  <a:cubicBezTo>
                    <a:pt x="180" y="65"/>
                    <a:pt x="180" y="65"/>
                    <a:pt x="180" y="65"/>
                  </a:cubicBezTo>
                  <a:cubicBezTo>
                    <a:pt x="184" y="68"/>
                    <a:pt x="189" y="72"/>
                    <a:pt x="193" y="76"/>
                  </a:cubicBezTo>
                  <a:lnTo>
                    <a:pt x="188" y="81"/>
                  </a:lnTo>
                  <a:close/>
                  <a:moveTo>
                    <a:pt x="167" y="64"/>
                  </a:moveTo>
                  <a:cubicBezTo>
                    <a:pt x="163" y="60"/>
                    <a:pt x="158" y="57"/>
                    <a:pt x="153" y="54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62" y="51"/>
                    <a:pt x="167" y="55"/>
                    <a:pt x="171" y="58"/>
                  </a:cubicBezTo>
                  <a:lnTo>
                    <a:pt x="167" y="64"/>
                  </a:lnTo>
                  <a:close/>
                  <a:moveTo>
                    <a:pt x="145" y="48"/>
                  </a:moveTo>
                  <a:cubicBezTo>
                    <a:pt x="140" y="45"/>
                    <a:pt x="135" y="42"/>
                    <a:pt x="130" y="40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9" y="36"/>
                    <a:pt x="144" y="39"/>
                    <a:pt x="149" y="42"/>
                  </a:cubicBezTo>
                  <a:lnTo>
                    <a:pt x="145" y="48"/>
                  </a:lnTo>
                  <a:close/>
                  <a:moveTo>
                    <a:pt x="121" y="35"/>
                  </a:moveTo>
                  <a:cubicBezTo>
                    <a:pt x="116" y="33"/>
                    <a:pt x="111" y="30"/>
                    <a:pt x="106" y="28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4" y="24"/>
                    <a:pt x="119" y="26"/>
                    <a:pt x="124" y="29"/>
                  </a:cubicBezTo>
                  <a:lnTo>
                    <a:pt x="121" y="35"/>
                  </a:lnTo>
                  <a:close/>
                  <a:moveTo>
                    <a:pt x="96" y="24"/>
                  </a:moveTo>
                  <a:cubicBezTo>
                    <a:pt x="91" y="22"/>
                    <a:pt x="85" y="21"/>
                    <a:pt x="80" y="19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8" y="14"/>
                    <a:pt x="93" y="16"/>
                    <a:pt x="98" y="18"/>
                  </a:cubicBezTo>
                  <a:lnTo>
                    <a:pt x="96" y="24"/>
                  </a:lnTo>
                  <a:close/>
                  <a:moveTo>
                    <a:pt x="70" y="16"/>
                  </a:moveTo>
                  <a:cubicBezTo>
                    <a:pt x="65" y="15"/>
                    <a:pt x="59" y="13"/>
                    <a:pt x="54" y="12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1" y="7"/>
                    <a:pt x="66" y="8"/>
                    <a:pt x="72" y="9"/>
                  </a:cubicBezTo>
                  <a:lnTo>
                    <a:pt x="70" y="16"/>
                  </a:lnTo>
                  <a:close/>
                  <a:moveTo>
                    <a:pt x="44" y="11"/>
                  </a:moveTo>
                  <a:cubicBezTo>
                    <a:pt x="38" y="10"/>
                    <a:pt x="32" y="9"/>
                    <a:pt x="27" y="8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2"/>
                    <a:pt x="39" y="3"/>
                    <a:pt x="45" y="4"/>
                  </a:cubicBezTo>
                  <a:lnTo>
                    <a:pt x="44" y="11"/>
                  </a:lnTo>
                  <a:close/>
                  <a:moveTo>
                    <a:pt x="17" y="8"/>
                  </a:moveTo>
                  <a:cubicBezTo>
                    <a:pt x="11" y="7"/>
                    <a:pt x="5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1" y="0"/>
                    <a:pt x="17" y="1"/>
                  </a:cubicBez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2" name="Freeform 142"/>
            <p:cNvSpPr>
              <a:spLocks noEditPoints="1"/>
            </p:cNvSpPr>
            <p:nvPr userDrawn="1"/>
          </p:nvSpPr>
          <p:spPr bwMode="auto">
            <a:xfrm>
              <a:off x="9353550" y="4065588"/>
              <a:ext cx="2025650" cy="1844675"/>
            </a:xfrm>
            <a:custGeom>
              <a:avLst/>
              <a:gdLst>
                <a:gd name="T0" fmla="*/ 502 w 540"/>
                <a:gd name="T1" fmla="*/ 473 h 492"/>
                <a:gd name="T2" fmla="*/ 514 w 540"/>
                <a:gd name="T3" fmla="*/ 467 h 492"/>
                <a:gd name="T4" fmla="*/ 520 w 540"/>
                <a:gd name="T5" fmla="*/ 451 h 492"/>
                <a:gd name="T6" fmla="*/ 515 w 540"/>
                <a:gd name="T7" fmla="*/ 438 h 492"/>
                <a:gd name="T8" fmla="*/ 524 w 540"/>
                <a:gd name="T9" fmla="*/ 441 h 492"/>
                <a:gd name="T10" fmla="*/ 526 w 540"/>
                <a:gd name="T11" fmla="*/ 396 h 492"/>
                <a:gd name="T12" fmla="*/ 536 w 540"/>
                <a:gd name="T13" fmla="*/ 387 h 492"/>
                <a:gd name="T14" fmla="*/ 538 w 540"/>
                <a:gd name="T15" fmla="*/ 370 h 492"/>
                <a:gd name="T16" fmla="*/ 531 w 540"/>
                <a:gd name="T17" fmla="*/ 359 h 492"/>
                <a:gd name="T18" fmla="*/ 539 w 540"/>
                <a:gd name="T19" fmla="*/ 359 h 492"/>
                <a:gd name="T20" fmla="*/ 539 w 540"/>
                <a:gd name="T21" fmla="*/ 314 h 492"/>
                <a:gd name="T22" fmla="*/ 530 w 540"/>
                <a:gd name="T23" fmla="*/ 304 h 492"/>
                <a:gd name="T24" fmla="*/ 538 w 540"/>
                <a:gd name="T25" fmla="*/ 303 h 492"/>
                <a:gd name="T26" fmla="*/ 522 w 540"/>
                <a:gd name="T27" fmla="*/ 261 h 492"/>
                <a:gd name="T28" fmla="*/ 526 w 540"/>
                <a:gd name="T29" fmla="*/ 277 h 492"/>
                <a:gd name="T30" fmla="*/ 523 w 540"/>
                <a:gd name="T31" fmla="*/ 232 h 492"/>
                <a:gd name="T32" fmla="*/ 512 w 540"/>
                <a:gd name="T33" fmla="*/ 225 h 492"/>
                <a:gd name="T34" fmla="*/ 520 w 540"/>
                <a:gd name="T35" fmla="*/ 222 h 492"/>
                <a:gd name="T36" fmla="*/ 494 w 540"/>
                <a:gd name="T37" fmla="*/ 185 h 492"/>
                <a:gd name="T38" fmla="*/ 502 w 540"/>
                <a:gd name="T39" fmla="*/ 200 h 492"/>
                <a:gd name="T40" fmla="*/ 488 w 540"/>
                <a:gd name="T41" fmla="*/ 157 h 492"/>
                <a:gd name="T42" fmla="*/ 475 w 540"/>
                <a:gd name="T43" fmla="*/ 153 h 492"/>
                <a:gd name="T44" fmla="*/ 482 w 540"/>
                <a:gd name="T45" fmla="*/ 148 h 492"/>
                <a:gd name="T46" fmla="*/ 448 w 540"/>
                <a:gd name="T47" fmla="*/ 118 h 492"/>
                <a:gd name="T48" fmla="*/ 459 w 540"/>
                <a:gd name="T49" fmla="*/ 131 h 492"/>
                <a:gd name="T50" fmla="*/ 435 w 540"/>
                <a:gd name="T51" fmla="*/ 92 h 492"/>
                <a:gd name="T52" fmla="*/ 421 w 540"/>
                <a:gd name="T53" fmla="*/ 92 h 492"/>
                <a:gd name="T54" fmla="*/ 427 w 540"/>
                <a:gd name="T55" fmla="*/ 85 h 492"/>
                <a:gd name="T56" fmla="*/ 387 w 540"/>
                <a:gd name="T57" fmla="*/ 65 h 492"/>
                <a:gd name="T58" fmla="*/ 400 w 540"/>
                <a:gd name="T59" fmla="*/ 74 h 492"/>
                <a:gd name="T60" fmla="*/ 14 w 540"/>
                <a:gd name="T61" fmla="*/ 57 h 492"/>
                <a:gd name="T62" fmla="*/ 378 w 540"/>
                <a:gd name="T63" fmla="*/ 59 h 492"/>
                <a:gd name="T64" fmla="*/ 383 w 540"/>
                <a:gd name="T65" fmla="*/ 52 h 492"/>
                <a:gd name="T66" fmla="*/ 23 w 540"/>
                <a:gd name="T67" fmla="*/ 51 h 492"/>
                <a:gd name="T68" fmla="*/ 27 w 540"/>
                <a:gd name="T69" fmla="*/ 59 h 492"/>
                <a:gd name="T70" fmla="*/ 343 w 540"/>
                <a:gd name="T71" fmla="*/ 30 h 492"/>
                <a:gd name="T72" fmla="*/ 51 w 540"/>
                <a:gd name="T73" fmla="*/ 45 h 492"/>
                <a:gd name="T74" fmla="*/ 66 w 540"/>
                <a:gd name="T75" fmla="*/ 38 h 492"/>
                <a:gd name="T76" fmla="*/ 314 w 540"/>
                <a:gd name="T77" fmla="*/ 28 h 492"/>
                <a:gd name="T78" fmla="*/ 330 w 540"/>
                <a:gd name="T79" fmla="*/ 34 h 492"/>
                <a:gd name="T80" fmla="*/ 88 w 540"/>
                <a:gd name="T81" fmla="*/ 19 h 492"/>
                <a:gd name="T82" fmla="*/ 304 w 540"/>
                <a:gd name="T83" fmla="*/ 24 h 492"/>
                <a:gd name="T84" fmla="*/ 307 w 540"/>
                <a:gd name="T85" fmla="*/ 16 h 492"/>
                <a:gd name="T86" fmla="*/ 98 w 540"/>
                <a:gd name="T87" fmla="*/ 16 h 492"/>
                <a:gd name="T88" fmla="*/ 101 w 540"/>
                <a:gd name="T89" fmla="*/ 24 h 492"/>
                <a:gd name="T90" fmla="*/ 263 w 540"/>
                <a:gd name="T91" fmla="*/ 5 h 492"/>
                <a:gd name="T92" fmla="*/ 127 w 540"/>
                <a:gd name="T93" fmla="*/ 17 h 492"/>
                <a:gd name="T94" fmla="*/ 144 w 540"/>
                <a:gd name="T95" fmla="*/ 13 h 492"/>
                <a:gd name="T96" fmla="*/ 235 w 540"/>
                <a:gd name="T97" fmla="*/ 10 h 492"/>
                <a:gd name="T98" fmla="*/ 252 w 540"/>
                <a:gd name="T99" fmla="*/ 12 h 492"/>
                <a:gd name="T100" fmla="*/ 170 w 540"/>
                <a:gd name="T101" fmla="*/ 1 h 492"/>
                <a:gd name="T102" fmla="*/ 225 w 540"/>
                <a:gd name="T103" fmla="*/ 9 h 492"/>
                <a:gd name="T104" fmla="*/ 225 w 540"/>
                <a:gd name="T105" fmla="*/ 0 h 492"/>
                <a:gd name="T106" fmla="*/ 180 w 540"/>
                <a:gd name="T107" fmla="*/ 0 h 492"/>
                <a:gd name="T108" fmla="*/ 181 w 540"/>
                <a:gd name="T109" fmla="*/ 9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0" h="492">
                  <a:moveTo>
                    <a:pt x="502" y="492"/>
                  </a:moveTo>
                  <a:cubicBezTo>
                    <a:pt x="494" y="488"/>
                    <a:pt x="494" y="488"/>
                    <a:pt x="494" y="488"/>
                  </a:cubicBezTo>
                  <a:cubicBezTo>
                    <a:pt x="497" y="483"/>
                    <a:pt x="499" y="478"/>
                    <a:pt x="502" y="473"/>
                  </a:cubicBezTo>
                  <a:cubicBezTo>
                    <a:pt x="510" y="477"/>
                    <a:pt x="510" y="477"/>
                    <a:pt x="510" y="477"/>
                  </a:cubicBezTo>
                  <a:cubicBezTo>
                    <a:pt x="507" y="482"/>
                    <a:pt x="505" y="487"/>
                    <a:pt x="502" y="492"/>
                  </a:cubicBezTo>
                  <a:close/>
                  <a:moveTo>
                    <a:pt x="514" y="467"/>
                  </a:moveTo>
                  <a:cubicBezTo>
                    <a:pt x="506" y="464"/>
                    <a:pt x="506" y="464"/>
                    <a:pt x="506" y="464"/>
                  </a:cubicBezTo>
                  <a:cubicBezTo>
                    <a:pt x="508" y="459"/>
                    <a:pt x="510" y="453"/>
                    <a:pt x="512" y="448"/>
                  </a:cubicBezTo>
                  <a:cubicBezTo>
                    <a:pt x="520" y="451"/>
                    <a:pt x="520" y="451"/>
                    <a:pt x="520" y="451"/>
                  </a:cubicBezTo>
                  <a:cubicBezTo>
                    <a:pt x="518" y="456"/>
                    <a:pt x="516" y="462"/>
                    <a:pt x="514" y="467"/>
                  </a:cubicBezTo>
                  <a:close/>
                  <a:moveTo>
                    <a:pt x="524" y="441"/>
                  </a:moveTo>
                  <a:cubicBezTo>
                    <a:pt x="515" y="438"/>
                    <a:pt x="515" y="438"/>
                    <a:pt x="515" y="438"/>
                  </a:cubicBezTo>
                  <a:cubicBezTo>
                    <a:pt x="517" y="433"/>
                    <a:pt x="519" y="428"/>
                    <a:pt x="520" y="422"/>
                  </a:cubicBezTo>
                  <a:cubicBezTo>
                    <a:pt x="528" y="424"/>
                    <a:pt x="528" y="424"/>
                    <a:pt x="528" y="424"/>
                  </a:cubicBezTo>
                  <a:cubicBezTo>
                    <a:pt x="527" y="430"/>
                    <a:pt x="525" y="436"/>
                    <a:pt x="524" y="441"/>
                  </a:cubicBezTo>
                  <a:close/>
                  <a:moveTo>
                    <a:pt x="531" y="414"/>
                  </a:moveTo>
                  <a:cubicBezTo>
                    <a:pt x="523" y="412"/>
                    <a:pt x="523" y="412"/>
                    <a:pt x="523" y="412"/>
                  </a:cubicBezTo>
                  <a:cubicBezTo>
                    <a:pt x="524" y="407"/>
                    <a:pt x="525" y="401"/>
                    <a:pt x="526" y="396"/>
                  </a:cubicBezTo>
                  <a:cubicBezTo>
                    <a:pt x="535" y="397"/>
                    <a:pt x="535" y="397"/>
                    <a:pt x="535" y="397"/>
                  </a:cubicBezTo>
                  <a:cubicBezTo>
                    <a:pt x="534" y="403"/>
                    <a:pt x="532" y="409"/>
                    <a:pt x="531" y="414"/>
                  </a:cubicBezTo>
                  <a:close/>
                  <a:moveTo>
                    <a:pt x="536" y="387"/>
                  </a:moveTo>
                  <a:cubicBezTo>
                    <a:pt x="528" y="386"/>
                    <a:pt x="528" y="386"/>
                    <a:pt x="528" y="386"/>
                  </a:cubicBezTo>
                  <a:cubicBezTo>
                    <a:pt x="529" y="380"/>
                    <a:pt x="529" y="374"/>
                    <a:pt x="530" y="369"/>
                  </a:cubicBezTo>
                  <a:cubicBezTo>
                    <a:pt x="538" y="370"/>
                    <a:pt x="538" y="370"/>
                    <a:pt x="538" y="370"/>
                  </a:cubicBezTo>
                  <a:cubicBezTo>
                    <a:pt x="538" y="375"/>
                    <a:pt x="537" y="381"/>
                    <a:pt x="536" y="387"/>
                  </a:cubicBezTo>
                  <a:close/>
                  <a:moveTo>
                    <a:pt x="539" y="359"/>
                  </a:moveTo>
                  <a:cubicBezTo>
                    <a:pt x="531" y="359"/>
                    <a:pt x="531" y="359"/>
                    <a:pt x="531" y="359"/>
                  </a:cubicBezTo>
                  <a:cubicBezTo>
                    <a:pt x="531" y="353"/>
                    <a:pt x="531" y="347"/>
                    <a:pt x="531" y="342"/>
                  </a:cubicBezTo>
                  <a:cubicBezTo>
                    <a:pt x="540" y="342"/>
                    <a:pt x="540" y="342"/>
                    <a:pt x="540" y="342"/>
                  </a:cubicBezTo>
                  <a:cubicBezTo>
                    <a:pt x="540" y="348"/>
                    <a:pt x="540" y="353"/>
                    <a:pt x="539" y="359"/>
                  </a:cubicBezTo>
                  <a:close/>
                  <a:moveTo>
                    <a:pt x="531" y="331"/>
                  </a:moveTo>
                  <a:cubicBezTo>
                    <a:pt x="531" y="326"/>
                    <a:pt x="531" y="320"/>
                    <a:pt x="531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40" y="320"/>
                    <a:pt x="540" y="326"/>
                    <a:pt x="540" y="331"/>
                  </a:cubicBezTo>
                  <a:lnTo>
                    <a:pt x="531" y="331"/>
                  </a:lnTo>
                  <a:close/>
                  <a:moveTo>
                    <a:pt x="530" y="304"/>
                  </a:moveTo>
                  <a:cubicBezTo>
                    <a:pt x="529" y="299"/>
                    <a:pt x="528" y="293"/>
                    <a:pt x="528" y="287"/>
                  </a:cubicBezTo>
                  <a:cubicBezTo>
                    <a:pt x="536" y="286"/>
                    <a:pt x="536" y="286"/>
                    <a:pt x="536" y="286"/>
                  </a:cubicBezTo>
                  <a:cubicBezTo>
                    <a:pt x="537" y="292"/>
                    <a:pt x="538" y="298"/>
                    <a:pt x="538" y="303"/>
                  </a:cubicBezTo>
                  <a:lnTo>
                    <a:pt x="530" y="304"/>
                  </a:lnTo>
                  <a:close/>
                  <a:moveTo>
                    <a:pt x="526" y="277"/>
                  </a:moveTo>
                  <a:cubicBezTo>
                    <a:pt x="525" y="272"/>
                    <a:pt x="524" y="266"/>
                    <a:pt x="522" y="261"/>
                  </a:cubicBezTo>
                  <a:cubicBezTo>
                    <a:pt x="531" y="259"/>
                    <a:pt x="531" y="259"/>
                    <a:pt x="531" y="259"/>
                  </a:cubicBezTo>
                  <a:cubicBezTo>
                    <a:pt x="532" y="264"/>
                    <a:pt x="533" y="270"/>
                    <a:pt x="534" y="276"/>
                  </a:cubicBezTo>
                  <a:lnTo>
                    <a:pt x="526" y="277"/>
                  </a:lnTo>
                  <a:close/>
                  <a:moveTo>
                    <a:pt x="520" y="251"/>
                  </a:moveTo>
                  <a:cubicBezTo>
                    <a:pt x="518" y="246"/>
                    <a:pt x="517" y="240"/>
                    <a:pt x="515" y="235"/>
                  </a:cubicBezTo>
                  <a:cubicBezTo>
                    <a:pt x="523" y="232"/>
                    <a:pt x="523" y="232"/>
                    <a:pt x="523" y="232"/>
                  </a:cubicBezTo>
                  <a:cubicBezTo>
                    <a:pt x="525" y="238"/>
                    <a:pt x="527" y="243"/>
                    <a:pt x="528" y="249"/>
                  </a:cubicBezTo>
                  <a:lnTo>
                    <a:pt x="520" y="251"/>
                  </a:lnTo>
                  <a:close/>
                  <a:moveTo>
                    <a:pt x="512" y="225"/>
                  </a:moveTo>
                  <a:cubicBezTo>
                    <a:pt x="510" y="220"/>
                    <a:pt x="508" y="215"/>
                    <a:pt x="506" y="209"/>
                  </a:cubicBezTo>
                  <a:cubicBezTo>
                    <a:pt x="514" y="206"/>
                    <a:pt x="514" y="206"/>
                    <a:pt x="514" y="206"/>
                  </a:cubicBezTo>
                  <a:cubicBezTo>
                    <a:pt x="516" y="211"/>
                    <a:pt x="518" y="217"/>
                    <a:pt x="520" y="222"/>
                  </a:cubicBezTo>
                  <a:lnTo>
                    <a:pt x="512" y="225"/>
                  </a:lnTo>
                  <a:close/>
                  <a:moveTo>
                    <a:pt x="502" y="200"/>
                  </a:moveTo>
                  <a:cubicBezTo>
                    <a:pt x="499" y="195"/>
                    <a:pt x="497" y="190"/>
                    <a:pt x="494" y="185"/>
                  </a:cubicBezTo>
                  <a:cubicBezTo>
                    <a:pt x="502" y="181"/>
                    <a:pt x="502" y="181"/>
                    <a:pt x="502" y="181"/>
                  </a:cubicBezTo>
                  <a:cubicBezTo>
                    <a:pt x="504" y="186"/>
                    <a:pt x="507" y="191"/>
                    <a:pt x="509" y="196"/>
                  </a:cubicBezTo>
                  <a:lnTo>
                    <a:pt x="502" y="200"/>
                  </a:lnTo>
                  <a:close/>
                  <a:moveTo>
                    <a:pt x="489" y="176"/>
                  </a:moveTo>
                  <a:cubicBezTo>
                    <a:pt x="486" y="171"/>
                    <a:pt x="484" y="166"/>
                    <a:pt x="481" y="161"/>
                  </a:cubicBezTo>
                  <a:cubicBezTo>
                    <a:pt x="488" y="157"/>
                    <a:pt x="488" y="157"/>
                    <a:pt x="488" y="157"/>
                  </a:cubicBezTo>
                  <a:cubicBezTo>
                    <a:pt x="491" y="162"/>
                    <a:pt x="494" y="167"/>
                    <a:pt x="497" y="172"/>
                  </a:cubicBezTo>
                  <a:lnTo>
                    <a:pt x="489" y="176"/>
                  </a:lnTo>
                  <a:close/>
                  <a:moveTo>
                    <a:pt x="475" y="153"/>
                  </a:moveTo>
                  <a:cubicBezTo>
                    <a:pt x="472" y="148"/>
                    <a:pt x="468" y="144"/>
                    <a:pt x="465" y="139"/>
                  </a:cubicBezTo>
                  <a:cubicBezTo>
                    <a:pt x="472" y="134"/>
                    <a:pt x="472" y="134"/>
                    <a:pt x="472" y="134"/>
                  </a:cubicBezTo>
                  <a:cubicBezTo>
                    <a:pt x="475" y="138"/>
                    <a:pt x="479" y="143"/>
                    <a:pt x="482" y="148"/>
                  </a:cubicBezTo>
                  <a:lnTo>
                    <a:pt x="475" y="153"/>
                  </a:lnTo>
                  <a:close/>
                  <a:moveTo>
                    <a:pt x="459" y="131"/>
                  </a:moveTo>
                  <a:cubicBezTo>
                    <a:pt x="455" y="127"/>
                    <a:pt x="452" y="122"/>
                    <a:pt x="448" y="118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8" y="117"/>
                    <a:pt x="462" y="121"/>
                    <a:pt x="466" y="126"/>
                  </a:cubicBezTo>
                  <a:lnTo>
                    <a:pt x="459" y="131"/>
                  </a:lnTo>
                  <a:close/>
                  <a:moveTo>
                    <a:pt x="441" y="111"/>
                  </a:moveTo>
                  <a:cubicBezTo>
                    <a:pt x="437" y="107"/>
                    <a:pt x="433" y="102"/>
                    <a:pt x="429" y="99"/>
                  </a:cubicBezTo>
                  <a:cubicBezTo>
                    <a:pt x="435" y="92"/>
                    <a:pt x="435" y="92"/>
                    <a:pt x="435" y="92"/>
                  </a:cubicBezTo>
                  <a:cubicBezTo>
                    <a:pt x="439" y="96"/>
                    <a:pt x="443" y="100"/>
                    <a:pt x="447" y="105"/>
                  </a:cubicBezTo>
                  <a:lnTo>
                    <a:pt x="441" y="111"/>
                  </a:lnTo>
                  <a:close/>
                  <a:moveTo>
                    <a:pt x="421" y="92"/>
                  </a:moveTo>
                  <a:cubicBezTo>
                    <a:pt x="417" y="88"/>
                    <a:pt x="413" y="84"/>
                    <a:pt x="409" y="81"/>
                  </a:cubicBezTo>
                  <a:cubicBezTo>
                    <a:pt x="414" y="74"/>
                    <a:pt x="414" y="74"/>
                    <a:pt x="414" y="74"/>
                  </a:cubicBezTo>
                  <a:cubicBezTo>
                    <a:pt x="418" y="78"/>
                    <a:pt x="423" y="81"/>
                    <a:pt x="427" y="85"/>
                  </a:cubicBezTo>
                  <a:lnTo>
                    <a:pt x="421" y="92"/>
                  </a:lnTo>
                  <a:close/>
                  <a:moveTo>
                    <a:pt x="400" y="74"/>
                  </a:moveTo>
                  <a:cubicBezTo>
                    <a:pt x="396" y="71"/>
                    <a:pt x="391" y="68"/>
                    <a:pt x="387" y="65"/>
                  </a:cubicBezTo>
                  <a:cubicBezTo>
                    <a:pt x="392" y="57"/>
                    <a:pt x="392" y="57"/>
                    <a:pt x="392" y="57"/>
                  </a:cubicBezTo>
                  <a:cubicBezTo>
                    <a:pt x="396" y="61"/>
                    <a:pt x="401" y="64"/>
                    <a:pt x="406" y="68"/>
                  </a:cubicBezTo>
                  <a:lnTo>
                    <a:pt x="400" y="74"/>
                  </a:lnTo>
                  <a:close/>
                  <a:moveTo>
                    <a:pt x="5" y="74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4" y="64"/>
                    <a:pt x="9" y="60"/>
                    <a:pt x="14" y="57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4" y="67"/>
                    <a:pt x="9" y="71"/>
                    <a:pt x="5" y="74"/>
                  </a:cubicBezTo>
                  <a:close/>
                  <a:moveTo>
                    <a:pt x="378" y="59"/>
                  </a:moveTo>
                  <a:cubicBezTo>
                    <a:pt x="373" y="56"/>
                    <a:pt x="368" y="53"/>
                    <a:pt x="364" y="50"/>
                  </a:cubicBezTo>
                  <a:cubicBezTo>
                    <a:pt x="368" y="43"/>
                    <a:pt x="368" y="43"/>
                    <a:pt x="368" y="43"/>
                  </a:cubicBezTo>
                  <a:cubicBezTo>
                    <a:pt x="373" y="46"/>
                    <a:pt x="378" y="49"/>
                    <a:pt x="383" y="52"/>
                  </a:cubicBezTo>
                  <a:lnTo>
                    <a:pt x="378" y="59"/>
                  </a:lnTo>
                  <a:close/>
                  <a:moveTo>
                    <a:pt x="27" y="5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8" y="48"/>
                    <a:pt x="33" y="45"/>
                    <a:pt x="38" y="4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53"/>
                    <a:pt x="32" y="56"/>
                    <a:pt x="27" y="59"/>
                  </a:cubicBezTo>
                  <a:close/>
                  <a:moveTo>
                    <a:pt x="355" y="45"/>
                  </a:moveTo>
                  <a:cubicBezTo>
                    <a:pt x="350" y="43"/>
                    <a:pt x="344" y="40"/>
                    <a:pt x="339" y="38"/>
                  </a:cubicBezTo>
                  <a:cubicBezTo>
                    <a:pt x="343" y="30"/>
                    <a:pt x="343" y="30"/>
                    <a:pt x="343" y="30"/>
                  </a:cubicBezTo>
                  <a:cubicBezTo>
                    <a:pt x="348" y="32"/>
                    <a:pt x="353" y="35"/>
                    <a:pt x="359" y="38"/>
                  </a:cubicBezTo>
                  <a:lnTo>
                    <a:pt x="355" y="45"/>
                  </a:lnTo>
                  <a:close/>
                  <a:moveTo>
                    <a:pt x="51" y="45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52" y="35"/>
                    <a:pt x="57" y="32"/>
                    <a:pt x="62" y="30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1" y="40"/>
                    <a:pt x="56" y="43"/>
                    <a:pt x="51" y="45"/>
                  </a:cubicBezTo>
                  <a:close/>
                  <a:moveTo>
                    <a:pt x="330" y="34"/>
                  </a:moveTo>
                  <a:cubicBezTo>
                    <a:pt x="325" y="32"/>
                    <a:pt x="319" y="30"/>
                    <a:pt x="314" y="28"/>
                  </a:cubicBezTo>
                  <a:cubicBezTo>
                    <a:pt x="317" y="19"/>
                    <a:pt x="317" y="19"/>
                    <a:pt x="317" y="19"/>
                  </a:cubicBezTo>
                  <a:cubicBezTo>
                    <a:pt x="323" y="21"/>
                    <a:pt x="328" y="24"/>
                    <a:pt x="333" y="26"/>
                  </a:cubicBezTo>
                  <a:lnTo>
                    <a:pt x="330" y="34"/>
                  </a:lnTo>
                  <a:close/>
                  <a:moveTo>
                    <a:pt x="75" y="34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7" y="23"/>
                    <a:pt x="83" y="21"/>
                    <a:pt x="88" y="19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86" y="29"/>
                    <a:pt x="81" y="31"/>
                    <a:pt x="75" y="34"/>
                  </a:cubicBezTo>
                  <a:close/>
                  <a:moveTo>
                    <a:pt x="304" y="24"/>
                  </a:moveTo>
                  <a:cubicBezTo>
                    <a:pt x="299" y="23"/>
                    <a:pt x="294" y="21"/>
                    <a:pt x="288" y="19"/>
                  </a:cubicBezTo>
                  <a:cubicBezTo>
                    <a:pt x="290" y="11"/>
                    <a:pt x="290" y="11"/>
                    <a:pt x="290" y="11"/>
                  </a:cubicBezTo>
                  <a:cubicBezTo>
                    <a:pt x="296" y="13"/>
                    <a:pt x="302" y="14"/>
                    <a:pt x="307" y="16"/>
                  </a:cubicBezTo>
                  <a:lnTo>
                    <a:pt x="304" y="24"/>
                  </a:lnTo>
                  <a:close/>
                  <a:moveTo>
                    <a:pt x="101" y="24"/>
                  </a:moveTo>
                  <a:cubicBezTo>
                    <a:pt x="98" y="16"/>
                    <a:pt x="98" y="16"/>
                    <a:pt x="98" y="16"/>
                  </a:cubicBezTo>
                  <a:cubicBezTo>
                    <a:pt x="104" y="14"/>
                    <a:pt x="109" y="12"/>
                    <a:pt x="115" y="11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2" y="21"/>
                    <a:pt x="106" y="22"/>
                    <a:pt x="101" y="24"/>
                  </a:cubicBezTo>
                  <a:close/>
                  <a:moveTo>
                    <a:pt x="278" y="17"/>
                  </a:moveTo>
                  <a:cubicBezTo>
                    <a:pt x="273" y="16"/>
                    <a:pt x="267" y="15"/>
                    <a:pt x="262" y="13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9" y="6"/>
                    <a:pt x="275" y="7"/>
                    <a:pt x="280" y="9"/>
                  </a:cubicBezTo>
                  <a:lnTo>
                    <a:pt x="278" y="17"/>
                  </a:lnTo>
                  <a:close/>
                  <a:moveTo>
                    <a:pt x="127" y="17"/>
                  </a:moveTo>
                  <a:cubicBezTo>
                    <a:pt x="125" y="8"/>
                    <a:pt x="125" y="8"/>
                    <a:pt x="125" y="8"/>
                  </a:cubicBezTo>
                  <a:cubicBezTo>
                    <a:pt x="131" y="7"/>
                    <a:pt x="136" y="6"/>
                    <a:pt x="142" y="5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38" y="14"/>
                    <a:pt x="132" y="16"/>
                    <a:pt x="127" y="17"/>
                  </a:cubicBezTo>
                  <a:close/>
                  <a:moveTo>
                    <a:pt x="252" y="12"/>
                  </a:moveTo>
                  <a:cubicBezTo>
                    <a:pt x="246" y="11"/>
                    <a:pt x="240" y="10"/>
                    <a:pt x="235" y="10"/>
                  </a:cubicBezTo>
                  <a:cubicBezTo>
                    <a:pt x="236" y="1"/>
                    <a:pt x="236" y="1"/>
                    <a:pt x="236" y="1"/>
                  </a:cubicBezTo>
                  <a:cubicBezTo>
                    <a:pt x="241" y="2"/>
                    <a:pt x="247" y="2"/>
                    <a:pt x="253" y="3"/>
                  </a:cubicBezTo>
                  <a:lnTo>
                    <a:pt x="252" y="12"/>
                  </a:lnTo>
                  <a:close/>
                  <a:moveTo>
                    <a:pt x="154" y="12"/>
                  </a:moveTo>
                  <a:cubicBezTo>
                    <a:pt x="152" y="3"/>
                    <a:pt x="152" y="3"/>
                    <a:pt x="152" y="3"/>
                  </a:cubicBezTo>
                  <a:cubicBezTo>
                    <a:pt x="158" y="2"/>
                    <a:pt x="164" y="2"/>
                    <a:pt x="170" y="1"/>
                  </a:cubicBezTo>
                  <a:cubicBezTo>
                    <a:pt x="170" y="10"/>
                    <a:pt x="170" y="10"/>
                    <a:pt x="170" y="10"/>
                  </a:cubicBezTo>
                  <a:cubicBezTo>
                    <a:pt x="165" y="10"/>
                    <a:pt x="159" y="11"/>
                    <a:pt x="154" y="12"/>
                  </a:cubicBezTo>
                  <a:close/>
                  <a:moveTo>
                    <a:pt x="225" y="9"/>
                  </a:moveTo>
                  <a:cubicBezTo>
                    <a:pt x="219" y="9"/>
                    <a:pt x="213" y="8"/>
                    <a:pt x="208" y="8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4" y="0"/>
                    <a:pt x="220" y="0"/>
                    <a:pt x="225" y="0"/>
                  </a:cubicBezTo>
                  <a:lnTo>
                    <a:pt x="225" y="9"/>
                  </a:lnTo>
                  <a:close/>
                  <a:moveTo>
                    <a:pt x="181" y="9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6" y="0"/>
                    <a:pt x="192" y="0"/>
                    <a:pt x="197" y="0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2" y="8"/>
                    <a:pt x="186" y="9"/>
                    <a:pt x="18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3218" name="Radio Signal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7238" y="730116"/>
            <a:ext cx="1219456" cy="611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5" name="Picture 20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02" y="7351185"/>
            <a:ext cx="881432" cy="97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9" name="Freeform 150"/>
          <p:cNvSpPr>
            <a:spLocks noEditPoints="1"/>
          </p:cNvSpPr>
          <p:nvPr userDrawn="1"/>
        </p:nvSpPr>
        <p:spPr bwMode="auto">
          <a:xfrm>
            <a:off x="8788116" y="-303122"/>
            <a:ext cx="211138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0" name="Freeform 151"/>
          <p:cNvSpPr>
            <a:spLocks noEditPoints="1"/>
          </p:cNvSpPr>
          <p:nvPr userDrawn="1"/>
        </p:nvSpPr>
        <p:spPr bwMode="auto">
          <a:xfrm>
            <a:off x="8788116" y="-228510"/>
            <a:ext cx="211138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1" name="Freeform 152"/>
          <p:cNvSpPr>
            <a:spLocks noEditPoints="1"/>
          </p:cNvSpPr>
          <p:nvPr userDrawn="1"/>
        </p:nvSpPr>
        <p:spPr bwMode="auto">
          <a:xfrm>
            <a:off x="8826216" y="-152310"/>
            <a:ext cx="136525" cy="53975"/>
          </a:xfrm>
          <a:custGeom>
            <a:avLst/>
            <a:gdLst>
              <a:gd name="T0" fmla="*/ 39 w 78"/>
              <a:gd name="T1" fmla="*/ 31 h 31"/>
              <a:gd name="T2" fmla="*/ 0 w 78"/>
              <a:gd name="T3" fmla="*/ 4 h 31"/>
              <a:gd name="T4" fmla="*/ 0 w 78"/>
              <a:gd name="T5" fmla="*/ 0 h 31"/>
              <a:gd name="T6" fmla="*/ 78 w 78"/>
              <a:gd name="T7" fmla="*/ 0 h 31"/>
              <a:gd name="T8" fmla="*/ 78 w 78"/>
              <a:gd name="T9" fmla="*/ 4 h 31"/>
              <a:gd name="T10" fmla="*/ 39 w 78"/>
              <a:gd name="T11" fmla="*/ 31 h 31"/>
              <a:gd name="T12" fmla="*/ 8 w 78"/>
              <a:gd name="T13" fmla="*/ 7 h 31"/>
              <a:gd name="T14" fmla="*/ 39 w 78"/>
              <a:gd name="T15" fmla="*/ 23 h 31"/>
              <a:gd name="T16" fmla="*/ 70 w 78"/>
              <a:gd name="T17" fmla="*/ 7 h 31"/>
              <a:gd name="T18" fmla="*/ 8 w 78"/>
              <a:gd name="T19" fmla="*/ 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31">
                <a:moveTo>
                  <a:pt x="39" y="31"/>
                </a:moveTo>
                <a:cubicBezTo>
                  <a:pt x="20" y="31"/>
                  <a:pt x="0" y="20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20"/>
                  <a:pt x="57" y="31"/>
                  <a:pt x="39" y="31"/>
                </a:cubicBezTo>
                <a:close/>
                <a:moveTo>
                  <a:pt x="8" y="7"/>
                </a:moveTo>
                <a:cubicBezTo>
                  <a:pt x="11" y="17"/>
                  <a:pt x="25" y="23"/>
                  <a:pt x="39" y="23"/>
                </a:cubicBezTo>
                <a:cubicBezTo>
                  <a:pt x="52" y="23"/>
                  <a:pt x="66" y="17"/>
                  <a:pt x="70" y="7"/>
                </a:cubicBezTo>
                <a:lnTo>
                  <a:pt x="8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2" name="Freeform 153"/>
          <p:cNvSpPr>
            <a:spLocks noEditPoints="1"/>
          </p:cNvSpPr>
          <p:nvPr userDrawn="1"/>
        </p:nvSpPr>
        <p:spPr bwMode="auto">
          <a:xfrm>
            <a:off x="8669053" y="-849222"/>
            <a:ext cx="449263" cy="517525"/>
          </a:xfrm>
          <a:custGeom>
            <a:avLst/>
            <a:gdLst>
              <a:gd name="T0" fmla="*/ 193 w 257"/>
              <a:gd name="T1" fmla="*/ 296 h 296"/>
              <a:gd name="T2" fmla="*/ 60 w 257"/>
              <a:gd name="T3" fmla="*/ 296 h 296"/>
              <a:gd name="T4" fmla="*/ 12 w 257"/>
              <a:gd name="T5" fmla="*/ 185 h 296"/>
              <a:gd name="T6" fmla="*/ 0 w 257"/>
              <a:gd name="T7" fmla="*/ 129 h 296"/>
              <a:gd name="T8" fmla="*/ 129 w 257"/>
              <a:gd name="T9" fmla="*/ 0 h 296"/>
              <a:gd name="T10" fmla="*/ 257 w 257"/>
              <a:gd name="T11" fmla="*/ 129 h 296"/>
              <a:gd name="T12" fmla="*/ 242 w 257"/>
              <a:gd name="T13" fmla="*/ 190 h 296"/>
              <a:gd name="T14" fmla="*/ 193 w 257"/>
              <a:gd name="T15" fmla="*/ 296 h 296"/>
              <a:gd name="T16" fmla="*/ 66 w 257"/>
              <a:gd name="T17" fmla="*/ 288 h 296"/>
              <a:gd name="T18" fmla="*/ 188 w 257"/>
              <a:gd name="T19" fmla="*/ 288 h 296"/>
              <a:gd name="T20" fmla="*/ 234 w 257"/>
              <a:gd name="T21" fmla="*/ 186 h 296"/>
              <a:gd name="T22" fmla="*/ 249 w 257"/>
              <a:gd name="T23" fmla="*/ 129 h 296"/>
              <a:gd name="T24" fmla="*/ 129 w 257"/>
              <a:gd name="T25" fmla="*/ 8 h 296"/>
              <a:gd name="T26" fmla="*/ 9 w 257"/>
              <a:gd name="T27" fmla="*/ 129 h 296"/>
              <a:gd name="T28" fmla="*/ 20 w 257"/>
              <a:gd name="T29" fmla="*/ 181 h 296"/>
              <a:gd name="T30" fmla="*/ 66 w 257"/>
              <a:gd name="T31" fmla="*/ 28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296">
                <a:moveTo>
                  <a:pt x="193" y="296"/>
                </a:moveTo>
                <a:cubicBezTo>
                  <a:pt x="60" y="296"/>
                  <a:pt x="60" y="296"/>
                  <a:pt x="60" y="296"/>
                </a:cubicBezTo>
                <a:cubicBezTo>
                  <a:pt x="12" y="185"/>
                  <a:pt x="12" y="185"/>
                  <a:pt x="12" y="185"/>
                </a:cubicBezTo>
                <a:cubicBezTo>
                  <a:pt x="3" y="164"/>
                  <a:pt x="0" y="148"/>
                  <a:pt x="0" y="129"/>
                </a:cubicBezTo>
                <a:cubicBezTo>
                  <a:pt x="0" y="58"/>
                  <a:pt x="58" y="0"/>
                  <a:pt x="129" y="0"/>
                </a:cubicBezTo>
                <a:cubicBezTo>
                  <a:pt x="200" y="0"/>
                  <a:pt x="257" y="58"/>
                  <a:pt x="257" y="129"/>
                </a:cubicBezTo>
                <a:cubicBezTo>
                  <a:pt x="257" y="150"/>
                  <a:pt x="252" y="171"/>
                  <a:pt x="242" y="190"/>
                </a:cubicBezTo>
                <a:lnTo>
                  <a:pt x="193" y="296"/>
                </a:lnTo>
                <a:close/>
                <a:moveTo>
                  <a:pt x="66" y="288"/>
                </a:moveTo>
                <a:cubicBezTo>
                  <a:pt x="188" y="288"/>
                  <a:pt x="188" y="288"/>
                  <a:pt x="188" y="28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44" y="168"/>
                  <a:pt x="249" y="149"/>
                  <a:pt x="249" y="129"/>
                </a:cubicBezTo>
                <a:cubicBezTo>
                  <a:pt x="249" y="62"/>
                  <a:pt x="195" y="8"/>
                  <a:pt x="129" y="8"/>
                </a:cubicBezTo>
                <a:cubicBezTo>
                  <a:pt x="62" y="8"/>
                  <a:pt x="9" y="62"/>
                  <a:pt x="9" y="129"/>
                </a:cubicBezTo>
                <a:cubicBezTo>
                  <a:pt x="9" y="147"/>
                  <a:pt x="12" y="162"/>
                  <a:pt x="20" y="181"/>
                </a:cubicBezTo>
                <a:lnTo>
                  <a:pt x="66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3" name="Freeform 154"/>
          <p:cNvSpPr>
            <a:spLocks/>
          </p:cNvSpPr>
          <p:nvPr userDrawn="1"/>
        </p:nvSpPr>
        <p:spPr bwMode="auto">
          <a:xfrm>
            <a:off x="8734141" y="-609510"/>
            <a:ext cx="319088" cy="104775"/>
          </a:xfrm>
          <a:custGeom>
            <a:avLst/>
            <a:gdLst>
              <a:gd name="T0" fmla="*/ 165 w 201"/>
              <a:gd name="T1" fmla="*/ 66 h 66"/>
              <a:gd name="T2" fmla="*/ 143 w 201"/>
              <a:gd name="T3" fmla="*/ 22 h 66"/>
              <a:gd name="T4" fmla="*/ 120 w 201"/>
              <a:gd name="T5" fmla="*/ 66 h 66"/>
              <a:gd name="T6" fmla="*/ 98 w 201"/>
              <a:gd name="T7" fmla="*/ 22 h 66"/>
              <a:gd name="T8" fmla="*/ 76 w 201"/>
              <a:gd name="T9" fmla="*/ 66 h 66"/>
              <a:gd name="T10" fmla="*/ 52 w 201"/>
              <a:gd name="T11" fmla="*/ 22 h 66"/>
              <a:gd name="T12" fmla="*/ 30 w 201"/>
              <a:gd name="T13" fmla="*/ 66 h 66"/>
              <a:gd name="T14" fmla="*/ 16 w 201"/>
              <a:gd name="T15" fmla="*/ 37 h 66"/>
              <a:gd name="T16" fmla="*/ 0 w 201"/>
              <a:gd name="T17" fmla="*/ 37 h 66"/>
              <a:gd name="T18" fmla="*/ 0 w 201"/>
              <a:gd name="T19" fmla="*/ 28 h 66"/>
              <a:gd name="T20" fmla="*/ 22 w 201"/>
              <a:gd name="T21" fmla="*/ 28 h 66"/>
              <a:gd name="T22" fmla="*/ 30 w 201"/>
              <a:gd name="T23" fmla="*/ 44 h 66"/>
              <a:gd name="T24" fmla="*/ 52 w 201"/>
              <a:gd name="T25" fmla="*/ 0 h 66"/>
              <a:gd name="T26" fmla="*/ 76 w 201"/>
              <a:gd name="T27" fmla="*/ 45 h 66"/>
              <a:gd name="T28" fmla="*/ 98 w 201"/>
              <a:gd name="T29" fmla="*/ 0 h 66"/>
              <a:gd name="T30" fmla="*/ 120 w 201"/>
              <a:gd name="T31" fmla="*/ 44 h 66"/>
              <a:gd name="T32" fmla="*/ 143 w 201"/>
              <a:gd name="T33" fmla="*/ 0 h 66"/>
              <a:gd name="T34" fmla="*/ 165 w 201"/>
              <a:gd name="T35" fmla="*/ 44 h 66"/>
              <a:gd name="T36" fmla="*/ 174 w 201"/>
              <a:gd name="T37" fmla="*/ 28 h 66"/>
              <a:gd name="T38" fmla="*/ 201 w 201"/>
              <a:gd name="T39" fmla="*/ 28 h 66"/>
              <a:gd name="T40" fmla="*/ 201 w 201"/>
              <a:gd name="T41" fmla="*/ 37 h 66"/>
              <a:gd name="T42" fmla="*/ 179 w 201"/>
              <a:gd name="T43" fmla="*/ 37 h 66"/>
              <a:gd name="T44" fmla="*/ 165 w 201"/>
              <a:gd name="T4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1" h="66">
                <a:moveTo>
                  <a:pt x="165" y="66"/>
                </a:moveTo>
                <a:lnTo>
                  <a:pt x="143" y="22"/>
                </a:lnTo>
                <a:lnTo>
                  <a:pt x="120" y="66"/>
                </a:lnTo>
                <a:lnTo>
                  <a:pt x="98" y="22"/>
                </a:lnTo>
                <a:lnTo>
                  <a:pt x="76" y="66"/>
                </a:lnTo>
                <a:lnTo>
                  <a:pt x="52" y="22"/>
                </a:lnTo>
                <a:lnTo>
                  <a:pt x="30" y="66"/>
                </a:lnTo>
                <a:lnTo>
                  <a:pt x="16" y="37"/>
                </a:lnTo>
                <a:lnTo>
                  <a:pt x="0" y="37"/>
                </a:lnTo>
                <a:lnTo>
                  <a:pt x="0" y="28"/>
                </a:lnTo>
                <a:lnTo>
                  <a:pt x="22" y="28"/>
                </a:lnTo>
                <a:lnTo>
                  <a:pt x="30" y="44"/>
                </a:lnTo>
                <a:lnTo>
                  <a:pt x="52" y="0"/>
                </a:lnTo>
                <a:lnTo>
                  <a:pt x="76" y="45"/>
                </a:lnTo>
                <a:lnTo>
                  <a:pt x="98" y="0"/>
                </a:lnTo>
                <a:lnTo>
                  <a:pt x="120" y="44"/>
                </a:lnTo>
                <a:lnTo>
                  <a:pt x="143" y="0"/>
                </a:lnTo>
                <a:lnTo>
                  <a:pt x="165" y="44"/>
                </a:lnTo>
                <a:lnTo>
                  <a:pt x="174" y="28"/>
                </a:lnTo>
                <a:lnTo>
                  <a:pt x="201" y="28"/>
                </a:lnTo>
                <a:lnTo>
                  <a:pt x="201" y="37"/>
                </a:lnTo>
                <a:lnTo>
                  <a:pt x="179" y="37"/>
                </a:lnTo>
                <a:lnTo>
                  <a:pt x="165" y="66"/>
                </a:lnTo>
                <a:close/>
              </a:path>
            </a:pathLst>
          </a:custGeom>
          <a:solidFill>
            <a:srgbClr val="FCB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82" name="Group 281"/>
          <p:cNvGrpSpPr/>
          <p:nvPr userDrawn="1"/>
        </p:nvGrpSpPr>
        <p:grpSpPr>
          <a:xfrm>
            <a:off x="8535703" y="-1136560"/>
            <a:ext cx="714375" cy="209550"/>
            <a:chOff x="10417175" y="4022725"/>
            <a:chExt cx="714375" cy="209550"/>
          </a:xfrm>
        </p:grpSpPr>
        <p:sp>
          <p:nvSpPr>
            <p:cNvPr id="274" name="Freeform 155"/>
            <p:cNvSpPr>
              <a:spLocks noEditPoints="1"/>
            </p:cNvSpPr>
            <p:nvPr userDrawn="1"/>
          </p:nvSpPr>
          <p:spPr bwMode="auto">
            <a:xfrm>
              <a:off x="10417175" y="4022725"/>
              <a:ext cx="369888" cy="209550"/>
            </a:xfrm>
            <a:custGeom>
              <a:avLst/>
              <a:gdLst>
                <a:gd name="T0" fmla="*/ 60 w 211"/>
                <a:gd name="T1" fmla="*/ 120 h 120"/>
                <a:gd name="T2" fmla="*/ 0 w 211"/>
                <a:gd name="T3" fmla="*/ 60 h 120"/>
                <a:gd name="T4" fmla="*/ 60 w 211"/>
                <a:gd name="T5" fmla="*/ 0 h 120"/>
                <a:gd name="T6" fmla="*/ 80 w 211"/>
                <a:gd name="T7" fmla="*/ 4 h 120"/>
                <a:gd name="T8" fmla="*/ 80 w 211"/>
                <a:gd name="T9" fmla="*/ 4 h 120"/>
                <a:gd name="T10" fmla="*/ 83 w 211"/>
                <a:gd name="T11" fmla="*/ 5 h 120"/>
                <a:gd name="T12" fmla="*/ 83 w 211"/>
                <a:gd name="T13" fmla="*/ 5 h 120"/>
                <a:gd name="T14" fmla="*/ 211 w 211"/>
                <a:gd name="T15" fmla="*/ 60 h 120"/>
                <a:gd name="T16" fmla="*/ 85 w 211"/>
                <a:gd name="T17" fmla="*/ 114 h 120"/>
                <a:gd name="T18" fmla="*/ 85 w 211"/>
                <a:gd name="T19" fmla="*/ 114 h 120"/>
                <a:gd name="T20" fmla="*/ 60 w 211"/>
                <a:gd name="T21" fmla="*/ 120 h 120"/>
                <a:gd name="T22" fmla="*/ 60 w 211"/>
                <a:gd name="T23" fmla="*/ 9 h 120"/>
                <a:gd name="T24" fmla="*/ 9 w 211"/>
                <a:gd name="T25" fmla="*/ 60 h 120"/>
                <a:gd name="T26" fmla="*/ 60 w 211"/>
                <a:gd name="T27" fmla="*/ 111 h 120"/>
                <a:gd name="T28" fmla="*/ 77 w 211"/>
                <a:gd name="T29" fmla="*/ 108 h 120"/>
                <a:gd name="T30" fmla="*/ 77 w 211"/>
                <a:gd name="T31" fmla="*/ 108 h 120"/>
                <a:gd name="T32" fmla="*/ 189 w 211"/>
                <a:gd name="T33" fmla="*/ 60 h 120"/>
                <a:gd name="T34" fmla="*/ 79 w 211"/>
                <a:gd name="T35" fmla="*/ 13 h 120"/>
                <a:gd name="T36" fmla="*/ 60 w 211"/>
                <a:gd name="T37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7" y="0"/>
                    <a:pt x="74" y="1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78" y="118"/>
                    <a:pt x="69" y="120"/>
                    <a:pt x="60" y="120"/>
                  </a:cubicBezTo>
                  <a:close/>
                  <a:moveTo>
                    <a:pt x="60" y="9"/>
                  </a:moveTo>
                  <a:cubicBezTo>
                    <a:pt x="32" y="9"/>
                    <a:pt x="9" y="32"/>
                    <a:pt x="9" y="60"/>
                  </a:cubicBezTo>
                  <a:cubicBezTo>
                    <a:pt x="9" y="88"/>
                    <a:pt x="32" y="111"/>
                    <a:pt x="60" y="111"/>
                  </a:cubicBezTo>
                  <a:cubicBezTo>
                    <a:pt x="66" y="111"/>
                    <a:pt x="71" y="110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3" y="10"/>
                    <a:pt x="67" y="9"/>
                    <a:pt x="6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156"/>
            <p:cNvSpPr>
              <a:spLocks noEditPoints="1"/>
            </p:cNvSpPr>
            <p:nvPr userDrawn="1"/>
          </p:nvSpPr>
          <p:spPr bwMode="auto">
            <a:xfrm>
              <a:off x="10763250" y="4022725"/>
              <a:ext cx="368300" cy="209550"/>
            </a:xfrm>
            <a:custGeom>
              <a:avLst/>
              <a:gdLst>
                <a:gd name="T0" fmla="*/ 151 w 210"/>
                <a:gd name="T1" fmla="*/ 120 h 120"/>
                <a:gd name="T2" fmla="*/ 130 w 210"/>
                <a:gd name="T3" fmla="*/ 116 h 120"/>
                <a:gd name="T4" fmla="*/ 130 w 210"/>
                <a:gd name="T5" fmla="*/ 116 h 120"/>
                <a:gd name="T6" fmla="*/ 0 w 210"/>
                <a:gd name="T7" fmla="*/ 60 h 120"/>
                <a:gd name="T8" fmla="*/ 125 w 210"/>
                <a:gd name="T9" fmla="*/ 6 h 120"/>
                <a:gd name="T10" fmla="*/ 125 w 210"/>
                <a:gd name="T11" fmla="*/ 6 h 120"/>
                <a:gd name="T12" fmla="*/ 151 w 210"/>
                <a:gd name="T13" fmla="*/ 0 h 120"/>
                <a:gd name="T14" fmla="*/ 210 w 210"/>
                <a:gd name="T15" fmla="*/ 60 h 120"/>
                <a:gd name="T16" fmla="*/ 151 w 210"/>
                <a:gd name="T17" fmla="*/ 120 h 120"/>
                <a:gd name="T18" fmla="*/ 131 w 210"/>
                <a:gd name="T19" fmla="*/ 107 h 120"/>
                <a:gd name="T20" fmla="*/ 151 w 210"/>
                <a:gd name="T21" fmla="*/ 111 h 120"/>
                <a:gd name="T22" fmla="*/ 202 w 210"/>
                <a:gd name="T23" fmla="*/ 60 h 120"/>
                <a:gd name="T24" fmla="*/ 151 w 210"/>
                <a:gd name="T25" fmla="*/ 9 h 120"/>
                <a:gd name="T26" fmla="*/ 134 w 210"/>
                <a:gd name="T27" fmla="*/ 12 h 120"/>
                <a:gd name="T28" fmla="*/ 21 w 210"/>
                <a:gd name="T29" fmla="*/ 60 h 120"/>
                <a:gd name="T30" fmla="*/ 131 w 210"/>
                <a:gd name="T31" fmla="*/ 10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0" h="120">
                  <a:moveTo>
                    <a:pt x="151" y="120"/>
                  </a:moveTo>
                  <a:cubicBezTo>
                    <a:pt x="144" y="120"/>
                    <a:pt x="137" y="119"/>
                    <a:pt x="130" y="116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33" y="2"/>
                    <a:pt x="142" y="0"/>
                    <a:pt x="151" y="0"/>
                  </a:cubicBezTo>
                  <a:cubicBezTo>
                    <a:pt x="183" y="0"/>
                    <a:pt x="210" y="27"/>
                    <a:pt x="210" y="60"/>
                  </a:cubicBezTo>
                  <a:cubicBezTo>
                    <a:pt x="210" y="93"/>
                    <a:pt x="183" y="120"/>
                    <a:pt x="151" y="120"/>
                  </a:cubicBezTo>
                  <a:close/>
                  <a:moveTo>
                    <a:pt x="131" y="107"/>
                  </a:moveTo>
                  <a:cubicBezTo>
                    <a:pt x="137" y="110"/>
                    <a:pt x="144" y="111"/>
                    <a:pt x="151" y="111"/>
                  </a:cubicBezTo>
                  <a:cubicBezTo>
                    <a:pt x="179" y="111"/>
                    <a:pt x="202" y="88"/>
                    <a:pt x="202" y="60"/>
                  </a:cubicBezTo>
                  <a:cubicBezTo>
                    <a:pt x="202" y="32"/>
                    <a:pt x="179" y="9"/>
                    <a:pt x="151" y="9"/>
                  </a:cubicBezTo>
                  <a:cubicBezTo>
                    <a:pt x="145" y="9"/>
                    <a:pt x="139" y="10"/>
                    <a:pt x="134" y="1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6" name="Rectangle 157"/>
          <p:cNvSpPr>
            <a:spLocks noChangeArrowheads="1"/>
          </p:cNvSpPr>
          <p:nvPr userDrawn="1"/>
        </p:nvSpPr>
        <p:spPr bwMode="auto">
          <a:xfrm>
            <a:off x="8888128" y="-1031785"/>
            <a:ext cx="11113" cy="1889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7" name="Freeform 158"/>
          <p:cNvSpPr>
            <a:spLocks noEditPoints="1"/>
          </p:cNvSpPr>
          <p:nvPr userDrawn="1"/>
        </p:nvSpPr>
        <p:spPr bwMode="auto">
          <a:xfrm>
            <a:off x="8842091" y="-1127035"/>
            <a:ext cx="103188" cy="103188"/>
          </a:xfrm>
          <a:custGeom>
            <a:avLst/>
            <a:gdLst>
              <a:gd name="T0" fmla="*/ 29 w 59"/>
              <a:gd name="T1" fmla="*/ 59 h 59"/>
              <a:gd name="T2" fmla="*/ 0 w 59"/>
              <a:gd name="T3" fmla="*/ 30 h 59"/>
              <a:gd name="T4" fmla="*/ 29 w 59"/>
              <a:gd name="T5" fmla="*/ 0 h 59"/>
              <a:gd name="T6" fmla="*/ 59 w 59"/>
              <a:gd name="T7" fmla="*/ 30 h 59"/>
              <a:gd name="T8" fmla="*/ 29 w 59"/>
              <a:gd name="T9" fmla="*/ 59 h 59"/>
              <a:gd name="T10" fmla="*/ 29 w 59"/>
              <a:gd name="T11" fmla="*/ 9 h 59"/>
              <a:gd name="T12" fmla="*/ 9 w 59"/>
              <a:gd name="T13" fmla="*/ 30 h 59"/>
              <a:gd name="T14" fmla="*/ 29 w 59"/>
              <a:gd name="T15" fmla="*/ 50 h 59"/>
              <a:gd name="T16" fmla="*/ 50 w 59"/>
              <a:gd name="T17" fmla="*/ 30 h 59"/>
              <a:gd name="T18" fmla="*/ 29 w 59"/>
              <a:gd name="T19" fmla="*/ 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29" y="59"/>
                </a:moveTo>
                <a:cubicBezTo>
                  <a:pt x="13" y="59"/>
                  <a:pt x="0" y="46"/>
                  <a:pt x="0" y="30"/>
                </a:cubicBezTo>
                <a:cubicBezTo>
                  <a:pt x="0" y="13"/>
                  <a:pt x="13" y="0"/>
                  <a:pt x="29" y="0"/>
                </a:cubicBezTo>
                <a:cubicBezTo>
                  <a:pt x="46" y="0"/>
                  <a:pt x="59" y="13"/>
                  <a:pt x="59" y="30"/>
                </a:cubicBezTo>
                <a:cubicBezTo>
                  <a:pt x="59" y="46"/>
                  <a:pt x="46" y="59"/>
                  <a:pt x="29" y="59"/>
                </a:cubicBezTo>
                <a:close/>
                <a:moveTo>
                  <a:pt x="29" y="9"/>
                </a:moveTo>
                <a:cubicBezTo>
                  <a:pt x="18" y="9"/>
                  <a:pt x="9" y="18"/>
                  <a:pt x="9" y="30"/>
                </a:cubicBezTo>
                <a:cubicBezTo>
                  <a:pt x="9" y="41"/>
                  <a:pt x="18" y="50"/>
                  <a:pt x="29" y="50"/>
                </a:cubicBezTo>
                <a:cubicBezTo>
                  <a:pt x="41" y="50"/>
                  <a:pt x="50" y="41"/>
                  <a:pt x="50" y="30"/>
                </a:cubicBezTo>
                <a:cubicBezTo>
                  <a:pt x="50" y="18"/>
                  <a:pt x="41" y="9"/>
                  <a:pt x="29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8" name="Freeform 159"/>
          <p:cNvSpPr>
            <a:spLocks noEditPoints="1"/>
          </p:cNvSpPr>
          <p:nvPr userDrawn="1"/>
        </p:nvSpPr>
        <p:spPr bwMode="auto">
          <a:xfrm>
            <a:off x="8459503" y="-874622"/>
            <a:ext cx="76200" cy="95250"/>
          </a:xfrm>
          <a:custGeom>
            <a:avLst/>
            <a:gdLst>
              <a:gd name="T0" fmla="*/ 0 w 48"/>
              <a:gd name="T1" fmla="*/ 60 h 60"/>
              <a:gd name="T2" fmla="*/ 1 w 48"/>
              <a:gd name="T3" fmla="*/ 0 h 60"/>
              <a:gd name="T4" fmla="*/ 48 w 48"/>
              <a:gd name="T5" fmla="*/ 31 h 60"/>
              <a:gd name="T6" fmla="*/ 0 w 48"/>
              <a:gd name="T7" fmla="*/ 60 h 60"/>
              <a:gd name="T8" fmla="*/ 10 w 48"/>
              <a:gd name="T9" fmla="*/ 18 h 60"/>
              <a:gd name="T10" fmla="*/ 10 w 48"/>
              <a:gd name="T11" fmla="*/ 43 h 60"/>
              <a:gd name="T12" fmla="*/ 29 w 48"/>
              <a:gd name="T13" fmla="*/ 31 h 60"/>
              <a:gd name="T14" fmla="*/ 10 w 48"/>
              <a:gd name="T15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0" y="60"/>
                </a:moveTo>
                <a:lnTo>
                  <a:pt x="1" y="0"/>
                </a:lnTo>
                <a:lnTo>
                  <a:pt x="48" y="31"/>
                </a:lnTo>
                <a:lnTo>
                  <a:pt x="0" y="60"/>
                </a:lnTo>
                <a:close/>
                <a:moveTo>
                  <a:pt x="10" y="18"/>
                </a:moveTo>
                <a:lnTo>
                  <a:pt x="10" y="43"/>
                </a:lnTo>
                <a:lnTo>
                  <a:pt x="29" y="31"/>
                </a:lnTo>
                <a:lnTo>
                  <a:pt x="1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9" name="Freeform 160"/>
          <p:cNvSpPr>
            <a:spLocks noEditPoints="1"/>
          </p:cNvSpPr>
          <p:nvPr userDrawn="1"/>
        </p:nvSpPr>
        <p:spPr bwMode="auto">
          <a:xfrm>
            <a:off x="8275353" y="-1031785"/>
            <a:ext cx="444500" cy="211138"/>
          </a:xfrm>
          <a:custGeom>
            <a:avLst/>
            <a:gdLst>
              <a:gd name="T0" fmla="*/ 94 w 254"/>
              <a:gd name="T1" fmla="*/ 120 h 120"/>
              <a:gd name="T2" fmla="*/ 71 w 254"/>
              <a:gd name="T3" fmla="*/ 118 h 120"/>
              <a:gd name="T4" fmla="*/ 72 w 254"/>
              <a:gd name="T5" fmla="*/ 109 h 120"/>
              <a:gd name="T6" fmla="*/ 95 w 254"/>
              <a:gd name="T7" fmla="*/ 112 h 120"/>
              <a:gd name="T8" fmla="*/ 94 w 254"/>
              <a:gd name="T9" fmla="*/ 120 h 120"/>
              <a:gd name="T10" fmla="*/ 57 w 254"/>
              <a:gd name="T11" fmla="*/ 115 h 120"/>
              <a:gd name="T12" fmla="*/ 34 w 254"/>
              <a:gd name="T13" fmla="*/ 107 h 120"/>
              <a:gd name="T14" fmla="*/ 38 w 254"/>
              <a:gd name="T15" fmla="*/ 99 h 120"/>
              <a:gd name="T16" fmla="*/ 59 w 254"/>
              <a:gd name="T17" fmla="*/ 106 h 120"/>
              <a:gd name="T18" fmla="*/ 57 w 254"/>
              <a:gd name="T19" fmla="*/ 115 h 120"/>
              <a:gd name="T20" fmla="*/ 22 w 254"/>
              <a:gd name="T21" fmla="*/ 99 h 120"/>
              <a:gd name="T22" fmla="*/ 5 w 254"/>
              <a:gd name="T23" fmla="*/ 80 h 120"/>
              <a:gd name="T24" fmla="*/ 13 w 254"/>
              <a:gd name="T25" fmla="*/ 77 h 120"/>
              <a:gd name="T26" fmla="*/ 27 w 254"/>
              <a:gd name="T27" fmla="*/ 92 h 120"/>
              <a:gd name="T28" fmla="*/ 22 w 254"/>
              <a:gd name="T29" fmla="*/ 99 h 120"/>
              <a:gd name="T30" fmla="*/ 1 w 254"/>
              <a:gd name="T31" fmla="*/ 66 h 120"/>
              <a:gd name="T32" fmla="*/ 0 w 254"/>
              <a:gd name="T33" fmla="*/ 59 h 120"/>
              <a:gd name="T34" fmla="*/ 4 w 254"/>
              <a:gd name="T35" fmla="*/ 41 h 120"/>
              <a:gd name="T36" fmla="*/ 12 w 254"/>
              <a:gd name="T37" fmla="*/ 44 h 120"/>
              <a:gd name="T38" fmla="*/ 9 w 254"/>
              <a:gd name="T39" fmla="*/ 59 h 120"/>
              <a:gd name="T40" fmla="*/ 9 w 254"/>
              <a:gd name="T41" fmla="*/ 65 h 120"/>
              <a:gd name="T42" fmla="*/ 1 w 254"/>
              <a:gd name="T43" fmla="*/ 66 h 120"/>
              <a:gd name="T44" fmla="*/ 18 w 254"/>
              <a:gd name="T45" fmla="*/ 34 h 120"/>
              <a:gd name="T46" fmla="*/ 12 w 254"/>
              <a:gd name="T47" fmla="*/ 28 h 120"/>
              <a:gd name="T48" fmla="*/ 32 w 254"/>
              <a:gd name="T49" fmla="*/ 14 h 120"/>
              <a:gd name="T50" fmla="*/ 36 w 254"/>
              <a:gd name="T51" fmla="*/ 21 h 120"/>
              <a:gd name="T52" fmla="*/ 18 w 254"/>
              <a:gd name="T53" fmla="*/ 34 h 120"/>
              <a:gd name="T54" fmla="*/ 48 w 254"/>
              <a:gd name="T55" fmla="*/ 17 h 120"/>
              <a:gd name="T56" fmla="*/ 45 w 254"/>
              <a:gd name="T57" fmla="*/ 8 h 120"/>
              <a:gd name="T58" fmla="*/ 68 w 254"/>
              <a:gd name="T59" fmla="*/ 3 h 120"/>
              <a:gd name="T60" fmla="*/ 70 w 254"/>
              <a:gd name="T61" fmla="*/ 11 h 120"/>
              <a:gd name="T62" fmla="*/ 48 w 254"/>
              <a:gd name="T63" fmla="*/ 17 h 120"/>
              <a:gd name="T64" fmla="*/ 83 w 254"/>
              <a:gd name="T65" fmla="*/ 10 h 120"/>
              <a:gd name="T66" fmla="*/ 82 w 254"/>
              <a:gd name="T67" fmla="*/ 1 h 120"/>
              <a:gd name="T68" fmla="*/ 98 w 254"/>
              <a:gd name="T69" fmla="*/ 0 h 120"/>
              <a:gd name="T70" fmla="*/ 106 w 254"/>
              <a:gd name="T71" fmla="*/ 0 h 120"/>
              <a:gd name="T72" fmla="*/ 106 w 254"/>
              <a:gd name="T73" fmla="*/ 9 h 120"/>
              <a:gd name="T74" fmla="*/ 98 w 254"/>
              <a:gd name="T75" fmla="*/ 9 h 120"/>
              <a:gd name="T76" fmla="*/ 83 w 254"/>
              <a:gd name="T77" fmla="*/ 10 h 120"/>
              <a:gd name="T78" fmla="*/ 254 w 254"/>
              <a:gd name="T79" fmla="*/ 9 h 120"/>
              <a:gd name="T80" fmla="*/ 231 w 254"/>
              <a:gd name="T81" fmla="*/ 9 h 120"/>
              <a:gd name="T82" fmla="*/ 231 w 254"/>
              <a:gd name="T83" fmla="*/ 0 h 120"/>
              <a:gd name="T84" fmla="*/ 254 w 254"/>
              <a:gd name="T85" fmla="*/ 0 h 120"/>
              <a:gd name="T86" fmla="*/ 254 w 254"/>
              <a:gd name="T87" fmla="*/ 9 h 120"/>
              <a:gd name="T88" fmla="*/ 217 w 254"/>
              <a:gd name="T89" fmla="*/ 9 h 120"/>
              <a:gd name="T90" fmla="*/ 194 w 254"/>
              <a:gd name="T91" fmla="*/ 9 h 120"/>
              <a:gd name="T92" fmla="*/ 194 w 254"/>
              <a:gd name="T93" fmla="*/ 0 h 120"/>
              <a:gd name="T94" fmla="*/ 217 w 254"/>
              <a:gd name="T95" fmla="*/ 0 h 120"/>
              <a:gd name="T96" fmla="*/ 217 w 254"/>
              <a:gd name="T97" fmla="*/ 9 h 120"/>
              <a:gd name="T98" fmla="*/ 180 w 254"/>
              <a:gd name="T99" fmla="*/ 9 h 120"/>
              <a:gd name="T100" fmla="*/ 157 w 254"/>
              <a:gd name="T101" fmla="*/ 9 h 120"/>
              <a:gd name="T102" fmla="*/ 157 w 254"/>
              <a:gd name="T103" fmla="*/ 0 h 120"/>
              <a:gd name="T104" fmla="*/ 180 w 254"/>
              <a:gd name="T105" fmla="*/ 0 h 120"/>
              <a:gd name="T106" fmla="*/ 180 w 254"/>
              <a:gd name="T107" fmla="*/ 9 h 120"/>
              <a:gd name="T108" fmla="*/ 143 w 254"/>
              <a:gd name="T109" fmla="*/ 9 h 120"/>
              <a:gd name="T110" fmla="*/ 120 w 254"/>
              <a:gd name="T111" fmla="*/ 9 h 120"/>
              <a:gd name="T112" fmla="*/ 120 w 254"/>
              <a:gd name="T113" fmla="*/ 0 h 120"/>
              <a:gd name="T114" fmla="*/ 143 w 254"/>
              <a:gd name="T115" fmla="*/ 0 h 120"/>
              <a:gd name="T116" fmla="*/ 143 w 254"/>
              <a:gd name="T117" fmla="*/ 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4" h="120">
                <a:moveTo>
                  <a:pt x="94" y="120"/>
                </a:moveTo>
                <a:cubicBezTo>
                  <a:pt x="94" y="120"/>
                  <a:pt x="84" y="120"/>
                  <a:pt x="71" y="118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85" y="111"/>
                  <a:pt x="95" y="112"/>
                  <a:pt x="95" y="112"/>
                </a:cubicBezTo>
                <a:lnTo>
                  <a:pt x="94" y="120"/>
                </a:lnTo>
                <a:close/>
                <a:moveTo>
                  <a:pt x="57" y="115"/>
                </a:moveTo>
                <a:cubicBezTo>
                  <a:pt x="49" y="112"/>
                  <a:pt x="41" y="110"/>
                  <a:pt x="34" y="107"/>
                </a:cubicBezTo>
                <a:cubicBezTo>
                  <a:pt x="38" y="99"/>
                  <a:pt x="38" y="99"/>
                  <a:pt x="38" y="99"/>
                </a:cubicBezTo>
                <a:cubicBezTo>
                  <a:pt x="44" y="102"/>
                  <a:pt x="51" y="104"/>
                  <a:pt x="59" y="106"/>
                </a:cubicBezTo>
                <a:lnTo>
                  <a:pt x="57" y="115"/>
                </a:lnTo>
                <a:close/>
                <a:moveTo>
                  <a:pt x="22" y="99"/>
                </a:moveTo>
                <a:cubicBezTo>
                  <a:pt x="14" y="94"/>
                  <a:pt x="9" y="87"/>
                  <a:pt x="5" y="80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2"/>
                  <a:pt x="21" y="88"/>
                  <a:pt x="27" y="92"/>
                </a:cubicBezTo>
                <a:lnTo>
                  <a:pt x="22" y="99"/>
                </a:lnTo>
                <a:close/>
                <a:moveTo>
                  <a:pt x="1" y="66"/>
                </a:moveTo>
                <a:cubicBezTo>
                  <a:pt x="1" y="64"/>
                  <a:pt x="0" y="61"/>
                  <a:pt x="0" y="59"/>
                </a:cubicBezTo>
                <a:cubicBezTo>
                  <a:pt x="0" y="53"/>
                  <a:pt x="2" y="47"/>
                  <a:pt x="4" y="41"/>
                </a:cubicBezTo>
                <a:cubicBezTo>
                  <a:pt x="12" y="44"/>
                  <a:pt x="12" y="44"/>
                  <a:pt x="12" y="44"/>
                </a:cubicBezTo>
                <a:cubicBezTo>
                  <a:pt x="10" y="49"/>
                  <a:pt x="9" y="54"/>
                  <a:pt x="9" y="59"/>
                </a:cubicBezTo>
                <a:cubicBezTo>
                  <a:pt x="9" y="61"/>
                  <a:pt x="9" y="63"/>
                  <a:pt x="9" y="65"/>
                </a:cubicBezTo>
                <a:lnTo>
                  <a:pt x="1" y="66"/>
                </a:lnTo>
                <a:close/>
                <a:moveTo>
                  <a:pt x="18" y="34"/>
                </a:moveTo>
                <a:cubicBezTo>
                  <a:pt x="12" y="28"/>
                  <a:pt x="12" y="28"/>
                  <a:pt x="12" y="28"/>
                </a:cubicBezTo>
                <a:cubicBezTo>
                  <a:pt x="17" y="23"/>
                  <a:pt x="24" y="18"/>
                  <a:pt x="32" y="14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25"/>
                  <a:pt x="23" y="29"/>
                  <a:pt x="18" y="34"/>
                </a:cubicBezTo>
                <a:close/>
                <a:moveTo>
                  <a:pt x="48" y="17"/>
                </a:moveTo>
                <a:cubicBezTo>
                  <a:pt x="45" y="8"/>
                  <a:pt x="45" y="8"/>
                  <a:pt x="45" y="8"/>
                </a:cubicBezTo>
                <a:cubicBezTo>
                  <a:pt x="52" y="6"/>
                  <a:pt x="60" y="4"/>
                  <a:pt x="68" y="3"/>
                </a:cubicBezTo>
                <a:cubicBezTo>
                  <a:pt x="70" y="11"/>
                  <a:pt x="70" y="11"/>
                  <a:pt x="70" y="11"/>
                </a:cubicBezTo>
                <a:cubicBezTo>
                  <a:pt x="62" y="13"/>
                  <a:pt x="54" y="14"/>
                  <a:pt x="48" y="17"/>
                </a:cubicBezTo>
                <a:close/>
                <a:moveTo>
                  <a:pt x="83" y="10"/>
                </a:moveTo>
                <a:cubicBezTo>
                  <a:pt x="82" y="1"/>
                  <a:pt x="82" y="1"/>
                  <a:pt x="82" y="1"/>
                </a:cubicBezTo>
                <a:cubicBezTo>
                  <a:pt x="90" y="0"/>
                  <a:pt x="96" y="0"/>
                  <a:pt x="9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9"/>
                  <a:pt x="106" y="9"/>
                  <a:pt x="106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6" y="9"/>
                  <a:pt x="91" y="9"/>
                  <a:pt x="83" y="10"/>
                </a:cubicBezTo>
                <a:close/>
                <a:moveTo>
                  <a:pt x="254" y="9"/>
                </a:moveTo>
                <a:cubicBezTo>
                  <a:pt x="231" y="9"/>
                  <a:pt x="231" y="9"/>
                  <a:pt x="231" y="9"/>
                </a:cubicBezTo>
                <a:cubicBezTo>
                  <a:pt x="231" y="0"/>
                  <a:pt x="231" y="0"/>
                  <a:pt x="231" y="0"/>
                </a:cubicBezTo>
                <a:cubicBezTo>
                  <a:pt x="254" y="0"/>
                  <a:pt x="254" y="0"/>
                  <a:pt x="254" y="0"/>
                </a:cubicBezTo>
                <a:lnTo>
                  <a:pt x="254" y="9"/>
                </a:lnTo>
                <a:close/>
                <a:moveTo>
                  <a:pt x="217" y="9"/>
                </a:moveTo>
                <a:cubicBezTo>
                  <a:pt x="194" y="9"/>
                  <a:pt x="194" y="9"/>
                  <a:pt x="194" y="9"/>
                </a:cubicBezTo>
                <a:cubicBezTo>
                  <a:pt x="194" y="0"/>
                  <a:pt x="194" y="0"/>
                  <a:pt x="194" y="0"/>
                </a:cubicBezTo>
                <a:cubicBezTo>
                  <a:pt x="217" y="0"/>
                  <a:pt x="217" y="0"/>
                  <a:pt x="217" y="0"/>
                </a:cubicBezTo>
                <a:lnTo>
                  <a:pt x="217" y="9"/>
                </a:lnTo>
                <a:close/>
                <a:moveTo>
                  <a:pt x="180" y="9"/>
                </a:moveTo>
                <a:cubicBezTo>
                  <a:pt x="157" y="9"/>
                  <a:pt x="157" y="9"/>
                  <a:pt x="157" y="9"/>
                </a:cubicBezTo>
                <a:cubicBezTo>
                  <a:pt x="157" y="0"/>
                  <a:pt x="157" y="0"/>
                  <a:pt x="157" y="0"/>
                </a:cubicBezTo>
                <a:cubicBezTo>
                  <a:pt x="180" y="0"/>
                  <a:pt x="180" y="0"/>
                  <a:pt x="180" y="0"/>
                </a:cubicBezTo>
                <a:lnTo>
                  <a:pt x="180" y="9"/>
                </a:lnTo>
                <a:close/>
                <a:moveTo>
                  <a:pt x="143" y="9"/>
                </a:moveTo>
                <a:cubicBezTo>
                  <a:pt x="120" y="9"/>
                  <a:pt x="120" y="9"/>
                  <a:pt x="120" y="9"/>
                </a:cubicBezTo>
                <a:cubicBezTo>
                  <a:pt x="120" y="0"/>
                  <a:pt x="120" y="0"/>
                  <a:pt x="120" y="0"/>
                </a:cubicBezTo>
                <a:cubicBezTo>
                  <a:pt x="143" y="0"/>
                  <a:pt x="143" y="0"/>
                  <a:pt x="143" y="0"/>
                </a:cubicBezTo>
                <a:lnTo>
                  <a:pt x="143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0" name="Freeform 161"/>
          <p:cNvSpPr>
            <a:spLocks noEditPoints="1"/>
          </p:cNvSpPr>
          <p:nvPr userDrawn="1"/>
        </p:nvSpPr>
        <p:spPr bwMode="auto">
          <a:xfrm>
            <a:off x="9072278" y="-1038135"/>
            <a:ext cx="442913" cy="209550"/>
          </a:xfrm>
          <a:custGeom>
            <a:avLst/>
            <a:gdLst>
              <a:gd name="T0" fmla="*/ 156 w 253"/>
              <a:gd name="T1" fmla="*/ 120 h 120"/>
              <a:gd name="T2" fmla="*/ 155 w 253"/>
              <a:gd name="T3" fmla="*/ 120 h 120"/>
              <a:gd name="T4" fmla="*/ 148 w 253"/>
              <a:gd name="T5" fmla="*/ 120 h 120"/>
              <a:gd name="T6" fmla="*/ 148 w 253"/>
              <a:gd name="T7" fmla="*/ 112 h 120"/>
              <a:gd name="T8" fmla="*/ 155 w 253"/>
              <a:gd name="T9" fmla="*/ 112 h 120"/>
              <a:gd name="T10" fmla="*/ 170 w 253"/>
              <a:gd name="T11" fmla="*/ 111 h 120"/>
              <a:gd name="T12" fmla="*/ 171 w 253"/>
              <a:gd name="T13" fmla="*/ 119 h 120"/>
              <a:gd name="T14" fmla="*/ 156 w 253"/>
              <a:gd name="T15" fmla="*/ 120 h 120"/>
              <a:gd name="T16" fmla="*/ 134 w 253"/>
              <a:gd name="T17" fmla="*/ 120 h 120"/>
              <a:gd name="T18" fmla="*/ 111 w 253"/>
              <a:gd name="T19" fmla="*/ 120 h 120"/>
              <a:gd name="T20" fmla="*/ 111 w 253"/>
              <a:gd name="T21" fmla="*/ 112 h 120"/>
              <a:gd name="T22" fmla="*/ 134 w 253"/>
              <a:gd name="T23" fmla="*/ 112 h 120"/>
              <a:gd name="T24" fmla="*/ 134 w 253"/>
              <a:gd name="T25" fmla="*/ 120 h 120"/>
              <a:gd name="T26" fmla="*/ 97 w 253"/>
              <a:gd name="T27" fmla="*/ 120 h 120"/>
              <a:gd name="T28" fmla="*/ 74 w 253"/>
              <a:gd name="T29" fmla="*/ 120 h 120"/>
              <a:gd name="T30" fmla="*/ 74 w 253"/>
              <a:gd name="T31" fmla="*/ 112 h 120"/>
              <a:gd name="T32" fmla="*/ 97 w 253"/>
              <a:gd name="T33" fmla="*/ 112 h 120"/>
              <a:gd name="T34" fmla="*/ 97 w 253"/>
              <a:gd name="T35" fmla="*/ 120 h 120"/>
              <a:gd name="T36" fmla="*/ 60 w 253"/>
              <a:gd name="T37" fmla="*/ 120 h 120"/>
              <a:gd name="T38" fmla="*/ 37 w 253"/>
              <a:gd name="T39" fmla="*/ 120 h 120"/>
              <a:gd name="T40" fmla="*/ 37 w 253"/>
              <a:gd name="T41" fmla="*/ 112 h 120"/>
              <a:gd name="T42" fmla="*/ 60 w 253"/>
              <a:gd name="T43" fmla="*/ 112 h 120"/>
              <a:gd name="T44" fmla="*/ 60 w 253"/>
              <a:gd name="T45" fmla="*/ 120 h 120"/>
              <a:gd name="T46" fmla="*/ 23 w 253"/>
              <a:gd name="T47" fmla="*/ 120 h 120"/>
              <a:gd name="T48" fmla="*/ 0 w 253"/>
              <a:gd name="T49" fmla="*/ 120 h 120"/>
              <a:gd name="T50" fmla="*/ 0 w 253"/>
              <a:gd name="T51" fmla="*/ 112 h 120"/>
              <a:gd name="T52" fmla="*/ 23 w 253"/>
              <a:gd name="T53" fmla="*/ 112 h 120"/>
              <a:gd name="T54" fmla="*/ 23 w 253"/>
              <a:gd name="T55" fmla="*/ 120 h 120"/>
              <a:gd name="T56" fmla="*/ 185 w 253"/>
              <a:gd name="T57" fmla="*/ 118 h 120"/>
              <a:gd name="T58" fmla="*/ 184 w 253"/>
              <a:gd name="T59" fmla="*/ 109 h 120"/>
              <a:gd name="T60" fmla="*/ 206 w 253"/>
              <a:gd name="T61" fmla="*/ 104 h 120"/>
              <a:gd name="T62" fmla="*/ 208 w 253"/>
              <a:gd name="T63" fmla="*/ 112 h 120"/>
              <a:gd name="T64" fmla="*/ 185 w 253"/>
              <a:gd name="T65" fmla="*/ 118 h 120"/>
              <a:gd name="T66" fmla="*/ 222 w 253"/>
              <a:gd name="T67" fmla="*/ 107 h 120"/>
              <a:gd name="T68" fmla="*/ 218 w 253"/>
              <a:gd name="T69" fmla="*/ 99 h 120"/>
              <a:gd name="T70" fmla="*/ 235 w 253"/>
              <a:gd name="T71" fmla="*/ 86 h 120"/>
              <a:gd name="T72" fmla="*/ 242 w 253"/>
              <a:gd name="T73" fmla="*/ 92 h 120"/>
              <a:gd name="T74" fmla="*/ 222 w 253"/>
              <a:gd name="T75" fmla="*/ 107 h 120"/>
              <a:gd name="T76" fmla="*/ 250 w 253"/>
              <a:gd name="T77" fmla="*/ 79 h 120"/>
              <a:gd name="T78" fmla="*/ 242 w 253"/>
              <a:gd name="T79" fmla="*/ 76 h 120"/>
              <a:gd name="T80" fmla="*/ 244 w 253"/>
              <a:gd name="T81" fmla="*/ 61 h 120"/>
              <a:gd name="T82" fmla="*/ 244 w 253"/>
              <a:gd name="T83" fmla="*/ 56 h 120"/>
              <a:gd name="T84" fmla="*/ 253 w 253"/>
              <a:gd name="T85" fmla="*/ 55 h 120"/>
              <a:gd name="T86" fmla="*/ 253 w 253"/>
              <a:gd name="T87" fmla="*/ 61 h 120"/>
              <a:gd name="T88" fmla="*/ 250 w 253"/>
              <a:gd name="T89" fmla="*/ 79 h 120"/>
              <a:gd name="T90" fmla="*/ 240 w 253"/>
              <a:gd name="T91" fmla="*/ 44 h 120"/>
              <a:gd name="T92" fmla="*/ 227 w 253"/>
              <a:gd name="T93" fmla="*/ 28 h 120"/>
              <a:gd name="T94" fmla="*/ 232 w 253"/>
              <a:gd name="T95" fmla="*/ 21 h 120"/>
              <a:gd name="T96" fmla="*/ 248 w 253"/>
              <a:gd name="T97" fmla="*/ 40 h 120"/>
              <a:gd name="T98" fmla="*/ 240 w 253"/>
              <a:gd name="T99" fmla="*/ 44 h 120"/>
              <a:gd name="T100" fmla="*/ 215 w 253"/>
              <a:gd name="T101" fmla="*/ 22 h 120"/>
              <a:gd name="T102" fmla="*/ 194 w 253"/>
              <a:gd name="T103" fmla="*/ 14 h 120"/>
              <a:gd name="T104" fmla="*/ 197 w 253"/>
              <a:gd name="T105" fmla="*/ 6 h 120"/>
              <a:gd name="T106" fmla="*/ 219 w 253"/>
              <a:gd name="T107" fmla="*/ 14 h 120"/>
              <a:gd name="T108" fmla="*/ 215 w 253"/>
              <a:gd name="T109" fmla="*/ 22 h 120"/>
              <a:gd name="T110" fmla="*/ 181 w 253"/>
              <a:gd name="T111" fmla="*/ 11 h 120"/>
              <a:gd name="T112" fmla="*/ 159 w 253"/>
              <a:gd name="T113" fmla="*/ 9 h 120"/>
              <a:gd name="T114" fmla="*/ 159 w 253"/>
              <a:gd name="T115" fmla="*/ 0 h 120"/>
              <a:gd name="T116" fmla="*/ 183 w 253"/>
              <a:gd name="T117" fmla="*/ 3 h 120"/>
              <a:gd name="T118" fmla="*/ 181 w 253"/>
              <a:gd name="T119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3" h="120">
                <a:moveTo>
                  <a:pt x="156" y="120"/>
                </a:moveTo>
                <a:cubicBezTo>
                  <a:pt x="155" y="120"/>
                  <a:pt x="155" y="120"/>
                  <a:pt x="155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58" y="112"/>
                  <a:pt x="163" y="111"/>
                  <a:pt x="170" y="111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63" y="120"/>
                  <a:pt x="158" y="120"/>
                  <a:pt x="156" y="120"/>
                </a:cubicBezTo>
                <a:close/>
                <a:moveTo>
                  <a:pt x="134" y="120"/>
                </a:moveTo>
                <a:cubicBezTo>
                  <a:pt x="111" y="120"/>
                  <a:pt x="111" y="120"/>
                  <a:pt x="111" y="120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34" y="112"/>
                  <a:pt x="134" y="112"/>
                  <a:pt x="134" y="112"/>
                </a:cubicBezTo>
                <a:lnTo>
                  <a:pt x="134" y="120"/>
                </a:lnTo>
                <a:close/>
                <a:moveTo>
                  <a:pt x="97" y="120"/>
                </a:moveTo>
                <a:cubicBezTo>
                  <a:pt x="74" y="120"/>
                  <a:pt x="74" y="120"/>
                  <a:pt x="74" y="120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97" y="112"/>
                  <a:pt x="97" y="112"/>
                  <a:pt x="97" y="112"/>
                </a:cubicBezTo>
                <a:lnTo>
                  <a:pt x="97" y="120"/>
                </a:lnTo>
                <a:close/>
                <a:moveTo>
                  <a:pt x="60" y="120"/>
                </a:moveTo>
                <a:cubicBezTo>
                  <a:pt x="37" y="120"/>
                  <a:pt x="37" y="120"/>
                  <a:pt x="37" y="120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60" y="112"/>
                  <a:pt x="60" y="112"/>
                  <a:pt x="60" y="112"/>
                </a:cubicBezTo>
                <a:lnTo>
                  <a:pt x="60" y="120"/>
                </a:lnTo>
                <a:close/>
                <a:moveTo>
                  <a:pt x="23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12"/>
                  <a:pt x="0" y="112"/>
                  <a:pt x="0" y="112"/>
                </a:cubicBezTo>
                <a:cubicBezTo>
                  <a:pt x="23" y="112"/>
                  <a:pt x="23" y="112"/>
                  <a:pt x="23" y="112"/>
                </a:cubicBezTo>
                <a:lnTo>
                  <a:pt x="23" y="120"/>
                </a:lnTo>
                <a:close/>
                <a:moveTo>
                  <a:pt x="185" y="118"/>
                </a:moveTo>
                <a:cubicBezTo>
                  <a:pt x="184" y="109"/>
                  <a:pt x="184" y="109"/>
                  <a:pt x="184" y="109"/>
                </a:cubicBezTo>
                <a:cubicBezTo>
                  <a:pt x="192" y="108"/>
                  <a:pt x="199" y="106"/>
                  <a:pt x="206" y="104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1" y="114"/>
                  <a:pt x="194" y="116"/>
                  <a:pt x="185" y="118"/>
                </a:cubicBezTo>
                <a:close/>
                <a:moveTo>
                  <a:pt x="222" y="107"/>
                </a:moveTo>
                <a:cubicBezTo>
                  <a:pt x="218" y="99"/>
                  <a:pt x="218" y="99"/>
                  <a:pt x="218" y="99"/>
                </a:cubicBezTo>
                <a:cubicBezTo>
                  <a:pt x="225" y="95"/>
                  <a:pt x="231" y="91"/>
                  <a:pt x="235" y="86"/>
                </a:cubicBezTo>
                <a:cubicBezTo>
                  <a:pt x="242" y="92"/>
                  <a:pt x="242" y="92"/>
                  <a:pt x="242" y="92"/>
                </a:cubicBezTo>
                <a:cubicBezTo>
                  <a:pt x="237" y="98"/>
                  <a:pt x="230" y="103"/>
                  <a:pt x="222" y="107"/>
                </a:cubicBezTo>
                <a:close/>
                <a:moveTo>
                  <a:pt x="250" y="79"/>
                </a:moveTo>
                <a:cubicBezTo>
                  <a:pt x="242" y="76"/>
                  <a:pt x="242" y="76"/>
                  <a:pt x="242" y="76"/>
                </a:cubicBezTo>
                <a:cubicBezTo>
                  <a:pt x="244" y="72"/>
                  <a:pt x="244" y="67"/>
                  <a:pt x="244" y="61"/>
                </a:cubicBezTo>
                <a:cubicBezTo>
                  <a:pt x="244" y="59"/>
                  <a:pt x="244" y="57"/>
                  <a:pt x="244" y="56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3" y="57"/>
                  <a:pt x="253" y="59"/>
                  <a:pt x="253" y="61"/>
                </a:cubicBezTo>
                <a:cubicBezTo>
                  <a:pt x="253" y="68"/>
                  <a:pt x="252" y="74"/>
                  <a:pt x="250" y="79"/>
                </a:cubicBezTo>
                <a:close/>
                <a:moveTo>
                  <a:pt x="240" y="44"/>
                </a:moveTo>
                <a:cubicBezTo>
                  <a:pt x="238" y="38"/>
                  <a:pt x="233" y="33"/>
                  <a:pt x="227" y="28"/>
                </a:cubicBezTo>
                <a:cubicBezTo>
                  <a:pt x="232" y="21"/>
                  <a:pt x="232" y="21"/>
                  <a:pt x="232" y="21"/>
                </a:cubicBezTo>
                <a:cubicBezTo>
                  <a:pt x="239" y="27"/>
                  <a:pt x="245" y="33"/>
                  <a:pt x="248" y="40"/>
                </a:cubicBezTo>
                <a:lnTo>
                  <a:pt x="240" y="44"/>
                </a:lnTo>
                <a:close/>
                <a:moveTo>
                  <a:pt x="215" y="22"/>
                </a:moveTo>
                <a:cubicBezTo>
                  <a:pt x="209" y="19"/>
                  <a:pt x="202" y="16"/>
                  <a:pt x="194" y="14"/>
                </a:cubicBezTo>
                <a:cubicBezTo>
                  <a:pt x="197" y="6"/>
                  <a:pt x="197" y="6"/>
                  <a:pt x="197" y="6"/>
                </a:cubicBezTo>
                <a:cubicBezTo>
                  <a:pt x="205" y="8"/>
                  <a:pt x="213" y="11"/>
                  <a:pt x="219" y="14"/>
                </a:cubicBezTo>
                <a:lnTo>
                  <a:pt x="215" y="22"/>
                </a:lnTo>
                <a:close/>
                <a:moveTo>
                  <a:pt x="181" y="11"/>
                </a:moveTo>
                <a:cubicBezTo>
                  <a:pt x="169" y="9"/>
                  <a:pt x="159" y="9"/>
                  <a:pt x="159" y="9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69" y="0"/>
                  <a:pt x="183" y="3"/>
                </a:cubicBezTo>
                <a:lnTo>
                  <a:pt x="181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1" name="Freeform 162"/>
          <p:cNvSpPr>
            <a:spLocks noEditPoints="1"/>
          </p:cNvSpPr>
          <p:nvPr userDrawn="1"/>
        </p:nvSpPr>
        <p:spPr bwMode="auto">
          <a:xfrm>
            <a:off x="9256428" y="-1076235"/>
            <a:ext cx="76200" cy="95250"/>
          </a:xfrm>
          <a:custGeom>
            <a:avLst/>
            <a:gdLst>
              <a:gd name="T0" fmla="*/ 47 w 48"/>
              <a:gd name="T1" fmla="*/ 60 h 60"/>
              <a:gd name="T2" fmla="*/ 0 w 48"/>
              <a:gd name="T3" fmla="*/ 29 h 60"/>
              <a:gd name="T4" fmla="*/ 48 w 48"/>
              <a:gd name="T5" fmla="*/ 0 h 60"/>
              <a:gd name="T6" fmla="*/ 47 w 48"/>
              <a:gd name="T7" fmla="*/ 60 h 60"/>
              <a:gd name="T8" fmla="*/ 18 w 48"/>
              <a:gd name="T9" fmla="*/ 29 h 60"/>
              <a:gd name="T10" fmla="*/ 39 w 48"/>
              <a:gd name="T11" fmla="*/ 43 h 60"/>
              <a:gd name="T12" fmla="*/ 39 w 48"/>
              <a:gd name="T13" fmla="*/ 17 h 60"/>
              <a:gd name="T14" fmla="*/ 18 w 48"/>
              <a:gd name="T15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47" y="60"/>
                </a:moveTo>
                <a:lnTo>
                  <a:pt x="0" y="29"/>
                </a:lnTo>
                <a:lnTo>
                  <a:pt x="48" y="0"/>
                </a:lnTo>
                <a:lnTo>
                  <a:pt x="47" y="60"/>
                </a:lnTo>
                <a:close/>
                <a:moveTo>
                  <a:pt x="18" y="29"/>
                </a:moveTo>
                <a:lnTo>
                  <a:pt x="39" y="43"/>
                </a:lnTo>
                <a:lnTo>
                  <a:pt x="39" y="17"/>
                </a:lnTo>
                <a:lnTo>
                  <a:pt x="18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6" name="Group 235"/>
          <p:cNvGrpSpPr>
            <a:grpSpLocks noChangeAspect="1"/>
          </p:cNvGrpSpPr>
          <p:nvPr userDrawn="1"/>
        </p:nvGrpSpPr>
        <p:grpSpPr>
          <a:xfrm>
            <a:off x="9901047" y="6189689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23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8163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5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02775E-6 0.59537 L 1.02775E-6 -0.82152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8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500"/>
                            </p:stCondLst>
                            <p:childTnLst>
                              <p:par>
                                <p:cTn id="1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8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8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6458E-6 4.44444E-6 L 0.5368 -0.64862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33" y="-32431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300"/>
                            </p:stCondLst>
                            <p:childTnLst>
                              <p:par>
                                <p:cTn id="190" presetID="26" presetClass="emph" presetSubtype="0" repeatCount="2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3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450"/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3712E-6 1.48148E-6 L -2.53712E-6 0.69074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537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07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9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1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3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5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7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9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1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3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5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7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9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1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27" presetClass="emph" presetSubtype="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3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4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5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6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800"/>
                            </p:stCondLst>
                            <p:childTnLst>
                              <p:par>
                                <p:cTn id="2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20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32" presetClass="emph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35" presetClass="path" presetSubtype="0" decel="7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8197E-6 4.07407E-6 L -0.14457 4.07407E-6 " pathEditMode="relative" rAng="0" ptsTypes="AA">
                                      <p:cBhvr>
                                        <p:cTn id="247" dur="2000" fill="hold"/>
                                        <p:tgtEl>
                                          <p:spTgt spid="3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81" grpId="0" animBg="1"/>
      <p:bldP spid="84" grpId="0" animBg="1"/>
      <p:bldP spid="112" grpId="0" animBg="1"/>
      <p:bldP spid="112" grpId="1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306" grpId="0" animBg="1"/>
      <p:bldP spid="306" grpId="1" animBg="1"/>
      <p:bldP spid="3154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464" y="5723886"/>
            <a:ext cx="11430000" cy="507831"/>
          </a:xfrm>
        </p:spPr>
        <p:txBody>
          <a:bodyPr/>
          <a:lstStyle>
            <a:lvl1pPr>
              <a:defRPr>
                <a:latin typeface="Qualcomm Bold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79412" y="5469879"/>
            <a:ext cx="11430000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050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953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50117" y="6472429"/>
            <a:ext cx="4353601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74904" y="502920"/>
            <a:ext cx="11430000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10136805" y="4128218"/>
            <a:ext cx="547687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10774979" y="4016661"/>
            <a:ext cx="752475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10894042" y="3518186"/>
            <a:ext cx="352425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9096992" y="3611848"/>
            <a:ext cx="1620837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9920062" y="5150433"/>
            <a:ext cx="985962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83464" y="3388539"/>
            <a:ext cx="9448609" cy="2896987"/>
            <a:chOff x="258525" y="3664444"/>
            <a:chExt cx="9448609" cy="2896987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marR="0" lvl="1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10000"/>
                <a:buFontTx/>
                <a:buNone/>
                <a:tabLst/>
                <a:defRPr/>
              </a:pPr>
              <a:r>
                <a:rPr lang="en-US" sz="2000" b="0" kern="1200" baseline="0" dirty="0" smtClean="0">
                  <a:solidFill>
                    <a:schemeClr val="bg1"/>
                  </a:solidFill>
                  <a:latin typeface="Qualcomm Regular" pitchFamily="34" charset="0"/>
                  <a:ea typeface="+mn-ea"/>
                  <a:cs typeface="Arial" pitchFamily="34" charset="0"/>
                </a:rPr>
                <a:t>For more information on Qualcomm, visit us at: </a:t>
              </a:r>
              <a:br>
                <a:rPr lang="en-US" sz="2000" b="0" kern="1200" baseline="0" dirty="0" smtClean="0">
                  <a:solidFill>
                    <a:schemeClr val="bg1"/>
                  </a:solidFill>
                  <a:latin typeface="Qualcomm Regular" pitchFamily="34" charset="0"/>
                  <a:ea typeface="+mn-ea"/>
                  <a:cs typeface="Arial" pitchFamily="34" charset="0"/>
                </a:rPr>
              </a:br>
              <a:r>
                <a:rPr lang="en-US" sz="2000" b="0" kern="1200" baseline="0" dirty="0" smtClean="0">
                  <a:solidFill>
                    <a:schemeClr val="bg1"/>
                  </a:solidFill>
                  <a:latin typeface="Qualcomm Regular" pitchFamily="34" charset="0"/>
                  <a:ea typeface="+mn-ea"/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2" name="Subtitle 2"/>
            <p:cNvSpPr txBox="1">
              <a:spLocks/>
            </p:cNvSpPr>
            <p:nvPr userDrawn="1"/>
          </p:nvSpPr>
          <p:spPr bwMode="gray">
            <a:xfrm>
              <a:off x="264414" y="6028031"/>
              <a:ext cx="5800551" cy="5334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rgbClr val="F15B35">
                    <a:lumMod val="75000"/>
                  </a:srgbClr>
                </a:buClr>
                <a:buSzPct val="100000"/>
                <a:buFont typeface="Courier New" pitchFamily="49" charset="0"/>
                <a:buNone/>
                <a:defRPr lang="en-US" sz="2400" kern="1200" baseline="0">
                  <a:solidFill>
                    <a:schemeClr val="bg1"/>
                  </a:solidFill>
                  <a:latin typeface="Calibre Light" pitchFamily="34" charset="0"/>
                  <a:ea typeface="+mn-ea"/>
                  <a:cs typeface="Arial" pitchFamily="34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1" indent="0" algn="l" defTabSz="914400" rtl="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spc="10" baseline="0" dirty="0" smtClean="0">
                  <a:solidFill>
                    <a:schemeClr val="bg1"/>
                  </a:solidFill>
                  <a:latin typeface="Qualcomm Light" pitchFamily="34" charset="0"/>
                </a:rPr>
                <a:t>Qualcomm is a trademark of Qualcomm Incorporated, registered in the United States and other countries. </a:t>
              </a:r>
              <a:br>
                <a:rPr lang="en-US" sz="1000" spc="10" baseline="0" dirty="0" smtClean="0">
                  <a:solidFill>
                    <a:schemeClr val="bg1"/>
                  </a:solidFill>
                  <a:latin typeface="Qualcomm Light" pitchFamily="34" charset="0"/>
                </a:rPr>
              </a:br>
              <a:r>
                <a:rPr lang="en-US" sz="1000" spc="10" baseline="0" dirty="0" smtClean="0">
                  <a:solidFill>
                    <a:schemeClr val="bg1"/>
                  </a:solidFill>
                  <a:latin typeface="Qualcomm Light" pitchFamily="34" charset="0"/>
                </a:rPr>
                <a:t>Other products and brand names may be trademarks or registered trademarks of their respective owners</a:t>
              </a:r>
              <a:endParaRPr lang="en-US" sz="1000" kern="1200" spc="10" baseline="0" dirty="0" smtClean="0">
                <a:solidFill>
                  <a:schemeClr val="bg1"/>
                </a:solidFill>
                <a:latin typeface="Qualcomm Light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>
                <a:lnSpc>
                  <a:spcPct val="85000"/>
                </a:lnSpc>
                <a:spcBef>
                  <a:spcPct val="0"/>
                </a:spcBef>
                <a:buNone/>
              </a:pPr>
              <a:r>
                <a:rPr lang="en-US" sz="5400" kern="1200" baseline="0" dirty="0" smtClean="0">
                  <a:solidFill>
                    <a:srgbClr val="FFFFFF"/>
                  </a:solidFill>
                  <a:latin typeface="Qualcomm Bold" pitchFamily="34" charset="0"/>
                  <a:ea typeface="+mj-ea"/>
                  <a:cs typeface="Arial" pitchFamily="34" charset="0"/>
                </a:rPr>
                <a:t>Thank you</a:t>
              </a:r>
              <a:endParaRPr lang="en-US" sz="5400" kern="1200" baseline="0" dirty="0">
                <a:solidFill>
                  <a:srgbClr val="FFFFFF"/>
                </a:solidFill>
                <a:latin typeface="Qualcomm Bold" pitchFamily="34" charset="0"/>
                <a:ea typeface="+mj-ea"/>
                <a:cs typeface="Arial" pitchFamily="34" charset="0"/>
              </a:endParaRP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2400" kern="1200" baseline="0" dirty="0" smtClean="0">
                    <a:solidFill>
                      <a:schemeClr val="bg1"/>
                    </a:solidFill>
                    <a:latin typeface="Qualcomm Light" pitchFamily="34" charset="0"/>
                    <a:ea typeface="+mn-ea"/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/>
              <p:cNvSpPr>
                <a:spLocks noChangeAspect="1"/>
              </p:cNvSpPr>
              <p:nvPr userDrawn="1"/>
            </p:nvSpPr>
            <p:spPr bwMode="auto">
              <a:xfrm>
                <a:off x="24296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57" name="Picture 2"/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90781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76494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352" y="172405"/>
            <a:ext cx="9952150" cy="50783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ja-JP" dirty="0" smtClean="0"/>
              <a:t>Click to edit Master title style</a:t>
            </a:r>
            <a:endParaRPr lang="en-US" dirty="0"/>
          </a:p>
        </p:txBody>
      </p:sp>
      <p:sp>
        <p:nvSpPr>
          <p:cNvPr id="4" name="Rectangle 52"/>
          <p:cNvSpPr>
            <a:spLocks noGrp="1" noChangeArrowheads="1"/>
          </p:cNvSpPr>
          <p:nvPr>
            <p:ph idx="1"/>
          </p:nvPr>
        </p:nvSpPr>
        <p:spPr bwMode="auto">
          <a:xfrm>
            <a:off x="485185" y="816747"/>
            <a:ext cx="11253957" cy="1646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smtClean="0"/>
              <a:t>Click to edit Master text styles</a:t>
            </a:r>
          </a:p>
          <a:p>
            <a:pPr lvl="1"/>
            <a:r>
              <a:rPr lang="en-US" altLang="ja-JP" dirty="0" smtClean="0"/>
              <a:t>Second level</a:t>
            </a:r>
          </a:p>
          <a:p>
            <a:pPr lvl="2"/>
            <a:r>
              <a:rPr lang="en-US" altLang="ja-JP" dirty="0" smtClean="0"/>
              <a:t>Third level</a:t>
            </a:r>
          </a:p>
          <a:p>
            <a:pPr lvl="3"/>
            <a:r>
              <a:rPr lang="en-US" altLang="ja-JP" dirty="0" smtClean="0"/>
              <a:t>Fourth level</a:t>
            </a:r>
          </a:p>
          <a:p>
            <a:pPr lvl="4"/>
            <a:r>
              <a:rPr lang="en-US" altLang="ja-JP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7096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Gradient Title Slide">
    <p:bg bwMode="auto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7006002" y="4564076"/>
            <a:ext cx="1102001" cy="1605174"/>
            <a:chOff x="4921606" y="4143170"/>
            <a:chExt cx="1102001" cy="1605174"/>
          </a:xfrm>
        </p:grpSpPr>
        <p:sp>
          <p:nvSpPr>
            <p:cNvPr id="16" name="Freeform 6"/>
            <p:cNvSpPr>
              <a:spLocks noEditPoints="1"/>
            </p:cNvSpPr>
            <p:nvPr userDrawn="1"/>
          </p:nvSpPr>
          <p:spPr bwMode="auto">
            <a:xfrm>
              <a:off x="4977950" y="5297585"/>
              <a:ext cx="85173" cy="94345"/>
            </a:xfrm>
            <a:custGeom>
              <a:avLst/>
              <a:gdLst>
                <a:gd name="T0" fmla="*/ 65 w 65"/>
                <a:gd name="T1" fmla="*/ 72 h 72"/>
                <a:gd name="T2" fmla="*/ 0 w 65"/>
                <a:gd name="T3" fmla="*/ 39 h 72"/>
                <a:gd name="T4" fmla="*/ 61 w 65"/>
                <a:gd name="T5" fmla="*/ 0 h 72"/>
                <a:gd name="T6" fmla="*/ 65 w 65"/>
                <a:gd name="T7" fmla="*/ 72 h 72"/>
                <a:gd name="T8" fmla="*/ 18 w 65"/>
                <a:gd name="T9" fmla="*/ 38 h 72"/>
                <a:gd name="T10" fmla="*/ 55 w 65"/>
                <a:gd name="T11" fmla="*/ 57 h 72"/>
                <a:gd name="T12" fmla="*/ 53 w 65"/>
                <a:gd name="T13" fmla="*/ 15 h 72"/>
                <a:gd name="T14" fmla="*/ 18 w 65"/>
                <a:gd name="T15" fmla="*/ 3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72">
                  <a:moveTo>
                    <a:pt x="65" y="72"/>
                  </a:moveTo>
                  <a:lnTo>
                    <a:pt x="0" y="39"/>
                  </a:lnTo>
                  <a:lnTo>
                    <a:pt x="61" y="0"/>
                  </a:lnTo>
                  <a:lnTo>
                    <a:pt x="65" y="72"/>
                  </a:lnTo>
                  <a:close/>
                  <a:moveTo>
                    <a:pt x="18" y="38"/>
                  </a:moveTo>
                  <a:lnTo>
                    <a:pt x="55" y="57"/>
                  </a:lnTo>
                  <a:lnTo>
                    <a:pt x="53" y="15"/>
                  </a:lnTo>
                  <a:lnTo>
                    <a:pt x="18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Curved Line"/>
            <p:cNvSpPr>
              <a:spLocks noEditPoints="1"/>
            </p:cNvSpPr>
            <p:nvPr userDrawn="1"/>
          </p:nvSpPr>
          <p:spPr bwMode="auto">
            <a:xfrm>
              <a:off x="4921606" y="4143170"/>
              <a:ext cx="1102001" cy="1605174"/>
            </a:xfrm>
            <a:custGeom>
              <a:avLst/>
              <a:gdLst>
                <a:gd name="T0" fmla="*/ 139 w 489"/>
                <a:gd name="T1" fmla="*/ 711 h 712"/>
                <a:gd name="T2" fmla="*/ 196 w 489"/>
                <a:gd name="T3" fmla="*/ 706 h 712"/>
                <a:gd name="T4" fmla="*/ 111 w 489"/>
                <a:gd name="T5" fmla="*/ 703 h 712"/>
                <a:gd name="T6" fmla="*/ 212 w 489"/>
                <a:gd name="T7" fmla="*/ 692 h 712"/>
                <a:gd name="T8" fmla="*/ 92 w 489"/>
                <a:gd name="T9" fmla="*/ 694 h 712"/>
                <a:gd name="T10" fmla="*/ 222 w 489"/>
                <a:gd name="T11" fmla="*/ 694 h 712"/>
                <a:gd name="T12" fmla="*/ 234 w 489"/>
                <a:gd name="T13" fmla="*/ 676 h 712"/>
                <a:gd name="T14" fmla="*/ 57 w 489"/>
                <a:gd name="T15" fmla="*/ 650 h 712"/>
                <a:gd name="T16" fmla="*/ 261 w 489"/>
                <a:gd name="T17" fmla="*/ 653 h 712"/>
                <a:gd name="T18" fmla="*/ 265 w 489"/>
                <a:gd name="T19" fmla="*/ 646 h 712"/>
                <a:gd name="T20" fmla="*/ 41 w 489"/>
                <a:gd name="T21" fmla="*/ 613 h 712"/>
                <a:gd name="T22" fmla="*/ 272 w 489"/>
                <a:gd name="T23" fmla="*/ 626 h 712"/>
                <a:gd name="T24" fmla="*/ 269 w 489"/>
                <a:gd name="T25" fmla="*/ 604 h 712"/>
                <a:gd name="T26" fmla="*/ 33 w 489"/>
                <a:gd name="T27" fmla="*/ 585 h 712"/>
                <a:gd name="T28" fmla="*/ 274 w 489"/>
                <a:gd name="T29" fmla="*/ 583 h 712"/>
                <a:gd name="T30" fmla="*/ 264 w 489"/>
                <a:gd name="T31" fmla="*/ 564 h 712"/>
                <a:gd name="T32" fmla="*/ 257 w 489"/>
                <a:gd name="T33" fmla="*/ 529 h 712"/>
                <a:gd name="T34" fmla="*/ 248 w 489"/>
                <a:gd name="T35" fmla="*/ 526 h 712"/>
                <a:gd name="T36" fmla="*/ 218 w 489"/>
                <a:gd name="T37" fmla="*/ 479 h 712"/>
                <a:gd name="T38" fmla="*/ 219 w 489"/>
                <a:gd name="T39" fmla="*/ 469 h 712"/>
                <a:gd name="T40" fmla="*/ 188 w 489"/>
                <a:gd name="T41" fmla="*/ 440 h 712"/>
                <a:gd name="T42" fmla="*/ 170 w 489"/>
                <a:gd name="T43" fmla="*/ 410 h 712"/>
                <a:gd name="T44" fmla="*/ 161 w 489"/>
                <a:gd name="T45" fmla="*/ 409 h 712"/>
                <a:gd name="T46" fmla="*/ 123 w 489"/>
                <a:gd name="T47" fmla="*/ 367 h 712"/>
                <a:gd name="T48" fmla="*/ 123 w 489"/>
                <a:gd name="T49" fmla="*/ 358 h 712"/>
                <a:gd name="T50" fmla="*/ 90 w 489"/>
                <a:gd name="T51" fmla="*/ 331 h 712"/>
                <a:gd name="T52" fmla="*/ 72 w 489"/>
                <a:gd name="T53" fmla="*/ 300 h 712"/>
                <a:gd name="T54" fmla="*/ 63 w 489"/>
                <a:gd name="T55" fmla="*/ 299 h 712"/>
                <a:gd name="T56" fmla="*/ 31 w 489"/>
                <a:gd name="T57" fmla="*/ 253 h 712"/>
                <a:gd name="T58" fmla="*/ 32 w 489"/>
                <a:gd name="T59" fmla="*/ 244 h 712"/>
                <a:gd name="T60" fmla="*/ 9 w 489"/>
                <a:gd name="T61" fmla="*/ 208 h 712"/>
                <a:gd name="T62" fmla="*/ 485 w 489"/>
                <a:gd name="T63" fmla="*/ 188 h 712"/>
                <a:gd name="T64" fmla="*/ 4 w 489"/>
                <a:gd name="T65" fmla="*/ 188 h 712"/>
                <a:gd name="T66" fmla="*/ 0 w 489"/>
                <a:gd name="T67" fmla="*/ 152 h 712"/>
                <a:gd name="T68" fmla="*/ 473 w 489"/>
                <a:gd name="T69" fmla="*/ 162 h 712"/>
                <a:gd name="T70" fmla="*/ 6 w 489"/>
                <a:gd name="T71" fmla="*/ 145 h 712"/>
                <a:gd name="T72" fmla="*/ 444 w 489"/>
                <a:gd name="T73" fmla="*/ 131 h 712"/>
                <a:gd name="T74" fmla="*/ 4 w 489"/>
                <a:gd name="T75" fmla="*/ 110 h 712"/>
                <a:gd name="T76" fmla="*/ 431 w 489"/>
                <a:gd name="T77" fmla="*/ 115 h 712"/>
                <a:gd name="T78" fmla="*/ 406 w 489"/>
                <a:gd name="T79" fmla="*/ 90 h 712"/>
                <a:gd name="T80" fmla="*/ 405 w 489"/>
                <a:gd name="T81" fmla="*/ 81 h 712"/>
                <a:gd name="T82" fmla="*/ 384 w 489"/>
                <a:gd name="T83" fmla="*/ 73 h 712"/>
                <a:gd name="T84" fmla="*/ 34 w 489"/>
                <a:gd name="T85" fmla="*/ 53 h 712"/>
                <a:gd name="T86" fmla="*/ 367 w 489"/>
                <a:gd name="T87" fmla="*/ 61 h 712"/>
                <a:gd name="T88" fmla="*/ 337 w 489"/>
                <a:gd name="T89" fmla="*/ 44 h 712"/>
                <a:gd name="T90" fmla="*/ 334 w 489"/>
                <a:gd name="T91" fmla="*/ 35 h 712"/>
                <a:gd name="T92" fmla="*/ 312 w 489"/>
                <a:gd name="T93" fmla="*/ 32 h 712"/>
                <a:gd name="T94" fmla="*/ 86 w 489"/>
                <a:gd name="T95" fmla="*/ 17 h 712"/>
                <a:gd name="T96" fmla="*/ 292 w 489"/>
                <a:gd name="T97" fmla="*/ 25 h 712"/>
                <a:gd name="T98" fmla="*/ 259 w 489"/>
                <a:gd name="T99" fmla="*/ 16 h 712"/>
                <a:gd name="T100" fmla="*/ 254 w 489"/>
                <a:gd name="T101" fmla="*/ 8 h 712"/>
                <a:gd name="T102" fmla="*/ 232 w 489"/>
                <a:gd name="T103" fmla="*/ 10 h 712"/>
                <a:gd name="T104" fmla="*/ 146 w 489"/>
                <a:gd name="T105" fmla="*/ 1 h 712"/>
                <a:gd name="T106" fmla="*/ 198 w 489"/>
                <a:gd name="T107" fmla="*/ 1 h 712"/>
                <a:gd name="T108" fmla="*/ 156 w 489"/>
                <a:gd name="T109" fmla="*/ 7 h 712"/>
                <a:gd name="T110" fmla="*/ 190 w 489"/>
                <a:gd name="T111" fmla="*/ 7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9" h="712">
                  <a:moveTo>
                    <a:pt x="160" y="712"/>
                  </a:moveTo>
                  <a:cubicBezTo>
                    <a:pt x="160" y="706"/>
                    <a:pt x="160" y="706"/>
                    <a:pt x="160" y="706"/>
                  </a:cubicBezTo>
                  <a:cubicBezTo>
                    <a:pt x="165" y="706"/>
                    <a:pt x="169" y="705"/>
                    <a:pt x="174" y="705"/>
                  </a:cubicBezTo>
                  <a:cubicBezTo>
                    <a:pt x="175" y="711"/>
                    <a:pt x="175" y="711"/>
                    <a:pt x="175" y="711"/>
                  </a:cubicBezTo>
                  <a:cubicBezTo>
                    <a:pt x="170" y="711"/>
                    <a:pt x="165" y="712"/>
                    <a:pt x="160" y="712"/>
                  </a:cubicBezTo>
                  <a:close/>
                  <a:moveTo>
                    <a:pt x="153" y="712"/>
                  </a:moveTo>
                  <a:cubicBezTo>
                    <a:pt x="148" y="712"/>
                    <a:pt x="144" y="711"/>
                    <a:pt x="139" y="711"/>
                  </a:cubicBezTo>
                  <a:cubicBezTo>
                    <a:pt x="140" y="705"/>
                    <a:pt x="140" y="705"/>
                    <a:pt x="140" y="705"/>
                  </a:cubicBezTo>
                  <a:cubicBezTo>
                    <a:pt x="144" y="705"/>
                    <a:pt x="149" y="706"/>
                    <a:pt x="153" y="706"/>
                  </a:cubicBezTo>
                  <a:lnTo>
                    <a:pt x="153" y="712"/>
                  </a:lnTo>
                  <a:close/>
                  <a:moveTo>
                    <a:pt x="182" y="710"/>
                  </a:moveTo>
                  <a:cubicBezTo>
                    <a:pt x="180" y="703"/>
                    <a:pt x="180" y="703"/>
                    <a:pt x="180" y="703"/>
                  </a:cubicBezTo>
                  <a:cubicBezTo>
                    <a:pt x="185" y="702"/>
                    <a:pt x="189" y="701"/>
                    <a:pt x="194" y="700"/>
                  </a:cubicBezTo>
                  <a:cubicBezTo>
                    <a:pt x="196" y="706"/>
                    <a:pt x="196" y="706"/>
                    <a:pt x="196" y="706"/>
                  </a:cubicBezTo>
                  <a:cubicBezTo>
                    <a:pt x="191" y="707"/>
                    <a:pt x="186" y="709"/>
                    <a:pt x="182" y="710"/>
                  </a:cubicBezTo>
                  <a:close/>
                  <a:moveTo>
                    <a:pt x="132" y="710"/>
                  </a:moveTo>
                  <a:cubicBezTo>
                    <a:pt x="127" y="709"/>
                    <a:pt x="122" y="707"/>
                    <a:pt x="118" y="706"/>
                  </a:cubicBezTo>
                  <a:cubicBezTo>
                    <a:pt x="120" y="700"/>
                    <a:pt x="120" y="700"/>
                    <a:pt x="120" y="700"/>
                  </a:cubicBezTo>
                  <a:cubicBezTo>
                    <a:pt x="124" y="701"/>
                    <a:pt x="129" y="702"/>
                    <a:pt x="133" y="703"/>
                  </a:cubicBezTo>
                  <a:lnTo>
                    <a:pt x="132" y="710"/>
                  </a:lnTo>
                  <a:close/>
                  <a:moveTo>
                    <a:pt x="111" y="703"/>
                  </a:moveTo>
                  <a:cubicBezTo>
                    <a:pt x="107" y="702"/>
                    <a:pt x="102" y="700"/>
                    <a:pt x="98" y="697"/>
                  </a:cubicBezTo>
                  <a:cubicBezTo>
                    <a:pt x="101" y="692"/>
                    <a:pt x="101" y="692"/>
                    <a:pt x="101" y="692"/>
                  </a:cubicBezTo>
                  <a:cubicBezTo>
                    <a:pt x="105" y="694"/>
                    <a:pt x="109" y="696"/>
                    <a:pt x="113" y="698"/>
                  </a:cubicBezTo>
                  <a:lnTo>
                    <a:pt x="111" y="703"/>
                  </a:lnTo>
                  <a:close/>
                  <a:moveTo>
                    <a:pt x="202" y="703"/>
                  </a:moveTo>
                  <a:cubicBezTo>
                    <a:pt x="200" y="698"/>
                    <a:pt x="200" y="698"/>
                    <a:pt x="200" y="698"/>
                  </a:cubicBezTo>
                  <a:cubicBezTo>
                    <a:pt x="204" y="696"/>
                    <a:pt x="208" y="694"/>
                    <a:pt x="212" y="692"/>
                  </a:cubicBezTo>
                  <a:cubicBezTo>
                    <a:pt x="215" y="697"/>
                    <a:pt x="215" y="697"/>
                    <a:pt x="215" y="697"/>
                  </a:cubicBezTo>
                  <a:cubicBezTo>
                    <a:pt x="211" y="700"/>
                    <a:pt x="207" y="702"/>
                    <a:pt x="202" y="703"/>
                  </a:cubicBezTo>
                  <a:close/>
                  <a:moveTo>
                    <a:pt x="92" y="694"/>
                  </a:moveTo>
                  <a:cubicBezTo>
                    <a:pt x="88" y="691"/>
                    <a:pt x="84" y="689"/>
                    <a:pt x="80" y="686"/>
                  </a:cubicBezTo>
                  <a:cubicBezTo>
                    <a:pt x="84" y="681"/>
                    <a:pt x="84" y="681"/>
                    <a:pt x="84" y="681"/>
                  </a:cubicBezTo>
                  <a:cubicBezTo>
                    <a:pt x="88" y="683"/>
                    <a:pt x="91" y="686"/>
                    <a:pt x="95" y="688"/>
                  </a:cubicBezTo>
                  <a:lnTo>
                    <a:pt x="92" y="694"/>
                  </a:lnTo>
                  <a:close/>
                  <a:moveTo>
                    <a:pt x="222" y="694"/>
                  </a:moveTo>
                  <a:cubicBezTo>
                    <a:pt x="218" y="688"/>
                    <a:pt x="218" y="688"/>
                    <a:pt x="218" y="688"/>
                  </a:cubicBezTo>
                  <a:cubicBezTo>
                    <a:pt x="221" y="687"/>
                    <a:pt x="224" y="685"/>
                    <a:pt x="227" y="683"/>
                  </a:cubicBezTo>
                  <a:cubicBezTo>
                    <a:pt x="229" y="680"/>
                    <a:pt x="229" y="680"/>
                    <a:pt x="229" y="680"/>
                  </a:cubicBezTo>
                  <a:cubicBezTo>
                    <a:pt x="233" y="685"/>
                    <a:pt x="233" y="685"/>
                    <a:pt x="233" y="685"/>
                  </a:cubicBezTo>
                  <a:cubicBezTo>
                    <a:pt x="231" y="688"/>
                    <a:pt x="231" y="688"/>
                    <a:pt x="231" y="688"/>
                  </a:cubicBezTo>
                  <a:cubicBezTo>
                    <a:pt x="228" y="690"/>
                    <a:pt x="225" y="692"/>
                    <a:pt x="222" y="694"/>
                  </a:cubicBezTo>
                  <a:close/>
                  <a:moveTo>
                    <a:pt x="75" y="681"/>
                  </a:moveTo>
                  <a:cubicBezTo>
                    <a:pt x="71" y="678"/>
                    <a:pt x="68" y="674"/>
                    <a:pt x="64" y="671"/>
                  </a:cubicBezTo>
                  <a:cubicBezTo>
                    <a:pt x="69" y="667"/>
                    <a:pt x="69" y="667"/>
                    <a:pt x="69" y="667"/>
                  </a:cubicBezTo>
                  <a:cubicBezTo>
                    <a:pt x="72" y="670"/>
                    <a:pt x="75" y="673"/>
                    <a:pt x="79" y="676"/>
                  </a:cubicBezTo>
                  <a:lnTo>
                    <a:pt x="75" y="681"/>
                  </a:lnTo>
                  <a:close/>
                  <a:moveTo>
                    <a:pt x="239" y="681"/>
                  </a:moveTo>
                  <a:cubicBezTo>
                    <a:pt x="234" y="676"/>
                    <a:pt x="234" y="676"/>
                    <a:pt x="234" y="676"/>
                  </a:cubicBezTo>
                  <a:cubicBezTo>
                    <a:pt x="238" y="673"/>
                    <a:pt x="241" y="669"/>
                    <a:pt x="244" y="666"/>
                  </a:cubicBezTo>
                  <a:cubicBezTo>
                    <a:pt x="249" y="670"/>
                    <a:pt x="249" y="670"/>
                    <a:pt x="249" y="670"/>
                  </a:cubicBezTo>
                  <a:cubicBezTo>
                    <a:pt x="246" y="674"/>
                    <a:pt x="242" y="677"/>
                    <a:pt x="239" y="681"/>
                  </a:cubicBezTo>
                  <a:close/>
                  <a:moveTo>
                    <a:pt x="60" y="665"/>
                  </a:moveTo>
                  <a:cubicBezTo>
                    <a:pt x="59" y="664"/>
                    <a:pt x="58" y="663"/>
                    <a:pt x="57" y="662"/>
                  </a:cubicBezTo>
                  <a:cubicBezTo>
                    <a:pt x="55" y="659"/>
                    <a:pt x="53" y="657"/>
                    <a:pt x="51" y="654"/>
                  </a:cubicBezTo>
                  <a:cubicBezTo>
                    <a:pt x="57" y="650"/>
                    <a:pt x="57" y="650"/>
                    <a:pt x="57" y="650"/>
                  </a:cubicBezTo>
                  <a:cubicBezTo>
                    <a:pt x="59" y="653"/>
                    <a:pt x="60" y="656"/>
                    <a:pt x="62" y="658"/>
                  </a:cubicBezTo>
                  <a:cubicBezTo>
                    <a:pt x="63" y="659"/>
                    <a:pt x="64" y="660"/>
                    <a:pt x="65" y="661"/>
                  </a:cubicBezTo>
                  <a:lnTo>
                    <a:pt x="60" y="665"/>
                  </a:lnTo>
                  <a:close/>
                  <a:moveTo>
                    <a:pt x="253" y="665"/>
                  </a:moveTo>
                  <a:cubicBezTo>
                    <a:pt x="248" y="661"/>
                    <a:pt x="248" y="661"/>
                    <a:pt x="248" y="661"/>
                  </a:cubicBezTo>
                  <a:cubicBezTo>
                    <a:pt x="251" y="657"/>
                    <a:pt x="253" y="653"/>
                    <a:pt x="256" y="649"/>
                  </a:cubicBezTo>
                  <a:cubicBezTo>
                    <a:pt x="261" y="653"/>
                    <a:pt x="261" y="653"/>
                    <a:pt x="261" y="653"/>
                  </a:cubicBezTo>
                  <a:cubicBezTo>
                    <a:pt x="259" y="657"/>
                    <a:pt x="256" y="661"/>
                    <a:pt x="253" y="665"/>
                  </a:cubicBezTo>
                  <a:close/>
                  <a:moveTo>
                    <a:pt x="48" y="648"/>
                  </a:moveTo>
                  <a:cubicBezTo>
                    <a:pt x="45" y="643"/>
                    <a:pt x="43" y="639"/>
                    <a:pt x="42" y="635"/>
                  </a:cubicBezTo>
                  <a:cubicBezTo>
                    <a:pt x="47" y="632"/>
                    <a:pt x="47" y="632"/>
                    <a:pt x="47" y="632"/>
                  </a:cubicBezTo>
                  <a:cubicBezTo>
                    <a:pt x="49" y="636"/>
                    <a:pt x="51" y="640"/>
                    <a:pt x="53" y="644"/>
                  </a:cubicBezTo>
                  <a:lnTo>
                    <a:pt x="48" y="648"/>
                  </a:lnTo>
                  <a:close/>
                  <a:moveTo>
                    <a:pt x="265" y="646"/>
                  </a:moveTo>
                  <a:cubicBezTo>
                    <a:pt x="259" y="644"/>
                    <a:pt x="259" y="644"/>
                    <a:pt x="259" y="644"/>
                  </a:cubicBezTo>
                  <a:cubicBezTo>
                    <a:pt x="261" y="639"/>
                    <a:pt x="263" y="635"/>
                    <a:pt x="264" y="631"/>
                  </a:cubicBezTo>
                  <a:cubicBezTo>
                    <a:pt x="270" y="633"/>
                    <a:pt x="270" y="633"/>
                    <a:pt x="270" y="633"/>
                  </a:cubicBezTo>
                  <a:cubicBezTo>
                    <a:pt x="269" y="637"/>
                    <a:pt x="267" y="642"/>
                    <a:pt x="265" y="646"/>
                  </a:cubicBezTo>
                  <a:close/>
                  <a:moveTo>
                    <a:pt x="39" y="628"/>
                  </a:moveTo>
                  <a:cubicBezTo>
                    <a:pt x="37" y="623"/>
                    <a:pt x="36" y="619"/>
                    <a:pt x="35" y="614"/>
                  </a:cubicBezTo>
                  <a:cubicBezTo>
                    <a:pt x="41" y="613"/>
                    <a:pt x="41" y="613"/>
                    <a:pt x="41" y="613"/>
                  </a:cubicBezTo>
                  <a:cubicBezTo>
                    <a:pt x="42" y="617"/>
                    <a:pt x="44" y="622"/>
                    <a:pt x="45" y="626"/>
                  </a:cubicBezTo>
                  <a:lnTo>
                    <a:pt x="39" y="628"/>
                  </a:lnTo>
                  <a:close/>
                  <a:moveTo>
                    <a:pt x="272" y="626"/>
                  </a:moveTo>
                  <a:cubicBezTo>
                    <a:pt x="266" y="624"/>
                    <a:pt x="266" y="624"/>
                    <a:pt x="266" y="624"/>
                  </a:cubicBezTo>
                  <a:cubicBezTo>
                    <a:pt x="267" y="620"/>
                    <a:pt x="268" y="616"/>
                    <a:pt x="268" y="611"/>
                  </a:cubicBezTo>
                  <a:cubicBezTo>
                    <a:pt x="275" y="612"/>
                    <a:pt x="275" y="612"/>
                    <a:pt x="275" y="612"/>
                  </a:cubicBezTo>
                  <a:cubicBezTo>
                    <a:pt x="274" y="617"/>
                    <a:pt x="273" y="621"/>
                    <a:pt x="272" y="626"/>
                  </a:cubicBezTo>
                  <a:close/>
                  <a:moveTo>
                    <a:pt x="34" y="607"/>
                  </a:moveTo>
                  <a:cubicBezTo>
                    <a:pt x="33" y="602"/>
                    <a:pt x="33" y="597"/>
                    <a:pt x="33" y="593"/>
                  </a:cubicBezTo>
                  <a:cubicBezTo>
                    <a:pt x="39" y="592"/>
                    <a:pt x="39" y="592"/>
                    <a:pt x="39" y="592"/>
                  </a:cubicBezTo>
                  <a:cubicBezTo>
                    <a:pt x="39" y="597"/>
                    <a:pt x="39" y="602"/>
                    <a:pt x="40" y="606"/>
                  </a:cubicBezTo>
                  <a:lnTo>
                    <a:pt x="34" y="607"/>
                  </a:lnTo>
                  <a:close/>
                  <a:moveTo>
                    <a:pt x="275" y="605"/>
                  </a:moveTo>
                  <a:cubicBezTo>
                    <a:pt x="269" y="604"/>
                    <a:pt x="269" y="604"/>
                    <a:pt x="269" y="604"/>
                  </a:cubicBezTo>
                  <a:cubicBezTo>
                    <a:pt x="269" y="603"/>
                    <a:pt x="269" y="601"/>
                    <a:pt x="269" y="599"/>
                  </a:cubicBezTo>
                  <a:cubicBezTo>
                    <a:pt x="269" y="597"/>
                    <a:pt x="269" y="594"/>
                    <a:pt x="269" y="591"/>
                  </a:cubicBezTo>
                  <a:cubicBezTo>
                    <a:pt x="275" y="590"/>
                    <a:pt x="275" y="590"/>
                    <a:pt x="275" y="590"/>
                  </a:cubicBezTo>
                  <a:cubicBezTo>
                    <a:pt x="275" y="593"/>
                    <a:pt x="275" y="596"/>
                    <a:pt x="275" y="599"/>
                  </a:cubicBezTo>
                  <a:cubicBezTo>
                    <a:pt x="275" y="601"/>
                    <a:pt x="275" y="603"/>
                    <a:pt x="275" y="605"/>
                  </a:cubicBezTo>
                  <a:close/>
                  <a:moveTo>
                    <a:pt x="39" y="586"/>
                  </a:moveTo>
                  <a:cubicBezTo>
                    <a:pt x="33" y="585"/>
                    <a:pt x="33" y="585"/>
                    <a:pt x="33" y="585"/>
                  </a:cubicBezTo>
                  <a:cubicBezTo>
                    <a:pt x="33" y="581"/>
                    <a:pt x="33" y="576"/>
                    <a:pt x="34" y="571"/>
                  </a:cubicBezTo>
                  <a:cubicBezTo>
                    <a:pt x="40" y="572"/>
                    <a:pt x="40" y="572"/>
                    <a:pt x="40" y="572"/>
                  </a:cubicBezTo>
                  <a:cubicBezTo>
                    <a:pt x="40" y="577"/>
                    <a:pt x="39" y="581"/>
                    <a:pt x="39" y="586"/>
                  </a:cubicBezTo>
                  <a:close/>
                  <a:moveTo>
                    <a:pt x="268" y="584"/>
                  </a:moveTo>
                  <a:cubicBezTo>
                    <a:pt x="267" y="580"/>
                    <a:pt x="266" y="575"/>
                    <a:pt x="265" y="570"/>
                  </a:cubicBezTo>
                  <a:cubicBezTo>
                    <a:pt x="272" y="569"/>
                    <a:pt x="272" y="569"/>
                    <a:pt x="272" y="569"/>
                  </a:cubicBezTo>
                  <a:cubicBezTo>
                    <a:pt x="273" y="574"/>
                    <a:pt x="274" y="579"/>
                    <a:pt x="274" y="583"/>
                  </a:cubicBezTo>
                  <a:lnTo>
                    <a:pt x="268" y="584"/>
                  </a:lnTo>
                  <a:close/>
                  <a:moveTo>
                    <a:pt x="41" y="565"/>
                  </a:moveTo>
                  <a:cubicBezTo>
                    <a:pt x="35" y="564"/>
                    <a:pt x="35" y="564"/>
                    <a:pt x="35" y="564"/>
                  </a:cubicBezTo>
                  <a:cubicBezTo>
                    <a:pt x="36" y="559"/>
                    <a:pt x="38" y="555"/>
                    <a:pt x="39" y="550"/>
                  </a:cubicBezTo>
                  <a:cubicBezTo>
                    <a:pt x="45" y="552"/>
                    <a:pt x="45" y="552"/>
                    <a:pt x="45" y="552"/>
                  </a:cubicBezTo>
                  <a:cubicBezTo>
                    <a:pt x="44" y="557"/>
                    <a:pt x="42" y="561"/>
                    <a:pt x="41" y="565"/>
                  </a:cubicBezTo>
                  <a:close/>
                  <a:moveTo>
                    <a:pt x="264" y="564"/>
                  </a:moveTo>
                  <a:cubicBezTo>
                    <a:pt x="263" y="560"/>
                    <a:pt x="261" y="555"/>
                    <a:pt x="260" y="551"/>
                  </a:cubicBezTo>
                  <a:cubicBezTo>
                    <a:pt x="265" y="549"/>
                    <a:pt x="265" y="549"/>
                    <a:pt x="265" y="549"/>
                  </a:cubicBezTo>
                  <a:cubicBezTo>
                    <a:pt x="267" y="553"/>
                    <a:pt x="269" y="558"/>
                    <a:pt x="270" y="562"/>
                  </a:cubicBezTo>
                  <a:lnTo>
                    <a:pt x="264" y="564"/>
                  </a:lnTo>
                  <a:close/>
                  <a:moveTo>
                    <a:pt x="257" y="544"/>
                  </a:moveTo>
                  <a:cubicBezTo>
                    <a:pt x="255" y="540"/>
                    <a:pt x="254" y="536"/>
                    <a:pt x="251" y="532"/>
                  </a:cubicBezTo>
                  <a:cubicBezTo>
                    <a:pt x="257" y="529"/>
                    <a:pt x="257" y="529"/>
                    <a:pt x="257" y="529"/>
                  </a:cubicBezTo>
                  <a:cubicBezTo>
                    <a:pt x="259" y="533"/>
                    <a:pt x="261" y="538"/>
                    <a:pt x="263" y="542"/>
                  </a:cubicBezTo>
                  <a:lnTo>
                    <a:pt x="257" y="544"/>
                  </a:lnTo>
                  <a:close/>
                  <a:moveTo>
                    <a:pt x="248" y="526"/>
                  </a:moveTo>
                  <a:cubicBezTo>
                    <a:pt x="246" y="522"/>
                    <a:pt x="244" y="517"/>
                    <a:pt x="242" y="513"/>
                  </a:cubicBezTo>
                  <a:cubicBezTo>
                    <a:pt x="247" y="510"/>
                    <a:pt x="247" y="510"/>
                    <a:pt x="247" y="510"/>
                  </a:cubicBezTo>
                  <a:cubicBezTo>
                    <a:pt x="250" y="514"/>
                    <a:pt x="252" y="518"/>
                    <a:pt x="254" y="523"/>
                  </a:cubicBezTo>
                  <a:lnTo>
                    <a:pt x="248" y="526"/>
                  </a:lnTo>
                  <a:close/>
                  <a:moveTo>
                    <a:pt x="238" y="507"/>
                  </a:moveTo>
                  <a:cubicBezTo>
                    <a:pt x="236" y="504"/>
                    <a:pt x="233" y="500"/>
                    <a:pt x="231" y="496"/>
                  </a:cubicBezTo>
                  <a:cubicBezTo>
                    <a:pt x="236" y="492"/>
                    <a:pt x="236" y="492"/>
                    <a:pt x="236" y="492"/>
                  </a:cubicBezTo>
                  <a:cubicBezTo>
                    <a:pt x="239" y="496"/>
                    <a:pt x="241" y="500"/>
                    <a:pt x="244" y="504"/>
                  </a:cubicBezTo>
                  <a:lnTo>
                    <a:pt x="238" y="507"/>
                  </a:lnTo>
                  <a:close/>
                  <a:moveTo>
                    <a:pt x="227" y="490"/>
                  </a:moveTo>
                  <a:cubicBezTo>
                    <a:pt x="224" y="486"/>
                    <a:pt x="221" y="483"/>
                    <a:pt x="218" y="479"/>
                  </a:cubicBezTo>
                  <a:cubicBezTo>
                    <a:pt x="224" y="475"/>
                    <a:pt x="224" y="475"/>
                    <a:pt x="224" y="475"/>
                  </a:cubicBezTo>
                  <a:cubicBezTo>
                    <a:pt x="226" y="479"/>
                    <a:pt x="229" y="483"/>
                    <a:pt x="232" y="486"/>
                  </a:cubicBezTo>
                  <a:lnTo>
                    <a:pt x="227" y="490"/>
                  </a:lnTo>
                  <a:close/>
                  <a:moveTo>
                    <a:pt x="214" y="473"/>
                  </a:moveTo>
                  <a:cubicBezTo>
                    <a:pt x="211" y="470"/>
                    <a:pt x="209" y="466"/>
                    <a:pt x="206" y="462"/>
                  </a:cubicBezTo>
                  <a:cubicBezTo>
                    <a:pt x="211" y="458"/>
                    <a:pt x="211" y="458"/>
                    <a:pt x="211" y="458"/>
                  </a:cubicBezTo>
                  <a:cubicBezTo>
                    <a:pt x="214" y="462"/>
                    <a:pt x="217" y="466"/>
                    <a:pt x="219" y="469"/>
                  </a:cubicBezTo>
                  <a:lnTo>
                    <a:pt x="214" y="473"/>
                  </a:lnTo>
                  <a:close/>
                  <a:moveTo>
                    <a:pt x="201" y="457"/>
                  </a:moveTo>
                  <a:cubicBezTo>
                    <a:pt x="199" y="453"/>
                    <a:pt x="196" y="449"/>
                    <a:pt x="193" y="446"/>
                  </a:cubicBezTo>
                  <a:cubicBezTo>
                    <a:pt x="198" y="442"/>
                    <a:pt x="198" y="442"/>
                    <a:pt x="198" y="442"/>
                  </a:cubicBezTo>
                  <a:cubicBezTo>
                    <a:pt x="201" y="445"/>
                    <a:pt x="204" y="449"/>
                    <a:pt x="206" y="453"/>
                  </a:cubicBezTo>
                  <a:lnTo>
                    <a:pt x="201" y="457"/>
                  </a:lnTo>
                  <a:close/>
                  <a:moveTo>
                    <a:pt x="188" y="440"/>
                  </a:moveTo>
                  <a:cubicBezTo>
                    <a:pt x="185" y="437"/>
                    <a:pt x="182" y="433"/>
                    <a:pt x="179" y="430"/>
                  </a:cubicBezTo>
                  <a:cubicBezTo>
                    <a:pt x="184" y="426"/>
                    <a:pt x="184" y="426"/>
                    <a:pt x="184" y="426"/>
                  </a:cubicBezTo>
                  <a:cubicBezTo>
                    <a:pt x="187" y="429"/>
                    <a:pt x="190" y="433"/>
                    <a:pt x="193" y="436"/>
                  </a:cubicBezTo>
                  <a:lnTo>
                    <a:pt x="188" y="440"/>
                  </a:lnTo>
                  <a:close/>
                  <a:moveTo>
                    <a:pt x="175" y="425"/>
                  </a:moveTo>
                  <a:cubicBezTo>
                    <a:pt x="172" y="421"/>
                    <a:pt x="169" y="417"/>
                    <a:pt x="166" y="414"/>
                  </a:cubicBezTo>
                  <a:cubicBezTo>
                    <a:pt x="170" y="410"/>
                    <a:pt x="170" y="410"/>
                    <a:pt x="170" y="410"/>
                  </a:cubicBezTo>
                  <a:cubicBezTo>
                    <a:pt x="173" y="413"/>
                    <a:pt x="176" y="417"/>
                    <a:pt x="180" y="420"/>
                  </a:cubicBezTo>
                  <a:lnTo>
                    <a:pt x="175" y="425"/>
                  </a:lnTo>
                  <a:close/>
                  <a:moveTo>
                    <a:pt x="161" y="409"/>
                  </a:moveTo>
                  <a:cubicBezTo>
                    <a:pt x="158" y="405"/>
                    <a:pt x="155" y="402"/>
                    <a:pt x="152" y="398"/>
                  </a:cubicBezTo>
                  <a:cubicBezTo>
                    <a:pt x="156" y="394"/>
                    <a:pt x="156" y="394"/>
                    <a:pt x="156" y="394"/>
                  </a:cubicBezTo>
                  <a:cubicBezTo>
                    <a:pt x="159" y="398"/>
                    <a:pt x="163" y="401"/>
                    <a:pt x="166" y="405"/>
                  </a:cubicBezTo>
                  <a:lnTo>
                    <a:pt x="161" y="409"/>
                  </a:lnTo>
                  <a:close/>
                  <a:moveTo>
                    <a:pt x="147" y="393"/>
                  </a:moveTo>
                  <a:cubicBezTo>
                    <a:pt x="144" y="390"/>
                    <a:pt x="141" y="386"/>
                    <a:pt x="138" y="383"/>
                  </a:cubicBezTo>
                  <a:cubicBezTo>
                    <a:pt x="142" y="379"/>
                    <a:pt x="142" y="379"/>
                    <a:pt x="142" y="379"/>
                  </a:cubicBezTo>
                  <a:cubicBezTo>
                    <a:pt x="145" y="382"/>
                    <a:pt x="148" y="385"/>
                    <a:pt x="152" y="389"/>
                  </a:cubicBezTo>
                  <a:lnTo>
                    <a:pt x="147" y="393"/>
                  </a:lnTo>
                  <a:close/>
                  <a:moveTo>
                    <a:pt x="133" y="378"/>
                  </a:moveTo>
                  <a:cubicBezTo>
                    <a:pt x="123" y="367"/>
                    <a:pt x="123" y="367"/>
                    <a:pt x="123" y="367"/>
                  </a:cubicBezTo>
                  <a:cubicBezTo>
                    <a:pt x="128" y="363"/>
                    <a:pt x="128" y="363"/>
                    <a:pt x="128" y="363"/>
                  </a:cubicBezTo>
                  <a:cubicBezTo>
                    <a:pt x="137" y="373"/>
                    <a:pt x="137" y="373"/>
                    <a:pt x="137" y="373"/>
                  </a:cubicBezTo>
                  <a:lnTo>
                    <a:pt x="133" y="378"/>
                  </a:lnTo>
                  <a:close/>
                  <a:moveTo>
                    <a:pt x="119" y="362"/>
                  </a:moveTo>
                  <a:cubicBezTo>
                    <a:pt x="109" y="352"/>
                    <a:pt x="109" y="352"/>
                    <a:pt x="109" y="352"/>
                  </a:cubicBezTo>
                  <a:cubicBezTo>
                    <a:pt x="114" y="348"/>
                    <a:pt x="114" y="348"/>
                    <a:pt x="114" y="348"/>
                  </a:cubicBezTo>
                  <a:cubicBezTo>
                    <a:pt x="123" y="358"/>
                    <a:pt x="123" y="358"/>
                    <a:pt x="123" y="358"/>
                  </a:cubicBezTo>
                  <a:lnTo>
                    <a:pt x="119" y="362"/>
                  </a:lnTo>
                  <a:close/>
                  <a:moveTo>
                    <a:pt x="104" y="347"/>
                  </a:moveTo>
                  <a:cubicBezTo>
                    <a:pt x="101" y="343"/>
                    <a:pt x="98" y="340"/>
                    <a:pt x="95" y="336"/>
                  </a:cubicBezTo>
                  <a:cubicBezTo>
                    <a:pt x="100" y="332"/>
                    <a:pt x="100" y="332"/>
                    <a:pt x="100" y="332"/>
                  </a:cubicBezTo>
                  <a:cubicBezTo>
                    <a:pt x="103" y="335"/>
                    <a:pt x="106" y="339"/>
                    <a:pt x="109" y="342"/>
                  </a:cubicBezTo>
                  <a:lnTo>
                    <a:pt x="104" y="347"/>
                  </a:lnTo>
                  <a:close/>
                  <a:moveTo>
                    <a:pt x="90" y="331"/>
                  </a:moveTo>
                  <a:cubicBezTo>
                    <a:pt x="87" y="328"/>
                    <a:pt x="84" y="324"/>
                    <a:pt x="81" y="320"/>
                  </a:cubicBezTo>
                  <a:cubicBezTo>
                    <a:pt x="86" y="316"/>
                    <a:pt x="86" y="316"/>
                    <a:pt x="86" y="316"/>
                  </a:cubicBezTo>
                  <a:cubicBezTo>
                    <a:pt x="89" y="320"/>
                    <a:pt x="92" y="323"/>
                    <a:pt x="95" y="327"/>
                  </a:cubicBezTo>
                  <a:lnTo>
                    <a:pt x="90" y="331"/>
                  </a:lnTo>
                  <a:close/>
                  <a:moveTo>
                    <a:pt x="76" y="315"/>
                  </a:moveTo>
                  <a:cubicBezTo>
                    <a:pt x="73" y="312"/>
                    <a:pt x="70" y="308"/>
                    <a:pt x="67" y="304"/>
                  </a:cubicBezTo>
                  <a:cubicBezTo>
                    <a:pt x="72" y="300"/>
                    <a:pt x="72" y="300"/>
                    <a:pt x="72" y="300"/>
                  </a:cubicBezTo>
                  <a:cubicBezTo>
                    <a:pt x="75" y="304"/>
                    <a:pt x="78" y="307"/>
                    <a:pt x="81" y="311"/>
                  </a:cubicBezTo>
                  <a:lnTo>
                    <a:pt x="76" y="315"/>
                  </a:lnTo>
                  <a:close/>
                  <a:moveTo>
                    <a:pt x="63" y="299"/>
                  </a:moveTo>
                  <a:cubicBezTo>
                    <a:pt x="60" y="295"/>
                    <a:pt x="57" y="292"/>
                    <a:pt x="54" y="288"/>
                  </a:cubicBezTo>
                  <a:cubicBezTo>
                    <a:pt x="59" y="284"/>
                    <a:pt x="59" y="284"/>
                    <a:pt x="59" y="284"/>
                  </a:cubicBezTo>
                  <a:cubicBezTo>
                    <a:pt x="62" y="288"/>
                    <a:pt x="65" y="291"/>
                    <a:pt x="68" y="295"/>
                  </a:cubicBezTo>
                  <a:lnTo>
                    <a:pt x="63" y="299"/>
                  </a:lnTo>
                  <a:close/>
                  <a:moveTo>
                    <a:pt x="50" y="282"/>
                  </a:moveTo>
                  <a:cubicBezTo>
                    <a:pt x="47" y="278"/>
                    <a:pt x="45" y="275"/>
                    <a:pt x="42" y="271"/>
                  </a:cubicBezTo>
                  <a:cubicBezTo>
                    <a:pt x="47" y="267"/>
                    <a:pt x="47" y="267"/>
                    <a:pt x="47" y="267"/>
                  </a:cubicBezTo>
                  <a:cubicBezTo>
                    <a:pt x="50" y="271"/>
                    <a:pt x="52" y="275"/>
                    <a:pt x="55" y="278"/>
                  </a:cubicBezTo>
                  <a:lnTo>
                    <a:pt x="50" y="282"/>
                  </a:lnTo>
                  <a:close/>
                  <a:moveTo>
                    <a:pt x="38" y="265"/>
                  </a:moveTo>
                  <a:cubicBezTo>
                    <a:pt x="35" y="261"/>
                    <a:pt x="33" y="257"/>
                    <a:pt x="31" y="253"/>
                  </a:cubicBezTo>
                  <a:cubicBezTo>
                    <a:pt x="36" y="250"/>
                    <a:pt x="36" y="250"/>
                    <a:pt x="36" y="250"/>
                  </a:cubicBezTo>
                  <a:cubicBezTo>
                    <a:pt x="38" y="253"/>
                    <a:pt x="41" y="257"/>
                    <a:pt x="43" y="261"/>
                  </a:cubicBezTo>
                  <a:lnTo>
                    <a:pt x="38" y="265"/>
                  </a:lnTo>
                  <a:close/>
                  <a:moveTo>
                    <a:pt x="27" y="247"/>
                  </a:moveTo>
                  <a:cubicBezTo>
                    <a:pt x="25" y="243"/>
                    <a:pt x="22" y="238"/>
                    <a:pt x="20" y="234"/>
                  </a:cubicBezTo>
                  <a:cubicBezTo>
                    <a:pt x="26" y="231"/>
                    <a:pt x="26" y="231"/>
                    <a:pt x="26" y="231"/>
                  </a:cubicBezTo>
                  <a:cubicBezTo>
                    <a:pt x="28" y="235"/>
                    <a:pt x="30" y="240"/>
                    <a:pt x="32" y="244"/>
                  </a:cubicBezTo>
                  <a:lnTo>
                    <a:pt x="27" y="247"/>
                  </a:lnTo>
                  <a:close/>
                  <a:moveTo>
                    <a:pt x="17" y="228"/>
                  </a:moveTo>
                  <a:cubicBezTo>
                    <a:pt x="15" y="223"/>
                    <a:pt x="13" y="219"/>
                    <a:pt x="12" y="215"/>
                  </a:cubicBezTo>
                  <a:cubicBezTo>
                    <a:pt x="18" y="212"/>
                    <a:pt x="18" y="212"/>
                    <a:pt x="18" y="212"/>
                  </a:cubicBezTo>
                  <a:cubicBezTo>
                    <a:pt x="19" y="217"/>
                    <a:pt x="21" y="221"/>
                    <a:pt x="23" y="225"/>
                  </a:cubicBezTo>
                  <a:lnTo>
                    <a:pt x="17" y="228"/>
                  </a:lnTo>
                  <a:close/>
                  <a:moveTo>
                    <a:pt x="9" y="208"/>
                  </a:moveTo>
                  <a:cubicBezTo>
                    <a:pt x="8" y="204"/>
                    <a:pt x="7" y="199"/>
                    <a:pt x="5" y="194"/>
                  </a:cubicBezTo>
                  <a:cubicBezTo>
                    <a:pt x="11" y="193"/>
                    <a:pt x="11" y="193"/>
                    <a:pt x="11" y="193"/>
                  </a:cubicBezTo>
                  <a:cubicBezTo>
                    <a:pt x="13" y="197"/>
                    <a:pt x="14" y="202"/>
                    <a:pt x="15" y="206"/>
                  </a:cubicBezTo>
                  <a:lnTo>
                    <a:pt x="9" y="208"/>
                  </a:lnTo>
                  <a:close/>
                  <a:moveTo>
                    <a:pt x="483" y="203"/>
                  </a:moveTo>
                  <a:cubicBezTo>
                    <a:pt x="482" y="199"/>
                    <a:pt x="480" y="194"/>
                    <a:pt x="479" y="190"/>
                  </a:cubicBezTo>
                  <a:cubicBezTo>
                    <a:pt x="485" y="188"/>
                    <a:pt x="485" y="188"/>
                    <a:pt x="485" y="188"/>
                  </a:cubicBezTo>
                  <a:cubicBezTo>
                    <a:pt x="486" y="192"/>
                    <a:pt x="488" y="197"/>
                    <a:pt x="489" y="201"/>
                  </a:cubicBezTo>
                  <a:lnTo>
                    <a:pt x="483" y="203"/>
                  </a:lnTo>
                  <a:close/>
                  <a:moveTo>
                    <a:pt x="4" y="188"/>
                  </a:moveTo>
                  <a:cubicBezTo>
                    <a:pt x="3" y="183"/>
                    <a:pt x="2" y="178"/>
                    <a:pt x="1" y="173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8" y="177"/>
                    <a:pt x="9" y="182"/>
                    <a:pt x="10" y="186"/>
                  </a:cubicBezTo>
                  <a:lnTo>
                    <a:pt x="4" y="188"/>
                  </a:lnTo>
                  <a:close/>
                  <a:moveTo>
                    <a:pt x="476" y="184"/>
                  </a:moveTo>
                  <a:cubicBezTo>
                    <a:pt x="474" y="179"/>
                    <a:pt x="472" y="175"/>
                    <a:pt x="470" y="171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8" y="172"/>
                    <a:pt x="480" y="177"/>
                    <a:pt x="482" y="181"/>
                  </a:cubicBezTo>
                  <a:lnTo>
                    <a:pt x="476" y="184"/>
                  </a:lnTo>
                  <a:close/>
                  <a:moveTo>
                    <a:pt x="0" y="166"/>
                  </a:moveTo>
                  <a:cubicBezTo>
                    <a:pt x="0" y="162"/>
                    <a:pt x="0" y="157"/>
                    <a:pt x="0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7"/>
                    <a:pt x="6" y="161"/>
                    <a:pt x="7" y="166"/>
                  </a:cubicBezTo>
                  <a:lnTo>
                    <a:pt x="0" y="166"/>
                  </a:lnTo>
                  <a:close/>
                  <a:moveTo>
                    <a:pt x="467" y="165"/>
                  </a:moveTo>
                  <a:cubicBezTo>
                    <a:pt x="465" y="161"/>
                    <a:pt x="462" y="157"/>
                    <a:pt x="460" y="153"/>
                  </a:cubicBezTo>
                  <a:cubicBezTo>
                    <a:pt x="465" y="150"/>
                    <a:pt x="465" y="150"/>
                    <a:pt x="465" y="150"/>
                  </a:cubicBezTo>
                  <a:cubicBezTo>
                    <a:pt x="468" y="154"/>
                    <a:pt x="470" y="158"/>
                    <a:pt x="473" y="162"/>
                  </a:cubicBezTo>
                  <a:lnTo>
                    <a:pt x="467" y="165"/>
                  </a:lnTo>
                  <a:close/>
                  <a:moveTo>
                    <a:pt x="456" y="147"/>
                  </a:moveTo>
                  <a:cubicBezTo>
                    <a:pt x="454" y="144"/>
                    <a:pt x="451" y="140"/>
                    <a:pt x="448" y="136"/>
                  </a:cubicBezTo>
                  <a:cubicBezTo>
                    <a:pt x="453" y="132"/>
                    <a:pt x="453" y="132"/>
                    <a:pt x="453" y="132"/>
                  </a:cubicBezTo>
                  <a:cubicBezTo>
                    <a:pt x="456" y="136"/>
                    <a:pt x="459" y="140"/>
                    <a:pt x="461" y="144"/>
                  </a:cubicBezTo>
                  <a:lnTo>
                    <a:pt x="456" y="147"/>
                  </a:lnTo>
                  <a:close/>
                  <a:moveTo>
                    <a:pt x="6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1"/>
                    <a:pt x="0" y="137"/>
                    <a:pt x="0" y="133"/>
                  </a:cubicBezTo>
                  <a:cubicBezTo>
                    <a:pt x="1" y="131"/>
                    <a:pt x="1" y="131"/>
                    <a:pt x="1" y="131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8"/>
                    <a:pt x="6" y="141"/>
                    <a:pt x="6" y="145"/>
                  </a:cubicBezTo>
                  <a:close/>
                  <a:moveTo>
                    <a:pt x="444" y="131"/>
                  </a:moveTo>
                  <a:cubicBezTo>
                    <a:pt x="441" y="127"/>
                    <a:pt x="438" y="123"/>
                    <a:pt x="435" y="120"/>
                  </a:cubicBezTo>
                  <a:cubicBezTo>
                    <a:pt x="440" y="116"/>
                    <a:pt x="440" y="116"/>
                    <a:pt x="440" y="116"/>
                  </a:cubicBezTo>
                  <a:cubicBezTo>
                    <a:pt x="443" y="119"/>
                    <a:pt x="446" y="123"/>
                    <a:pt x="449" y="127"/>
                  </a:cubicBezTo>
                  <a:lnTo>
                    <a:pt x="444" y="131"/>
                  </a:lnTo>
                  <a:close/>
                  <a:moveTo>
                    <a:pt x="8" y="125"/>
                  </a:moveTo>
                  <a:cubicBezTo>
                    <a:pt x="1" y="124"/>
                    <a:pt x="1" y="124"/>
                    <a:pt x="1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431" y="115"/>
                  </a:moveTo>
                  <a:cubicBezTo>
                    <a:pt x="427" y="111"/>
                    <a:pt x="424" y="108"/>
                    <a:pt x="421" y="105"/>
                  </a:cubicBezTo>
                  <a:cubicBezTo>
                    <a:pt x="425" y="100"/>
                    <a:pt x="425" y="100"/>
                    <a:pt x="425" y="100"/>
                  </a:cubicBezTo>
                  <a:cubicBezTo>
                    <a:pt x="429" y="104"/>
                    <a:pt x="432" y="107"/>
                    <a:pt x="435" y="110"/>
                  </a:cubicBezTo>
                  <a:lnTo>
                    <a:pt x="431" y="115"/>
                  </a:ln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8" y="98"/>
                    <a:pt x="9" y="94"/>
                    <a:pt x="11" y="89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5" y="96"/>
                    <a:pt x="14" y="100"/>
                    <a:pt x="12" y="105"/>
                  </a:cubicBezTo>
                  <a:close/>
                  <a:moveTo>
                    <a:pt x="416" y="100"/>
                  </a:moveTo>
                  <a:cubicBezTo>
                    <a:pt x="413" y="97"/>
                    <a:pt x="409" y="94"/>
                    <a:pt x="406" y="90"/>
                  </a:cubicBezTo>
                  <a:cubicBezTo>
                    <a:pt x="410" y="86"/>
                    <a:pt x="410" y="86"/>
                    <a:pt x="410" y="86"/>
                  </a:cubicBezTo>
                  <a:cubicBezTo>
                    <a:pt x="414" y="89"/>
                    <a:pt x="417" y="92"/>
                    <a:pt x="420" y="95"/>
                  </a:cubicBezTo>
                  <a:lnTo>
                    <a:pt x="416" y="100"/>
                  </a:lnTo>
                  <a:close/>
                  <a:moveTo>
                    <a:pt x="401" y="86"/>
                  </a:moveTo>
                  <a:cubicBezTo>
                    <a:pt x="397" y="83"/>
                    <a:pt x="393" y="80"/>
                    <a:pt x="390" y="77"/>
                  </a:cubicBezTo>
                  <a:cubicBezTo>
                    <a:pt x="394" y="72"/>
                    <a:pt x="394" y="72"/>
                    <a:pt x="394" y="72"/>
                  </a:cubicBezTo>
                  <a:cubicBezTo>
                    <a:pt x="397" y="75"/>
                    <a:pt x="401" y="78"/>
                    <a:pt x="405" y="81"/>
                  </a:cubicBezTo>
                  <a:lnTo>
                    <a:pt x="401" y="86"/>
                  </a:lnTo>
                  <a:close/>
                  <a:moveTo>
                    <a:pt x="20" y="86"/>
                  </a:moveTo>
                  <a:cubicBezTo>
                    <a:pt x="14" y="83"/>
                    <a:pt x="14" y="83"/>
                    <a:pt x="14" y="83"/>
                  </a:cubicBezTo>
                  <a:cubicBezTo>
                    <a:pt x="16" y="79"/>
                    <a:pt x="18" y="74"/>
                    <a:pt x="21" y="70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4" y="78"/>
                    <a:pt x="22" y="82"/>
                    <a:pt x="20" y="86"/>
                  </a:cubicBezTo>
                  <a:close/>
                  <a:moveTo>
                    <a:pt x="384" y="73"/>
                  </a:moveTo>
                  <a:cubicBezTo>
                    <a:pt x="381" y="70"/>
                    <a:pt x="377" y="68"/>
                    <a:pt x="373" y="65"/>
                  </a:cubicBezTo>
                  <a:cubicBezTo>
                    <a:pt x="376" y="60"/>
                    <a:pt x="376" y="60"/>
                    <a:pt x="376" y="60"/>
                  </a:cubicBezTo>
                  <a:cubicBezTo>
                    <a:pt x="380" y="63"/>
                    <a:pt x="384" y="65"/>
                    <a:pt x="388" y="68"/>
                  </a:cubicBezTo>
                  <a:lnTo>
                    <a:pt x="384" y="73"/>
                  </a:lnTo>
                  <a:close/>
                  <a:moveTo>
                    <a:pt x="30" y="68"/>
                  </a:moveTo>
                  <a:cubicBezTo>
                    <a:pt x="25" y="65"/>
                    <a:pt x="25" y="65"/>
                    <a:pt x="25" y="65"/>
                  </a:cubicBezTo>
                  <a:cubicBezTo>
                    <a:pt x="28" y="61"/>
                    <a:pt x="31" y="57"/>
                    <a:pt x="34" y="53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6" y="61"/>
                    <a:pt x="33" y="65"/>
                    <a:pt x="30" y="68"/>
                  </a:cubicBezTo>
                  <a:close/>
                  <a:moveTo>
                    <a:pt x="367" y="61"/>
                  </a:moveTo>
                  <a:cubicBezTo>
                    <a:pt x="363" y="59"/>
                    <a:pt x="359" y="56"/>
                    <a:pt x="355" y="54"/>
                  </a:cubicBezTo>
                  <a:cubicBezTo>
                    <a:pt x="358" y="49"/>
                    <a:pt x="358" y="49"/>
                    <a:pt x="358" y="49"/>
                  </a:cubicBezTo>
                  <a:cubicBezTo>
                    <a:pt x="363" y="51"/>
                    <a:pt x="367" y="53"/>
                    <a:pt x="370" y="56"/>
                  </a:cubicBezTo>
                  <a:lnTo>
                    <a:pt x="367" y="61"/>
                  </a:lnTo>
                  <a:close/>
                  <a:moveTo>
                    <a:pt x="44" y="53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42" y="45"/>
                    <a:pt x="46" y="42"/>
                    <a:pt x="50" y="39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0" y="46"/>
                    <a:pt x="47" y="50"/>
                    <a:pt x="44" y="53"/>
                  </a:cubicBezTo>
                  <a:close/>
                  <a:moveTo>
                    <a:pt x="349" y="51"/>
                  </a:moveTo>
                  <a:cubicBezTo>
                    <a:pt x="345" y="48"/>
                    <a:pt x="341" y="46"/>
                    <a:pt x="337" y="44"/>
                  </a:cubicBezTo>
                  <a:cubicBezTo>
                    <a:pt x="340" y="38"/>
                    <a:pt x="340" y="38"/>
                    <a:pt x="340" y="38"/>
                  </a:cubicBezTo>
                  <a:cubicBezTo>
                    <a:pt x="344" y="41"/>
                    <a:pt x="348" y="43"/>
                    <a:pt x="352" y="45"/>
                  </a:cubicBezTo>
                  <a:lnTo>
                    <a:pt x="349" y="51"/>
                  </a:lnTo>
                  <a:close/>
                  <a:moveTo>
                    <a:pt x="331" y="41"/>
                  </a:moveTo>
                  <a:cubicBezTo>
                    <a:pt x="327" y="39"/>
                    <a:pt x="322" y="37"/>
                    <a:pt x="318" y="35"/>
                  </a:cubicBezTo>
                  <a:cubicBezTo>
                    <a:pt x="321" y="29"/>
                    <a:pt x="321" y="29"/>
                    <a:pt x="321" y="29"/>
                  </a:cubicBezTo>
                  <a:cubicBezTo>
                    <a:pt x="325" y="31"/>
                    <a:pt x="329" y="33"/>
                    <a:pt x="334" y="35"/>
                  </a:cubicBezTo>
                  <a:lnTo>
                    <a:pt x="331" y="41"/>
                  </a:lnTo>
                  <a:close/>
                  <a:moveTo>
                    <a:pt x="59" y="39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9" y="32"/>
                    <a:pt x="63" y="29"/>
                    <a:pt x="67" y="26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67" y="34"/>
                    <a:pt x="63" y="37"/>
                    <a:pt x="59" y="39"/>
                  </a:cubicBezTo>
                  <a:close/>
                  <a:moveTo>
                    <a:pt x="312" y="32"/>
                  </a:moveTo>
                  <a:cubicBezTo>
                    <a:pt x="308" y="31"/>
                    <a:pt x="303" y="29"/>
                    <a:pt x="299" y="27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305" y="23"/>
                    <a:pt x="310" y="25"/>
                    <a:pt x="314" y="27"/>
                  </a:cubicBezTo>
                  <a:lnTo>
                    <a:pt x="312" y="32"/>
                  </a:lnTo>
                  <a:close/>
                  <a:moveTo>
                    <a:pt x="77" y="28"/>
                  </a:moveTo>
                  <a:cubicBezTo>
                    <a:pt x="74" y="23"/>
                    <a:pt x="74" y="23"/>
                    <a:pt x="74" y="23"/>
                  </a:cubicBezTo>
                  <a:cubicBezTo>
                    <a:pt x="78" y="21"/>
                    <a:pt x="82" y="19"/>
                    <a:pt x="86" y="17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85" y="24"/>
                    <a:pt x="80" y="26"/>
                    <a:pt x="77" y="28"/>
                  </a:cubicBezTo>
                  <a:close/>
                  <a:moveTo>
                    <a:pt x="292" y="25"/>
                  </a:moveTo>
                  <a:cubicBezTo>
                    <a:pt x="288" y="24"/>
                    <a:pt x="284" y="22"/>
                    <a:pt x="279" y="21"/>
                  </a:cubicBezTo>
                  <a:cubicBezTo>
                    <a:pt x="281" y="15"/>
                    <a:pt x="281" y="15"/>
                    <a:pt x="281" y="15"/>
                  </a:cubicBezTo>
                  <a:cubicBezTo>
                    <a:pt x="285" y="16"/>
                    <a:pt x="290" y="18"/>
                    <a:pt x="294" y="19"/>
                  </a:cubicBezTo>
                  <a:lnTo>
                    <a:pt x="292" y="25"/>
                  </a:lnTo>
                  <a:close/>
                  <a:moveTo>
                    <a:pt x="95" y="20"/>
                  </a:moveTo>
                  <a:cubicBezTo>
                    <a:pt x="93" y="14"/>
                    <a:pt x="93" y="14"/>
                    <a:pt x="93" y="14"/>
                  </a:cubicBezTo>
                  <a:cubicBezTo>
                    <a:pt x="97" y="12"/>
                    <a:pt x="102" y="11"/>
                    <a:pt x="106" y="9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4" y="17"/>
                    <a:pt x="99" y="18"/>
                    <a:pt x="95" y="20"/>
                  </a:cubicBezTo>
                  <a:close/>
                  <a:moveTo>
                    <a:pt x="272" y="19"/>
                  </a:moveTo>
                  <a:cubicBezTo>
                    <a:pt x="268" y="18"/>
                    <a:pt x="263" y="17"/>
                    <a:pt x="259" y="16"/>
                  </a:cubicBezTo>
                  <a:cubicBezTo>
                    <a:pt x="260" y="9"/>
                    <a:pt x="260" y="9"/>
                    <a:pt x="260" y="9"/>
                  </a:cubicBezTo>
                  <a:cubicBezTo>
                    <a:pt x="265" y="10"/>
                    <a:pt x="270" y="12"/>
                    <a:pt x="274" y="13"/>
                  </a:cubicBezTo>
                  <a:lnTo>
                    <a:pt x="272" y="19"/>
                  </a:lnTo>
                  <a:close/>
                  <a:moveTo>
                    <a:pt x="252" y="14"/>
                  </a:moveTo>
                  <a:cubicBezTo>
                    <a:pt x="248" y="13"/>
                    <a:pt x="243" y="12"/>
                    <a:pt x="239" y="11"/>
                  </a:cubicBezTo>
                  <a:cubicBezTo>
                    <a:pt x="240" y="5"/>
                    <a:pt x="240" y="5"/>
                    <a:pt x="240" y="5"/>
                  </a:cubicBezTo>
                  <a:cubicBezTo>
                    <a:pt x="244" y="6"/>
                    <a:pt x="249" y="7"/>
                    <a:pt x="254" y="8"/>
                  </a:cubicBezTo>
                  <a:lnTo>
                    <a:pt x="252" y="14"/>
                  </a:lnTo>
                  <a:close/>
                  <a:moveTo>
                    <a:pt x="115" y="13"/>
                  </a:moveTo>
                  <a:cubicBezTo>
                    <a:pt x="113" y="7"/>
                    <a:pt x="113" y="7"/>
                    <a:pt x="113" y="7"/>
                  </a:cubicBezTo>
                  <a:cubicBezTo>
                    <a:pt x="118" y="6"/>
                    <a:pt x="122" y="5"/>
                    <a:pt x="127" y="4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4" y="11"/>
                    <a:pt x="119" y="12"/>
                    <a:pt x="115" y="13"/>
                  </a:cubicBezTo>
                  <a:close/>
                  <a:moveTo>
                    <a:pt x="232" y="10"/>
                  </a:moveTo>
                  <a:cubicBezTo>
                    <a:pt x="227" y="10"/>
                    <a:pt x="223" y="9"/>
                    <a:pt x="218" y="9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23" y="3"/>
                    <a:pt x="228" y="3"/>
                    <a:pt x="233" y="4"/>
                  </a:cubicBezTo>
                  <a:lnTo>
                    <a:pt x="232" y="10"/>
                  </a:lnTo>
                  <a:close/>
                  <a:moveTo>
                    <a:pt x="135" y="9"/>
                  </a:moveTo>
                  <a:cubicBezTo>
                    <a:pt x="134" y="3"/>
                    <a:pt x="134" y="3"/>
                    <a:pt x="134" y="3"/>
                  </a:cubicBezTo>
                  <a:cubicBezTo>
                    <a:pt x="138" y="2"/>
                    <a:pt x="142" y="2"/>
                    <a:pt x="146" y="1"/>
                  </a:cubicBezTo>
                  <a:cubicBezTo>
                    <a:pt x="148" y="1"/>
                    <a:pt x="148" y="1"/>
                    <a:pt x="148" y="1"/>
                  </a:cubicBezTo>
                  <a:cubicBezTo>
                    <a:pt x="149" y="8"/>
                    <a:pt x="149" y="8"/>
                    <a:pt x="149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3" y="8"/>
                    <a:pt x="139" y="9"/>
                    <a:pt x="135" y="9"/>
                  </a:cubicBezTo>
                  <a:close/>
                  <a:moveTo>
                    <a:pt x="211" y="8"/>
                  </a:moveTo>
                  <a:cubicBezTo>
                    <a:pt x="207" y="7"/>
                    <a:pt x="202" y="7"/>
                    <a:pt x="197" y="7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202" y="1"/>
                    <a:pt x="207" y="1"/>
                    <a:pt x="212" y="2"/>
                  </a:cubicBezTo>
                  <a:lnTo>
                    <a:pt x="211" y="8"/>
                  </a:lnTo>
                  <a:close/>
                  <a:moveTo>
                    <a:pt x="156" y="7"/>
                  </a:moveTo>
                  <a:cubicBezTo>
                    <a:pt x="155" y="1"/>
                    <a:pt x="155" y="1"/>
                    <a:pt x="155" y="1"/>
                  </a:cubicBezTo>
                  <a:cubicBezTo>
                    <a:pt x="160" y="0"/>
                    <a:pt x="165" y="0"/>
                    <a:pt x="169" y="0"/>
                  </a:cubicBezTo>
                  <a:cubicBezTo>
                    <a:pt x="170" y="6"/>
                    <a:pt x="170" y="6"/>
                    <a:pt x="170" y="6"/>
                  </a:cubicBezTo>
                  <a:cubicBezTo>
                    <a:pt x="165" y="7"/>
                    <a:pt x="160" y="7"/>
                    <a:pt x="156" y="7"/>
                  </a:cubicBezTo>
                  <a:close/>
                  <a:moveTo>
                    <a:pt x="190" y="7"/>
                  </a:moveTo>
                  <a:cubicBezTo>
                    <a:pt x="186" y="6"/>
                    <a:pt x="183" y="6"/>
                    <a:pt x="179" y="6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83" y="0"/>
                    <a:pt x="187" y="0"/>
                    <a:pt x="191" y="0"/>
                  </a:cubicBezTo>
                  <a:lnTo>
                    <a:pt x="19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" name="bIg Eye"/>
          <p:cNvGrpSpPr/>
          <p:nvPr userDrawn="1"/>
        </p:nvGrpSpPr>
        <p:grpSpPr>
          <a:xfrm>
            <a:off x="7279864" y="4670214"/>
            <a:ext cx="794070" cy="469104"/>
            <a:chOff x="2665413" y="2318584"/>
            <a:chExt cx="962025" cy="568325"/>
          </a:xfrm>
          <a:solidFill>
            <a:schemeClr val="tx2"/>
          </a:solidFill>
        </p:grpSpPr>
        <p:sp>
          <p:nvSpPr>
            <p:cNvPr id="19" name="Freeform 8"/>
            <p:cNvSpPr>
              <a:spLocks noEditPoints="1"/>
            </p:cNvSpPr>
            <p:nvPr userDrawn="1"/>
          </p:nvSpPr>
          <p:spPr bwMode="auto">
            <a:xfrm>
              <a:off x="3051176" y="2504321"/>
              <a:ext cx="190500" cy="188913"/>
            </a:xfrm>
            <a:custGeom>
              <a:avLst/>
              <a:gdLst>
                <a:gd name="T0" fmla="*/ 45 w 70"/>
                <a:gd name="T1" fmla="*/ 5 h 69"/>
                <a:gd name="T2" fmla="*/ 6 w 70"/>
                <a:gd name="T3" fmla="*/ 24 h 69"/>
                <a:gd name="T4" fmla="*/ 25 w 70"/>
                <a:gd name="T5" fmla="*/ 64 h 69"/>
                <a:gd name="T6" fmla="*/ 64 w 70"/>
                <a:gd name="T7" fmla="*/ 45 h 69"/>
                <a:gd name="T8" fmla="*/ 45 w 70"/>
                <a:gd name="T9" fmla="*/ 5 h 69"/>
                <a:gd name="T10" fmla="*/ 28 w 70"/>
                <a:gd name="T11" fmla="*/ 53 h 69"/>
                <a:gd name="T12" fmla="*/ 16 w 70"/>
                <a:gd name="T13" fmla="*/ 28 h 69"/>
                <a:gd name="T14" fmla="*/ 41 w 70"/>
                <a:gd name="T15" fmla="*/ 16 h 69"/>
                <a:gd name="T16" fmla="*/ 54 w 70"/>
                <a:gd name="T17" fmla="*/ 41 h 69"/>
                <a:gd name="T18" fmla="*/ 28 w 70"/>
                <a:gd name="T1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45" y="5"/>
                  </a:moveTo>
                  <a:cubicBezTo>
                    <a:pt x="29" y="0"/>
                    <a:pt x="11" y="8"/>
                    <a:pt x="6" y="24"/>
                  </a:cubicBezTo>
                  <a:cubicBezTo>
                    <a:pt x="0" y="41"/>
                    <a:pt x="9" y="58"/>
                    <a:pt x="25" y="64"/>
                  </a:cubicBezTo>
                  <a:cubicBezTo>
                    <a:pt x="41" y="69"/>
                    <a:pt x="59" y="61"/>
                    <a:pt x="64" y="45"/>
                  </a:cubicBezTo>
                  <a:cubicBezTo>
                    <a:pt x="70" y="28"/>
                    <a:pt x="61" y="11"/>
                    <a:pt x="45" y="5"/>
                  </a:cubicBezTo>
                  <a:moveTo>
                    <a:pt x="28" y="53"/>
                  </a:moveTo>
                  <a:cubicBezTo>
                    <a:pt x="18" y="50"/>
                    <a:pt x="12" y="38"/>
                    <a:pt x="16" y="28"/>
                  </a:cubicBezTo>
                  <a:cubicBezTo>
                    <a:pt x="20" y="18"/>
                    <a:pt x="31" y="12"/>
                    <a:pt x="41" y="16"/>
                  </a:cubicBezTo>
                  <a:cubicBezTo>
                    <a:pt x="52" y="19"/>
                    <a:pt x="57" y="31"/>
                    <a:pt x="54" y="41"/>
                  </a:cubicBezTo>
                  <a:cubicBezTo>
                    <a:pt x="50" y="51"/>
                    <a:pt x="39" y="57"/>
                    <a:pt x="28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9"/>
            <p:cNvSpPr>
              <a:spLocks noEditPoints="1"/>
            </p:cNvSpPr>
            <p:nvPr userDrawn="1"/>
          </p:nvSpPr>
          <p:spPr bwMode="auto">
            <a:xfrm>
              <a:off x="2665413" y="2318584"/>
              <a:ext cx="962025" cy="568325"/>
            </a:xfrm>
            <a:custGeom>
              <a:avLst/>
              <a:gdLst>
                <a:gd name="T0" fmla="*/ 199 w 352"/>
                <a:gd name="T1" fmla="*/ 31 h 208"/>
                <a:gd name="T2" fmla="*/ 0 w 352"/>
                <a:gd name="T3" fmla="*/ 42 h 208"/>
                <a:gd name="T4" fmla="*/ 155 w 352"/>
                <a:gd name="T5" fmla="*/ 174 h 208"/>
                <a:gd name="T6" fmla="*/ 352 w 352"/>
                <a:gd name="T7" fmla="*/ 163 h 208"/>
                <a:gd name="T8" fmla="*/ 199 w 352"/>
                <a:gd name="T9" fmla="*/ 31 h 208"/>
                <a:gd name="T10" fmla="*/ 157 w 352"/>
                <a:gd name="T11" fmla="*/ 156 h 208"/>
                <a:gd name="T12" fmla="*/ 122 w 352"/>
                <a:gd name="T13" fmla="*/ 84 h 208"/>
                <a:gd name="T14" fmla="*/ 195 w 352"/>
                <a:gd name="T15" fmla="*/ 49 h 208"/>
                <a:gd name="T16" fmla="*/ 230 w 352"/>
                <a:gd name="T17" fmla="*/ 121 h 208"/>
                <a:gd name="T18" fmla="*/ 157 w 352"/>
                <a:gd name="T19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208">
                  <a:moveTo>
                    <a:pt x="199" y="31"/>
                  </a:moveTo>
                  <a:cubicBezTo>
                    <a:pt x="107" y="0"/>
                    <a:pt x="0" y="42"/>
                    <a:pt x="0" y="42"/>
                  </a:cubicBezTo>
                  <a:cubicBezTo>
                    <a:pt x="0" y="42"/>
                    <a:pt x="55" y="140"/>
                    <a:pt x="155" y="174"/>
                  </a:cubicBezTo>
                  <a:cubicBezTo>
                    <a:pt x="254" y="208"/>
                    <a:pt x="352" y="163"/>
                    <a:pt x="352" y="163"/>
                  </a:cubicBezTo>
                  <a:cubicBezTo>
                    <a:pt x="352" y="163"/>
                    <a:pt x="290" y="63"/>
                    <a:pt x="199" y="31"/>
                  </a:cubicBezTo>
                  <a:moveTo>
                    <a:pt x="157" y="156"/>
                  </a:moveTo>
                  <a:cubicBezTo>
                    <a:pt x="128" y="146"/>
                    <a:pt x="112" y="114"/>
                    <a:pt x="122" y="84"/>
                  </a:cubicBezTo>
                  <a:cubicBezTo>
                    <a:pt x="132" y="54"/>
                    <a:pt x="165" y="39"/>
                    <a:pt x="195" y="49"/>
                  </a:cubicBezTo>
                  <a:cubicBezTo>
                    <a:pt x="224" y="59"/>
                    <a:pt x="240" y="91"/>
                    <a:pt x="230" y="121"/>
                  </a:cubicBezTo>
                  <a:cubicBezTo>
                    <a:pt x="219" y="151"/>
                    <a:pt x="187" y="166"/>
                    <a:pt x="157" y="15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Line to bugle"/>
          <p:cNvSpPr>
            <a:spLocks noChangeArrowheads="1"/>
          </p:cNvSpPr>
          <p:nvPr userDrawn="1"/>
        </p:nvSpPr>
        <p:spPr bwMode="auto">
          <a:xfrm>
            <a:off x="6877588" y="5806284"/>
            <a:ext cx="19656" cy="52544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Bugle"/>
          <p:cNvSpPr>
            <a:spLocks/>
          </p:cNvSpPr>
          <p:nvPr userDrawn="1"/>
        </p:nvSpPr>
        <p:spPr bwMode="auto">
          <a:xfrm>
            <a:off x="6612898" y="6260974"/>
            <a:ext cx="490069" cy="252897"/>
          </a:xfrm>
          <a:custGeom>
            <a:avLst/>
            <a:gdLst>
              <a:gd name="T0" fmla="*/ 374 w 374"/>
              <a:gd name="T1" fmla="*/ 97 h 193"/>
              <a:gd name="T2" fmla="*/ 348 w 374"/>
              <a:gd name="T3" fmla="*/ 76 h 193"/>
              <a:gd name="T4" fmla="*/ 348 w 374"/>
              <a:gd name="T5" fmla="*/ 93 h 193"/>
              <a:gd name="T6" fmla="*/ 269 w 374"/>
              <a:gd name="T7" fmla="*/ 93 h 193"/>
              <a:gd name="T8" fmla="*/ 200 w 374"/>
              <a:gd name="T9" fmla="*/ 42 h 193"/>
              <a:gd name="T10" fmla="*/ 200 w 374"/>
              <a:gd name="T11" fmla="*/ 93 h 193"/>
              <a:gd name="T12" fmla="*/ 124 w 374"/>
              <a:gd name="T13" fmla="*/ 93 h 193"/>
              <a:gd name="T14" fmla="*/ 0 w 374"/>
              <a:gd name="T15" fmla="*/ 0 h 193"/>
              <a:gd name="T16" fmla="*/ 0 w 374"/>
              <a:gd name="T17" fmla="*/ 193 h 193"/>
              <a:gd name="T18" fmla="*/ 124 w 374"/>
              <a:gd name="T19" fmla="*/ 100 h 193"/>
              <a:gd name="T20" fmla="*/ 200 w 374"/>
              <a:gd name="T21" fmla="*/ 100 h 193"/>
              <a:gd name="T22" fmla="*/ 200 w 374"/>
              <a:gd name="T23" fmla="*/ 152 h 193"/>
              <a:gd name="T24" fmla="*/ 269 w 374"/>
              <a:gd name="T25" fmla="*/ 100 h 193"/>
              <a:gd name="T26" fmla="*/ 348 w 374"/>
              <a:gd name="T27" fmla="*/ 100 h 193"/>
              <a:gd name="T28" fmla="*/ 348 w 374"/>
              <a:gd name="T29" fmla="*/ 116 h 193"/>
              <a:gd name="T30" fmla="*/ 374 w 374"/>
              <a:gd name="T31" fmla="*/ 9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3">
                <a:moveTo>
                  <a:pt x="374" y="97"/>
                </a:moveTo>
                <a:lnTo>
                  <a:pt x="348" y="76"/>
                </a:lnTo>
                <a:lnTo>
                  <a:pt x="348" y="93"/>
                </a:lnTo>
                <a:lnTo>
                  <a:pt x="269" y="93"/>
                </a:lnTo>
                <a:lnTo>
                  <a:pt x="200" y="42"/>
                </a:lnTo>
                <a:lnTo>
                  <a:pt x="200" y="93"/>
                </a:lnTo>
                <a:lnTo>
                  <a:pt x="124" y="93"/>
                </a:lnTo>
                <a:lnTo>
                  <a:pt x="0" y="0"/>
                </a:lnTo>
                <a:lnTo>
                  <a:pt x="0" y="193"/>
                </a:lnTo>
                <a:lnTo>
                  <a:pt x="124" y="100"/>
                </a:lnTo>
                <a:lnTo>
                  <a:pt x="200" y="100"/>
                </a:lnTo>
                <a:lnTo>
                  <a:pt x="200" y="152"/>
                </a:lnTo>
                <a:lnTo>
                  <a:pt x="269" y="100"/>
                </a:lnTo>
                <a:lnTo>
                  <a:pt x="348" y="100"/>
                </a:lnTo>
                <a:lnTo>
                  <a:pt x="348" y="116"/>
                </a:lnTo>
                <a:lnTo>
                  <a:pt x="374" y="97"/>
                </a:lnTo>
                <a:close/>
              </a:path>
            </a:pathLst>
          </a:custGeom>
          <a:solidFill>
            <a:srgbClr val="FCB5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Arrow round wheel 2"/>
          <p:cNvGrpSpPr/>
          <p:nvPr userDrawn="1"/>
        </p:nvGrpSpPr>
        <p:grpSpPr>
          <a:xfrm>
            <a:off x="6076966" y="5405318"/>
            <a:ext cx="811105" cy="564759"/>
            <a:chOff x="1208088" y="3209171"/>
            <a:chExt cx="982663" cy="684213"/>
          </a:xfrm>
        </p:grpSpPr>
        <p:sp>
          <p:nvSpPr>
            <p:cNvPr id="24" name="Freeform 12"/>
            <p:cNvSpPr>
              <a:spLocks noEditPoints="1"/>
            </p:cNvSpPr>
            <p:nvPr userDrawn="1"/>
          </p:nvSpPr>
          <p:spPr bwMode="auto">
            <a:xfrm>
              <a:off x="1208088" y="3220284"/>
              <a:ext cx="120650" cy="114300"/>
            </a:xfrm>
            <a:custGeom>
              <a:avLst/>
              <a:gdLst>
                <a:gd name="T0" fmla="*/ 76 w 76"/>
                <a:gd name="T1" fmla="*/ 72 h 72"/>
                <a:gd name="T2" fmla="*/ 0 w 76"/>
                <a:gd name="T3" fmla="*/ 58 h 72"/>
                <a:gd name="T4" fmla="*/ 48 w 76"/>
                <a:gd name="T5" fmla="*/ 0 h 72"/>
                <a:gd name="T6" fmla="*/ 76 w 76"/>
                <a:gd name="T7" fmla="*/ 72 h 72"/>
                <a:gd name="T8" fmla="*/ 17 w 76"/>
                <a:gd name="T9" fmla="*/ 51 h 72"/>
                <a:gd name="T10" fmla="*/ 62 w 76"/>
                <a:gd name="T11" fmla="*/ 60 h 72"/>
                <a:gd name="T12" fmla="*/ 46 w 76"/>
                <a:gd name="T13" fmla="*/ 19 h 72"/>
                <a:gd name="T14" fmla="*/ 17 w 76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2">
                  <a:moveTo>
                    <a:pt x="76" y="72"/>
                  </a:moveTo>
                  <a:lnTo>
                    <a:pt x="0" y="58"/>
                  </a:lnTo>
                  <a:lnTo>
                    <a:pt x="48" y="0"/>
                  </a:lnTo>
                  <a:lnTo>
                    <a:pt x="76" y="72"/>
                  </a:lnTo>
                  <a:close/>
                  <a:moveTo>
                    <a:pt x="17" y="51"/>
                  </a:moveTo>
                  <a:lnTo>
                    <a:pt x="62" y="60"/>
                  </a:lnTo>
                  <a:lnTo>
                    <a:pt x="46" y="19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3"/>
            <p:cNvSpPr>
              <a:spLocks noEditPoints="1"/>
            </p:cNvSpPr>
            <p:nvPr userDrawn="1"/>
          </p:nvSpPr>
          <p:spPr bwMode="auto">
            <a:xfrm>
              <a:off x="1249363" y="3209171"/>
              <a:ext cx="941388" cy="684213"/>
            </a:xfrm>
            <a:custGeom>
              <a:avLst/>
              <a:gdLst>
                <a:gd name="T0" fmla="*/ 170 w 345"/>
                <a:gd name="T1" fmla="*/ 245 h 251"/>
                <a:gd name="T2" fmla="*/ 173 w 345"/>
                <a:gd name="T3" fmla="*/ 251 h 251"/>
                <a:gd name="T4" fmla="*/ 149 w 345"/>
                <a:gd name="T5" fmla="*/ 243 h 251"/>
                <a:gd name="T6" fmla="*/ 191 w 345"/>
                <a:gd name="T7" fmla="*/ 251 h 251"/>
                <a:gd name="T8" fmla="*/ 205 w 345"/>
                <a:gd name="T9" fmla="*/ 248 h 251"/>
                <a:gd name="T10" fmla="*/ 127 w 345"/>
                <a:gd name="T11" fmla="*/ 245 h 251"/>
                <a:gd name="T12" fmla="*/ 141 w 345"/>
                <a:gd name="T13" fmla="*/ 249 h 251"/>
                <a:gd name="T14" fmla="*/ 224 w 345"/>
                <a:gd name="T15" fmla="*/ 237 h 251"/>
                <a:gd name="T16" fmla="*/ 121 w 345"/>
                <a:gd name="T17" fmla="*/ 243 h 251"/>
                <a:gd name="T18" fmla="*/ 123 w 345"/>
                <a:gd name="T19" fmla="*/ 237 h 251"/>
                <a:gd name="T20" fmla="*/ 230 w 345"/>
                <a:gd name="T21" fmla="*/ 235 h 251"/>
                <a:gd name="T22" fmla="*/ 233 w 345"/>
                <a:gd name="T23" fmla="*/ 241 h 251"/>
                <a:gd name="T24" fmla="*/ 91 w 345"/>
                <a:gd name="T25" fmla="*/ 224 h 251"/>
                <a:gd name="T26" fmla="*/ 252 w 345"/>
                <a:gd name="T27" fmla="*/ 232 h 251"/>
                <a:gd name="T28" fmla="*/ 265 w 345"/>
                <a:gd name="T29" fmla="*/ 225 h 251"/>
                <a:gd name="T30" fmla="*/ 81 w 345"/>
                <a:gd name="T31" fmla="*/ 225 h 251"/>
                <a:gd name="T32" fmla="*/ 85 w 345"/>
                <a:gd name="T33" fmla="*/ 220 h 251"/>
                <a:gd name="T34" fmla="*/ 271 w 345"/>
                <a:gd name="T35" fmla="*/ 222 h 251"/>
                <a:gd name="T36" fmla="*/ 282 w 345"/>
                <a:gd name="T37" fmla="*/ 213 h 251"/>
                <a:gd name="T38" fmla="*/ 54 w 345"/>
                <a:gd name="T39" fmla="*/ 204 h 251"/>
                <a:gd name="T40" fmla="*/ 64 w 345"/>
                <a:gd name="T41" fmla="*/ 213 h 251"/>
                <a:gd name="T42" fmla="*/ 293 w 345"/>
                <a:gd name="T43" fmla="*/ 194 h 251"/>
                <a:gd name="T44" fmla="*/ 49 w 345"/>
                <a:gd name="T45" fmla="*/ 199 h 251"/>
                <a:gd name="T46" fmla="*/ 53 w 345"/>
                <a:gd name="T47" fmla="*/ 194 h 251"/>
                <a:gd name="T48" fmla="*/ 298 w 345"/>
                <a:gd name="T49" fmla="*/ 189 h 251"/>
                <a:gd name="T50" fmla="*/ 303 w 345"/>
                <a:gd name="T51" fmla="*/ 193 h 251"/>
                <a:gd name="T52" fmla="*/ 32 w 345"/>
                <a:gd name="T53" fmla="*/ 167 h 251"/>
                <a:gd name="T54" fmla="*/ 316 w 345"/>
                <a:gd name="T55" fmla="*/ 177 h 251"/>
                <a:gd name="T56" fmla="*/ 318 w 345"/>
                <a:gd name="T57" fmla="*/ 161 h 251"/>
                <a:gd name="T58" fmla="*/ 316 w 345"/>
                <a:gd name="T59" fmla="*/ 177 h 251"/>
                <a:gd name="T60" fmla="*/ 22 w 345"/>
                <a:gd name="T61" fmla="*/ 149 h 251"/>
                <a:gd name="T62" fmla="*/ 327 w 345"/>
                <a:gd name="T63" fmla="*/ 158 h 251"/>
                <a:gd name="T64" fmla="*/ 333 w 345"/>
                <a:gd name="T65" fmla="*/ 145 h 251"/>
                <a:gd name="T66" fmla="*/ 8 w 345"/>
                <a:gd name="T67" fmla="*/ 132 h 251"/>
                <a:gd name="T68" fmla="*/ 13 w 345"/>
                <a:gd name="T69" fmla="*/ 146 h 251"/>
                <a:gd name="T70" fmla="*/ 333 w 345"/>
                <a:gd name="T71" fmla="*/ 123 h 251"/>
                <a:gd name="T72" fmla="*/ 6 w 345"/>
                <a:gd name="T73" fmla="*/ 125 h 251"/>
                <a:gd name="T74" fmla="*/ 12 w 345"/>
                <a:gd name="T75" fmla="*/ 124 h 251"/>
                <a:gd name="T76" fmla="*/ 335 w 345"/>
                <a:gd name="T77" fmla="*/ 117 h 251"/>
                <a:gd name="T78" fmla="*/ 341 w 345"/>
                <a:gd name="T79" fmla="*/ 118 h 251"/>
                <a:gd name="T80" fmla="*/ 6 w 345"/>
                <a:gd name="T81" fmla="*/ 90 h 251"/>
                <a:gd name="T82" fmla="*/ 344 w 345"/>
                <a:gd name="T83" fmla="*/ 97 h 251"/>
                <a:gd name="T84" fmla="*/ 345 w 345"/>
                <a:gd name="T85" fmla="*/ 83 h 251"/>
                <a:gd name="T86" fmla="*/ 0 w 345"/>
                <a:gd name="T87" fmla="*/ 78 h 251"/>
                <a:gd name="T88" fmla="*/ 6 w 345"/>
                <a:gd name="T89" fmla="*/ 78 h 251"/>
                <a:gd name="T90" fmla="*/ 339 w 345"/>
                <a:gd name="T91" fmla="*/ 76 h 251"/>
                <a:gd name="T92" fmla="*/ 345 w 345"/>
                <a:gd name="T93" fmla="*/ 76 h 251"/>
                <a:gd name="T94" fmla="*/ 0 w 345"/>
                <a:gd name="T95" fmla="*/ 62 h 251"/>
                <a:gd name="T96" fmla="*/ 7 w 345"/>
                <a:gd name="T97" fmla="*/ 63 h 251"/>
                <a:gd name="T98" fmla="*/ 342 w 345"/>
                <a:gd name="T99" fmla="*/ 40 h 251"/>
                <a:gd name="T100" fmla="*/ 334 w 345"/>
                <a:gd name="T101" fmla="*/ 35 h 251"/>
                <a:gd name="T102" fmla="*/ 340 w 345"/>
                <a:gd name="T103" fmla="*/ 33 h 251"/>
                <a:gd name="T104" fmla="*/ 323 w 345"/>
                <a:gd name="T105" fmla="*/ 3 h 251"/>
                <a:gd name="T106" fmla="*/ 328 w 345"/>
                <a:gd name="T10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" h="251">
                  <a:moveTo>
                    <a:pt x="173" y="251"/>
                  </a:moveTo>
                  <a:cubicBezTo>
                    <a:pt x="172" y="251"/>
                    <a:pt x="171" y="251"/>
                    <a:pt x="170" y="251"/>
                  </a:cubicBezTo>
                  <a:cubicBezTo>
                    <a:pt x="170" y="245"/>
                    <a:pt x="170" y="245"/>
                    <a:pt x="170" y="245"/>
                  </a:cubicBezTo>
                  <a:cubicBezTo>
                    <a:pt x="174" y="245"/>
                    <a:pt x="179" y="245"/>
                    <a:pt x="184" y="245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0" y="251"/>
                    <a:pt x="177" y="251"/>
                    <a:pt x="173" y="251"/>
                  </a:cubicBezTo>
                  <a:close/>
                  <a:moveTo>
                    <a:pt x="163" y="251"/>
                  </a:moveTo>
                  <a:cubicBezTo>
                    <a:pt x="158" y="251"/>
                    <a:pt x="153" y="250"/>
                    <a:pt x="148" y="250"/>
                  </a:cubicBezTo>
                  <a:cubicBezTo>
                    <a:pt x="149" y="243"/>
                    <a:pt x="149" y="243"/>
                    <a:pt x="149" y="243"/>
                  </a:cubicBezTo>
                  <a:cubicBezTo>
                    <a:pt x="154" y="244"/>
                    <a:pt x="158" y="245"/>
                    <a:pt x="163" y="245"/>
                  </a:cubicBezTo>
                  <a:lnTo>
                    <a:pt x="163" y="251"/>
                  </a:lnTo>
                  <a:close/>
                  <a:moveTo>
                    <a:pt x="191" y="251"/>
                  </a:moveTo>
                  <a:cubicBezTo>
                    <a:pt x="190" y="244"/>
                    <a:pt x="190" y="244"/>
                    <a:pt x="190" y="244"/>
                  </a:cubicBezTo>
                  <a:cubicBezTo>
                    <a:pt x="195" y="244"/>
                    <a:pt x="199" y="243"/>
                    <a:pt x="204" y="242"/>
                  </a:cubicBezTo>
                  <a:cubicBezTo>
                    <a:pt x="205" y="248"/>
                    <a:pt x="205" y="248"/>
                    <a:pt x="205" y="248"/>
                  </a:cubicBezTo>
                  <a:cubicBezTo>
                    <a:pt x="200" y="249"/>
                    <a:pt x="196" y="250"/>
                    <a:pt x="191" y="251"/>
                  </a:cubicBezTo>
                  <a:close/>
                  <a:moveTo>
                    <a:pt x="141" y="249"/>
                  </a:moveTo>
                  <a:cubicBezTo>
                    <a:pt x="137" y="248"/>
                    <a:pt x="132" y="247"/>
                    <a:pt x="127" y="245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33" y="240"/>
                    <a:pt x="138" y="241"/>
                    <a:pt x="142" y="242"/>
                  </a:cubicBezTo>
                  <a:lnTo>
                    <a:pt x="141" y="249"/>
                  </a:lnTo>
                  <a:close/>
                  <a:moveTo>
                    <a:pt x="212" y="247"/>
                  </a:moveTo>
                  <a:cubicBezTo>
                    <a:pt x="211" y="241"/>
                    <a:pt x="211" y="241"/>
                    <a:pt x="211" y="241"/>
                  </a:cubicBezTo>
                  <a:cubicBezTo>
                    <a:pt x="215" y="240"/>
                    <a:pt x="220" y="239"/>
                    <a:pt x="224" y="237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1" y="245"/>
                    <a:pt x="217" y="246"/>
                    <a:pt x="212" y="247"/>
                  </a:cubicBezTo>
                  <a:close/>
                  <a:moveTo>
                    <a:pt x="121" y="243"/>
                  </a:moveTo>
                  <a:cubicBezTo>
                    <a:pt x="116" y="242"/>
                    <a:pt x="112" y="240"/>
                    <a:pt x="107" y="238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4" y="234"/>
                    <a:pt x="118" y="236"/>
                    <a:pt x="123" y="237"/>
                  </a:cubicBezTo>
                  <a:lnTo>
                    <a:pt x="121" y="243"/>
                  </a:lnTo>
                  <a:close/>
                  <a:moveTo>
                    <a:pt x="233" y="241"/>
                  </a:moveTo>
                  <a:cubicBezTo>
                    <a:pt x="230" y="235"/>
                    <a:pt x="230" y="235"/>
                    <a:pt x="230" y="235"/>
                  </a:cubicBezTo>
                  <a:cubicBezTo>
                    <a:pt x="235" y="233"/>
                    <a:pt x="239" y="232"/>
                    <a:pt x="243" y="230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1" y="238"/>
                    <a:pt x="237" y="239"/>
                    <a:pt x="233" y="241"/>
                  </a:cubicBezTo>
                  <a:close/>
                  <a:moveTo>
                    <a:pt x="101" y="236"/>
                  </a:moveTo>
                  <a:cubicBezTo>
                    <a:pt x="96" y="234"/>
                    <a:pt x="92" y="231"/>
                    <a:pt x="88" y="229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95" y="226"/>
                    <a:pt x="99" y="228"/>
                    <a:pt x="103" y="230"/>
                  </a:cubicBezTo>
                  <a:lnTo>
                    <a:pt x="101" y="236"/>
                  </a:lnTo>
                  <a:close/>
                  <a:moveTo>
                    <a:pt x="252" y="232"/>
                  </a:moveTo>
                  <a:cubicBezTo>
                    <a:pt x="249" y="227"/>
                    <a:pt x="249" y="227"/>
                    <a:pt x="249" y="227"/>
                  </a:cubicBezTo>
                  <a:cubicBezTo>
                    <a:pt x="253" y="225"/>
                    <a:pt x="257" y="222"/>
                    <a:pt x="261" y="220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1" y="228"/>
                    <a:pt x="256" y="230"/>
                    <a:pt x="252" y="232"/>
                  </a:cubicBezTo>
                  <a:close/>
                  <a:moveTo>
                    <a:pt x="82" y="225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77" y="223"/>
                    <a:pt x="74" y="220"/>
                    <a:pt x="70" y="217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7" y="215"/>
                    <a:pt x="81" y="217"/>
                    <a:pt x="85" y="220"/>
                  </a:cubicBezTo>
                  <a:cubicBezTo>
                    <a:pt x="85" y="220"/>
                    <a:pt x="85" y="220"/>
                    <a:pt x="85" y="220"/>
                  </a:cubicBezTo>
                  <a:lnTo>
                    <a:pt x="82" y="225"/>
                  </a:lnTo>
                  <a:close/>
                  <a:moveTo>
                    <a:pt x="271" y="222"/>
                  </a:moveTo>
                  <a:cubicBezTo>
                    <a:pt x="267" y="216"/>
                    <a:pt x="267" y="216"/>
                    <a:pt x="267" y="216"/>
                  </a:cubicBezTo>
                  <a:cubicBezTo>
                    <a:pt x="271" y="214"/>
                    <a:pt x="275" y="211"/>
                    <a:pt x="278" y="208"/>
                  </a:cubicBezTo>
                  <a:cubicBezTo>
                    <a:pt x="282" y="213"/>
                    <a:pt x="282" y="213"/>
                    <a:pt x="282" y="213"/>
                  </a:cubicBezTo>
                  <a:cubicBezTo>
                    <a:pt x="278" y="216"/>
                    <a:pt x="274" y="219"/>
                    <a:pt x="271" y="222"/>
                  </a:cubicBezTo>
                  <a:close/>
                  <a:moveTo>
                    <a:pt x="64" y="213"/>
                  </a:moveTo>
                  <a:cubicBezTo>
                    <a:pt x="61" y="210"/>
                    <a:pt x="57" y="207"/>
                    <a:pt x="54" y="204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61" y="202"/>
                    <a:pt x="65" y="205"/>
                    <a:pt x="68" y="208"/>
                  </a:cubicBezTo>
                  <a:lnTo>
                    <a:pt x="64" y="213"/>
                  </a:lnTo>
                  <a:close/>
                  <a:moveTo>
                    <a:pt x="287" y="209"/>
                  </a:moveTo>
                  <a:cubicBezTo>
                    <a:pt x="283" y="204"/>
                    <a:pt x="283" y="204"/>
                    <a:pt x="283" y="204"/>
                  </a:cubicBezTo>
                  <a:cubicBezTo>
                    <a:pt x="287" y="201"/>
                    <a:pt x="290" y="198"/>
                    <a:pt x="293" y="194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5" y="202"/>
                    <a:pt x="291" y="205"/>
                    <a:pt x="287" y="209"/>
                  </a:cubicBezTo>
                  <a:close/>
                  <a:moveTo>
                    <a:pt x="49" y="199"/>
                  </a:moveTo>
                  <a:cubicBezTo>
                    <a:pt x="45" y="195"/>
                    <a:pt x="42" y="192"/>
                    <a:pt x="39" y="188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7" y="188"/>
                    <a:pt x="50" y="191"/>
                    <a:pt x="53" y="194"/>
                  </a:cubicBezTo>
                  <a:lnTo>
                    <a:pt x="49" y="199"/>
                  </a:lnTo>
                  <a:close/>
                  <a:moveTo>
                    <a:pt x="303" y="193"/>
                  </a:moveTo>
                  <a:cubicBezTo>
                    <a:pt x="298" y="189"/>
                    <a:pt x="298" y="189"/>
                    <a:pt x="298" y="189"/>
                  </a:cubicBezTo>
                  <a:cubicBezTo>
                    <a:pt x="301" y="186"/>
                    <a:pt x="304" y="182"/>
                    <a:pt x="307" y="179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09" y="186"/>
                    <a:pt x="306" y="190"/>
                    <a:pt x="303" y="193"/>
                  </a:cubicBezTo>
                  <a:close/>
                  <a:moveTo>
                    <a:pt x="35" y="183"/>
                  </a:moveTo>
                  <a:cubicBezTo>
                    <a:pt x="32" y="179"/>
                    <a:pt x="29" y="175"/>
                    <a:pt x="27" y="171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4" y="171"/>
                    <a:pt x="37" y="175"/>
                    <a:pt x="40" y="179"/>
                  </a:cubicBezTo>
                  <a:lnTo>
                    <a:pt x="35" y="183"/>
                  </a:lnTo>
                  <a:close/>
                  <a:moveTo>
                    <a:pt x="316" y="177"/>
                  </a:moveTo>
                  <a:cubicBezTo>
                    <a:pt x="311" y="173"/>
                    <a:pt x="311" y="173"/>
                    <a:pt x="311" y="173"/>
                  </a:cubicBezTo>
                  <a:cubicBezTo>
                    <a:pt x="312" y="171"/>
                    <a:pt x="314" y="169"/>
                    <a:pt x="315" y="166"/>
                  </a:cubicBezTo>
                  <a:cubicBezTo>
                    <a:pt x="316" y="165"/>
                    <a:pt x="317" y="163"/>
                    <a:pt x="318" y="161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6"/>
                    <a:pt x="321" y="168"/>
                    <a:pt x="320" y="170"/>
                  </a:cubicBezTo>
                  <a:cubicBezTo>
                    <a:pt x="319" y="172"/>
                    <a:pt x="317" y="174"/>
                    <a:pt x="316" y="177"/>
                  </a:cubicBezTo>
                  <a:close/>
                  <a:moveTo>
                    <a:pt x="23" y="165"/>
                  </a:moveTo>
                  <a:cubicBezTo>
                    <a:pt x="20" y="161"/>
                    <a:pt x="18" y="156"/>
                    <a:pt x="16" y="15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4" y="154"/>
                    <a:pt x="26" y="158"/>
                    <a:pt x="28" y="162"/>
                  </a:cubicBezTo>
                  <a:lnTo>
                    <a:pt x="23" y="165"/>
                  </a:lnTo>
                  <a:close/>
                  <a:moveTo>
                    <a:pt x="327" y="158"/>
                  </a:moveTo>
                  <a:cubicBezTo>
                    <a:pt x="321" y="155"/>
                    <a:pt x="321" y="155"/>
                    <a:pt x="321" y="155"/>
                  </a:cubicBezTo>
                  <a:cubicBezTo>
                    <a:pt x="323" y="151"/>
                    <a:pt x="325" y="147"/>
                    <a:pt x="327" y="143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1" y="150"/>
                    <a:pt x="329" y="154"/>
                    <a:pt x="327" y="158"/>
                  </a:cubicBezTo>
                  <a:close/>
                  <a:moveTo>
                    <a:pt x="13" y="146"/>
                  </a:moveTo>
                  <a:cubicBezTo>
                    <a:pt x="11" y="141"/>
                    <a:pt x="10" y="137"/>
                    <a:pt x="8" y="13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6" y="135"/>
                    <a:pt x="17" y="139"/>
                    <a:pt x="19" y="143"/>
                  </a:cubicBezTo>
                  <a:lnTo>
                    <a:pt x="13" y="146"/>
                  </a:lnTo>
                  <a:close/>
                  <a:moveTo>
                    <a:pt x="335" y="139"/>
                  </a:moveTo>
                  <a:cubicBezTo>
                    <a:pt x="329" y="137"/>
                    <a:pt x="329" y="137"/>
                    <a:pt x="329" y="137"/>
                  </a:cubicBezTo>
                  <a:cubicBezTo>
                    <a:pt x="331" y="132"/>
                    <a:pt x="332" y="128"/>
                    <a:pt x="333" y="123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30"/>
                    <a:pt x="337" y="134"/>
                    <a:pt x="335" y="139"/>
                  </a:cubicBezTo>
                  <a:close/>
                  <a:moveTo>
                    <a:pt x="6" y="125"/>
                  </a:moveTo>
                  <a:cubicBezTo>
                    <a:pt x="5" y="121"/>
                    <a:pt x="4" y="116"/>
                    <a:pt x="3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5"/>
                    <a:pt x="11" y="119"/>
                    <a:pt x="12" y="124"/>
                  </a:cubicBezTo>
                  <a:lnTo>
                    <a:pt x="6" y="125"/>
                  </a:lnTo>
                  <a:close/>
                  <a:moveTo>
                    <a:pt x="341" y="118"/>
                  </a:moveTo>
                  <a:cubicBezTo>
                    <a:pt x="335" y="117"/>
                    <a:pt x="335" y="117"/>
                    <a:pt x="335" y="117"/>
                  </a:cubicBezTo>
                  <a:cubicBezTo>
                    <a:pt x="336" y="112"/>
                    <a:pt x="337" y="108"/>
                    <a:pt x="337" y="103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3" y="109"/>
                    <a:pt x="342" y="113"/>
                    <a:pt x="341" y="118"/>
                  </a:cubicBezTo>
                  <a:close/>
                  <a:moveTo>
                    <a:pt x="2" y="105"/>
                  </a:moveTo>
                  <a:cubicBezTo>
                    <a:pt x="1" y="100"/>
                    <a:pt x="0" y="95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5"/>
                    <a:pt x="7" y="99"/>
                    <a:pt x="8" y="104"/>
                  </a:cubicBezTo>
                  <a:lnTo>
                    <a:pt x="2" y="105"/>
                  </a:lnTo>
                  <a:close/>
                  <a:moveTo>
                    <a:pt x="344" y="97"/>
                  </a:moveTo>
                  <a:cubicBezTo>
                    <a:pt x="338" y="96"/>
                    <a:pt x="338" y="96"/>
                    <a:pt x="338" y="96"/>
                  </a:cubicBezTo>
                  <a:cubicBezTo>
                    <a:pt x="339" y="92"/>
                    <a:pt x="339" y="87"/>
                    <a:pt x="339" y="83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5" y="88"/>
                    <a:pt x="345" y="92"/>
                    <a:pt x="344" y="97"/>
                  </a:cubicBezTo>
                  <a:close/>
                  <a:moveTo>
                    <a:pt x="0" y="83"/>
                  </a:moveTo>
                  <a:cubicBezTo>
                    <a:pt x="0" y="81"/>
                    <a:pt x="0" y="80"/>
                    <a:pt x="0" y="78"/>
                  </a:cubicBezTo>
                  <a:cubicBezTo>
                    <a:pt x="0" y="75"/>
                    <a:pt x="0" y="72"/>
                    <a:pt x="0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2"/>
                    <a:pt x="6" y="75"/>
                    <a:pt x="6" y="78"/>
                  </a:cubicBezTo>
                  <a:cubicBezTo>
                    <a:pt x="6" y="80"/>
                    <a:pt x="6" y="81"/>
                    <a:pt x="6" y="83"/>
                  </a:cubicBezTo>
                  <a:lnTo>
                    <a:pt x="0" y="83"/>
                  </a:lnTo>
                  <a:close/>
                  <a:moveTo>
                    <a:pt x="339" y="76"/>
                  </a:moveTo>
                  <a:cubicBezTo>
                    <a:pt x="339" y="71"/>
                    <a:pt x="339" y="67"/>
                    <a:pt x="338" y="62"/>
                  </a:cubicBezTo>
                  <a:cubicBezTo>
                    <a:pt x="345" y="61"/>
                    <a:pt x="345" y="61"/>
                    <a:pt x="345" y="61"/>
                  </a:cubicBezTo>
                  <a:cubicBezTo>
                    <a:pt x="345" y="66"/>
                    <a:pt x="345" y="71"/>
                    <a:pt x="345" y="76"/>
                  </a:cubicBezTo>
                  <a:lnTo>
                    <a:pt x="339" y="76"/>
                  </a:lnTo>
                  <a:close/>
                  <a:moveTo>
                    <a:pt x="7" y="63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" y="57"/>
                    <a:pt x="1" y="52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3"/>
                    <a:pt x="7" y="58"/>
                    <a:pt x="7" y="63"/>
                  </a:cubicBezTo>
                  <a:close/>
                  <a:moveTo>
                    <a:pt x="338" y="55"/>
                  </a:moveTo>
                  <a:cubicBezTo>
                    <a:pt x="337" y="51"/>
                    <a:pt x="336" y="46"/>
                    <a:pt x="335" y="42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3" y="45"/>
                    <a:pt x="343" y="50"/>
                    <a:pt x="344" y="54"/>
                  </a:cubicBezTo>
                  <a:lnTo>
                    <a:pt x="338" y="55"/>
                  </a:lnTo>
                  <a:close/>
                  <a:moveTo>
                    <a:pt x="334" y="35"/>
                  </a:moveTo>
                  <a:cubicBezTo>
                    <a:pt x="333" y="30"/>
                    <a:pt x="332" y="26"/>
                    <a:pt x="330" y="22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8" y="24"/>
                    <a:pt x="339" y="29"/>
                    <a:pt x="340" y="33"/>
                  </a:cubicBezTo>
                  <a:lnTo>
                    <a:pt x="334" y="35"/>
                  </a:lnTo>
                  <a:close/>
                  <a:moveTo>
                    <a:pt x="328" y="15"/>
                  </a:moveTo>
                  <a:cubicBezTo>
                    <a:pt x="327" y="11"/>
                    <a:pt x="325" y="7"/>
                    <a:pt x="323" y="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1" y="4"/>
                    <a:pt x="332" y="9"/>
                    <a:pt x="334" y="13"/>
                  </a:cubicBezTo>
                  <a:lnTo>
                    <a:pt x="32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Wheel connector"/>
          <p:cNvGrpSpPr/>
          <p:nvPr userDrawn="1"/>
        </p:nvGrpSpPr>
        <p:grpSpPr>
          <a:xfrm>
            <a:off x="6515932" y="5246766"/>
            <a:ext cx="926414" cy="807173"/>
            <a:chOff x="1739901" y="3017084"/>
            <a:chExt cx="1122362" cy="977900"/>
          </a:xfrm>
        </p:grpSpPr>
        <p:sp>
          <p:nvSpPr>
            <p:cNvPr id="27" name="Freeform 14"/>
            <p:cNvSpPr>
              <a:spLocks/>
            </p:cNvSpPr>
            <p:nvPr userDrawn="1"/>
          </p:nvSpPr>
          <p:spPr bwMode="auto">
            <a:xfrm>
              <a:off x="1739901" y="3415546"/>
              <a:ext cx="925513" cy="579438"/>
            </a:xfrm>
            <a:custGeom>
              <a:avLst/>
              <a:gdLst>
                <a:gd name="T0" fmla="*/ 575 w 583"/>
                <a:gd name="T1" fmla="*/ 365 h 365"/>
                <a:gd name="T2" fmla="*/ 0 w 583"/>
                <a:gd name="T3" fmla="*/ 14 h 365"/>
                <a:gd name="T4" fmla="*/ 9 w 583"/>
                <a:gd name="T5" fmla="*/ 0 h 365"/>
                <a:gd name="T6" fmla="*/ 583 w 583"/>
                <a:gd name="T7" fmla="*/ 351 h 365"/>
                <a:gd name="T8" fmla="*/ 575 w 583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365">
                  <a:moveTo>
                    <a:pt x="575" y="365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583" y="351"/>
                  </a:lnTo>
                  <a:lnTo>
                    <a:pt x="575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5"/>
            <p:cNvSpPr>
              <a:spLocks/>
            </p:cNvSpPr>
            <p:nvPr userDrawn="1"/>
          </p:nvSpPr>
          <p:spPr bwMode="auto">
            <a:xfrm>
              <a:off x="2001838" y="3017084"/>
              <a:ext cx="860425" cy="681038"/>
            </a:xfrm>
            <a:custGeom>
              <a:avLst/>
              <a:gdLst>
                <a:gd name="T0" fmla="*/ 532 w 542"/>
                <a:gd name="T1" fmla="*/ 429 h 429"/>
                <a:gd name="T2" fmla="*/ 0 w 542"/>
                <a:gd name="T3" fmla="*/ 12 h 429"/>
                <a:gd name="T4" fmla="*/ 11 w 542"/>
                <a:gd name="T5" fmla="*/ 0 h 429"/>
                <a:gd name="T6" fmla="*/ 542 w 542"/>
                <a:gd name="T7" fmla="*/ 417 h 429"/>
                <a:gd name="T8" fmla="*/ 532 w 54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429">
                  <a:moveTo>
                    <a:pt x="532" y="42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542" y="417"/>
                  </a:lnTo>
                  <a:lnTo>
                    <a:pt x="532" y="4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Arrow around wheel 1"/>
          <p:cNvGrpSpPr/>
          <p:nvPr userDrawn="1"/>
        </p:nvGrpSpPr>
        <p:grpSpPr>
          <a:xfrm>
            <a:off x="6295794" y="5077731"/>
            <a:ext cx="517587" cy="638139"/>
            <a:chOff x="1473201" y="2812296"/>
            <a:chExt cx="627063" cy="773113"/>
          </a:xfrm>
        </p:grpSpPr>
        <p:sp>
          <p:nvSpPr>
            <p:cNvPr id="30" name="Freeform 16"/>
            <p:cNvSpPr>
              <a:spLocks noEditPoints="1"/>
            </p:cNvSpPr>
            <p:nvPr userDrawn="1"/>
          </p:nvSpPr>
          <p:spPr bwMode="auto">
            <a:xfrm>
              <a:off x="1978026" y="2812296"/>
              <a:ext cx="122238" cy="115888"/>
            </a:xfrm>
            <a:custGeom>
              <a:avLst/>
              <a:gdLst>
                <a:gd name="T0" fmla="*/ 0 w 77"/>
                <a:gd name="T1" fmla="*/ 73 h 73"/>
                <a:gd name="T2" fmla="*/ 31 w 77"/>
                <a:gd name="T3" fmla="*/ 0 h 73"/>
                <a:gd name="T4" fmla="*/ 77 w 77"/>
                <a:gd name="T5" fmla="*/ 64 h 73"/>
                <a:gd name="T6" fmla="*/ 0 w 77"/>
                <a:gd name="T7" fmla="*/ 73 h 73"/>
                <a:gd name="T8" fmla="*/ 33 w 77"/>
                <a:gd name="T9" fmla="*/ 19 h 73"/>
                <a:gd name="T10" fmla="*/ 15 w 77"/>
                <a:gd name="T11" fmla="*/ 62 h 73"/>
                <a:gd name="T12" fmla="*/ 60 w 77"/>
                <a:gd name="T13" fmla="*/ 57 h 73"/>
                <a:gd name="T14" fmla="*/ 33 w 77"/>
                <a:gd name="T15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0" y="73"/>
                  </a:moveTo>
                  <a:lnTo>
                    <a:pt x="31" y="0"/>
                  </a:lnTo>
                  <a:lnTo>
                    <a:pt x="77" y="64"/>
                  </a:lnTo>
                  <a:lnTo>
                    <a:pt x="0" y="73"/>
                  </a:lnTo>
                  <a:close/>
                  <a:moveTo>
                    <a:pt x="33" y="19"/>
                  </a:moveTo>
                  <a:lnTo>
                    <a:pt x="15" y="62"/>
                  </a:lnTo>
                  <a:lnTo>
                    <a:pt x="60" y="57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7"/>
            <p:cNvSpPr>
              <a:spLocks noEditPoints="1"/>
            </p:cNvSpPr>
            <p:nvPr userDrawn="1"/>
          </p:nvSpPr>
          <p:spPr bwMode="auto">
            <a:xfrm>
              <a:off x="1473201" y="2834521"/>
              <a:ext cx="509588" cy="750888"/>
            </a:xfrm>
            <a:custGeom>
              <a:avLst/>
              <a:gdLst>
                <a:gd name="T0" fmla="*/ 83 w 187"/>
                <a:gd name="T1" fmla="*/ 270 h 275"/>
                <a:gd name="T2" fmla="*/ 99 w 187"/>
                <a:gd name="T3" fmla="*/ 269 h 275"/>
                <a:gd name="T4" fmla="*/ 77 w 187"/>
                <a:gd name="T5" fmla="*/ 267 h 275"/>
                <a:gd name="T6" fmla="*/ 68 w 187"/>
                <a:gd name="T7" fmla="*/ 254 h 275"/>
                <a:gd name="T8" fmla="*/ 77 w 187"/>
                <a:gd name="T9" fmla="*/ 267 h 275"/>
                <a:gd name="T10" fmla="*/ 49 w 187"/>
                <a:gd name="T11" fmla="*/ 248 h 275"/>
                <a:gd name="T12" fmla="*/ 52 w 187"/>
                <a:gd name="T13" fmla="*/ 242 h 275"/>
                <a:gd name="T14" fmla="*/ 63 w 187"/>
                <a:gd name="T15" fmla="*/ 250 h 275"/>
                <a:gd name="T16" fmla="*/ 42 w 187"/>
                <a:gd name="T17" fmla="*/ 241 h 275"/>
                <a:gd name="T18" fmla="*/ 38 w 187"/>
                <a:gd name="T19" fmla="*/ 227 h 275"/>
                <a:gd name="T20" fmla="*/ 42 w 187"/>
                <a:gd name="T21" fmla="*/ 241 h 275"/>
                <a:gd name="T22" fmla="*/ 20 w 187"/>
                <a:gd name="T23" fmla="*/ 213 h 275"/>
                <a:gd name="T24" fmla="*/ 33 w 187"/>
                <a:gd name="T25" fmla="*/ 221 h 275"/>
                <a:gd name="T26" fmla="*/ 17 w 187"/>
                <a:gd name="T27" fmla="*/ 207 h 275"/>
                <a:gd name="T28" fmla="*/ 17 w 187"/>
                <a:gd name="T29" fmla="*/ 192 h 275"/>
                <a:gd name="T30" fmla="*/ 17 w 187"/>
                <a:gd name="T31" fmla="*/ 207 h 275"/>
                <a:gd name="T32" fmla="*/ 4 w 187"/>
                <a:gd name="T33" fmla="*/ 174 h 275"/>
                <a:gd name="T34" fmla="*/ 14 w 187"/>
                <a:gd name="T35" fmla="*/ 185 h 275"/>
                <a:gd name="T36" fmla="*/ 3 w 187"/>
                <a:gd name="T37" fmla="*/ 167 h 275"/>
                <a:gd name="T38" fmla="*/ 7 w 187"/>
                <a:gd name="T39" fmla="*/ 152 h 275"/>
                <a:gd name="T40" fmla="*/ 3 w 187"/>
                <a:gd name="T41" fmla="*/ 167 h 275"/>
                <a:gd name="T42" fmla="*/ 0 w 187"/>
                <a:gd name="T43" fmla="*/ 141 h 275"/>
                <a:gd name="T44" fmla="*/ 7 w 187"/>
                <a:gd name="T45" fmla="*/ 131 h 275"/>
                <a:gd name="T46" fmla="*/ 7 w 187"/>
                <a:gd name="T47" fmla="*/ 145 h 275"/>
                <a:gd name="T48" fmla="*/ 8 w 187"/>
                <a:gd name="T49" fmla="*/ 125 h 275"/>
                <a:gd name="T50" fmla="*/ 4 w 187"/>
                <a:gd name="T51" fmla="*/ 110 h 275"/>
                <a:gd name="T52" fmla="*/ 8 w 187"/>
                <a:gd name="T53" fmla="*/ 125 h 275"/>
                <a:gd name="T54" fmla="*/ 6 w 187"/>
                <a:gd name="T55" fmla="*/ 103 h 275"/>
                <a:gd name="T56" fmla="*/ 16 w 187"/>
                <a:gd name="T57" fmla="*/ 92 h 275"/>
                <a:gd name="T58" fmla="*/ 19 w 187"/>
                <a:gd name="T59" fmla="*/ 85 h 275"/>
                <a:gd name="T60" fmla="*/ 20 w 187"/>
                <a:gd name="T61" fmla="*/ 70 h 275"/>
                <a:gd name="T62" fmla="*/ 19 w 187"/>
                <a:gd name="T63" fmla="*/ 85 h 275"/>
                <a:gd name="T64" fmla="*/ 24 w 187"/>
                <a:gd name="T65" fmla="*/ 64 h 275"/>
                <a:gd name="T66" fmla="*/ 37 w 187"/>
                <a:gd name="T67" fmla="*/ 56 h 275"/>
                <a:gd name="T68" fmla="*/ 41 w 187"/>
                <a:gd name="T69" fmla="*/ 51 h 275"/>
                <a:gd name="T70" fmla="*/ 47 w 187"/>
                <a:gd name="T71" fmla="*/ 37 h 275"/>
                <a:gd name="T72" fmla="*/ 41 w 187"/>
                <a:gd name="T73" fmla="*/ 51 h 275"/>
                <a:gd name="T74" fmla="*/ 52 w 187"/>
                <a:gd name="T75" fmla="*/ 32 h 275"/>
                <a:gd name="T76" fmla="*/ 67 w 187"/>
                <a:gd name="T77" fmla="*/ 29 h 275"/>
                <a:gd name="T78" fmla="*/ 73 w 187"/>
                <a:gd name="T79" fmla="*/ 25 h 275"/>
                <a:gd name="T80" fmla="*/ 82 w 187"/>
                <a:gd name="T81" fmla="*/ 13 h 275"/>
                <a:gd name="T82" fmla="*/ 73 w 187"/>
                <a:gd name="T83" fmla="*/ 25 h 275"/>
                <a:gd name="T84" fmla="*/ 89 w 187"/>
                <a:gd name="T85" fmla="*/ 10 h 275"/>
                <a:gd name="T86" fmla="*/ 104 w 187"/>
                <a:gd name="T87" fmla="*/ 12 h 275"/>
                <a:gd name="T88" fmla="*/ 185 w 187"/>
                <a:gd name="T89" fmla="*/ 14 h 275"/>
                <a:gd name="T90" fmla="*/ 173 w 187"/>
                <a:gd name="T91" fmla="*/ 4 h 275"/>
                <a:gd name="T92" fmla="*/ 185 w 187"/>
                <a:gd name="T93" fmla="*/ 14 h 275"/>
                <a:gd name="T94" fmla="*/ 109 w 187"/>
                <a:gd name="T95" fmla="*/ 4 h 275"/>
                <a:gd name="T96" fmla="*/ 124 w 187"/>
                <a:gd name="T97" fmla="*/ 8 h 275"/>
                <a:gd name="T98" fmla="*/ 165 w 187"/>
                <a:gd name="T99" fmla="*/ 9 h 275"/>
                <a:gd name="T100" fmla="*/ 152 w 187"/>
                <a:gd name="T101" fmla="*/ 1 h 275"/>
                <a:gd name="T102" fmla="*/ 165 w 187"/>
                <a:gd name="T103" fmla="*/ 9 h 275"/>
                <a:gd name="T104" fmla="*/ 131 w 187"/>
                <a:gd name="T105" fmla="*/ 1 h 275"/>
                <a:gd name="T106" fmla="*/ 145 w 187"/>
                <a:gd name="T107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275">
                  <a:moveTo>
                    <a:pt x="97" y="275"/>
                  </a:moveTo>
                  <a:cubicBezTo>
                    <a:pt x="93" y="273"/>
                    <a:pt x="88" y="272"/>
                    <a:pt x="83" y="270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90" y="266"/>
                    <a:pt x="95" y="267"/>
                    <a:pt x="99" y="269"/>
                  </a:cubicBezTo>
                  <a:lnTo>
                    <a:pt x="97" y="275"/>
                  </a:lnTo>
                  <a:close/>
                  <a:moveTo>
                    <a:pt x="77" y="267"/>
                  </a:moveTo>
                  <a:cubicBezTo>
                    <a:pt x="73" y="264"/>
                    <a:pt x="69" y="262"/>
                    <a:pt x="65" y="259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72" y="257"/>
                    <a:pt x="76" y="259"/>
                    <a:pt x="80" y="261"/>
                  </a:cubicBezTo>
                  <a:lnTo>
                    <a:pt x="77" y="267"/>
                  </a:lnTo>
                  <a:close/>
                  <a:moveTo>
                    <a:pt x="59" y="255"/>
                  </a:moveTo>
                  <a:cubicBezTo>
                    <a:pt x="55" y="253"/>
                    <a:pt x="52" y="250"/>
                    <a:pt x="49" y="248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52" y="242"/>
                    <a:pt x="52" y="242"/>
                    <a:pt x="52" y="242"/>
                  </a:cubicBezTo>
                  <a:cubicBezTo>
                    <a:pt x="53" y="243"/>
                    <a:pt x="53" y="243"/>
                    <a:pt x="53" y="243"/>
                  </a:cubicBezTo>
                  <a:cubicBezTo>
                    <a:pt x="56" y="245"/>
                    <a:pt x="59" y="248"/>
                    <a:pt x="63" y="250"/>
                  </a:cubicBezTo>
                  <a:lnTo>
                    <a:pt x="59" y="255"/>
                  </a:lnTo>
                  <a:close/>
                  <a:moveTo>
                    <a:pt x="42" y="241"/>
                  </a:moveTo>
                  <a:cubicBezTo>
                    <a:pt x="39" y="238"/>
                    <a:pt x="36" y="234"/>
                    <a:pt x="33" y="231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41" y="230"/>
                    <a:pt x="44" y="234"/>
                    <a:pt x="47" y="237"/>
                  </a:cubicBezTo>
                  <a:lnTo>
                    <a:pt x="42" y="241"/>
                  </a:lnTo>
                  <a:close/>
                  <a:moveTo>
                    <a:pt x="28" y="225"/>
                  </a:moveTo>
                  <a:cubicBezTo>
                    <a:pt x="25" y="221"/>
                    <a:pt x="23" y="217"/>
                    <a:pt x="20" y="213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8" y="214"/>
                    <a:pt x="31" y="218"/>
                    <a:pt x="33" y="221"/>
                  </a:cubicBezTo>
                  <a:lnTo>
                    <a:pt x="28" y="225"/>
                  </a:lnTo>
                  <a:close/>
                  <a:moveTo>
                    <a:pt x="17" y="207"/>
                  </a:moveTo>
                  <a:cubicBezTo>
                    <a:pt x="15" y="203"/>
                    <a:pt x="13" y="198"/>
                    <a:pt x="11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8" y="196"/>
                    <a:pt x="20" y="200"/>
                    <a:pt x="22" y="204"/>
                  </a:cubicBezTo>
                  <a:lnTo>
                    <a:pt x="17" y="207"/>
                  </a:lnTo>
                  <a:close/>
                  <a:moveTo>
                    <a:pt x="8" y="187"/>
                  </a:moveTo>
                  <a:cubicBezTo>
                    <a:pt x="7" y="183"/>
                    <a:pt x="5" y="178"/>
                    <a:pt x="4" y="174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2" y="177"/>
                    <a:pt x="13" y="181"/>
                    <a:pt x="14" y="185"/>
                  </a:cubicBezTo>
                  <a:lnTo>
                    <a:pt x="8" y="187"/>
                  </a:lnTo>
                  <a:close/>
                  <a:moveTo>
                    <a:pt x="3" y="167"/>
                  </a:moveTo>
                  <a:cubicBezTo>
                    <a:pt x="2" y="162"/>
                    <a:pt x="1" y="157"/>
                    <a:pt x="1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6"/>
                    <a:pt x="8" y="161"/>
                    <a:pt x="9" y="165"/>
                  </a:cubicBezTo>
                  <a:lnTo>
                    <a:pt x="3" y="167"/>
                  </a:lnTo>
                  <a:close/>
                  <a:moveTo>
                    <a:pt x="1" y="145"/>
                  </a:moveTo>
                  <a:cubicBezTo>
                    <a:pt x="1" y="144"/>
                    <a:pt x="0" y="142"/>
                    <a:pt x="0" y="141"/>
                  </a:cubicBezTo>
                  <a:cubicBezTo>
                    <a:pt x="0" y="138"/>
                    <a:pt x="1" y="134"/>
                    <a:pt x="1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5"/>
                    <a:pt x="7" y="138"/>
                    <a:pt x="7" y="141"/>
                  </a:cubicBezTo>
                  <a:cubicBezTo>
                    <a:pt x="7" y="142"/>
                    <a:pt x="7" y="144"/>
                    <a:pt x="7" y="145"/>
                  </a:cubicBezTo>
                  <a:lnTo>
                    <a:pt x="1" y="145"/>
                  </a:lnTo>
                  <a:close/>
                  <a:moveTo>
                    <a:pt x="8" y="125"/>
                  </a:moveTo>
                  <a:cubicBezTo>
                    <a:pt x="2" y="124"/>
                    <a:pt x="2" y="124"/>
                    <a:pt x="2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98"/>
                    <a:pt x="9" y="94"/>
                    <a:pt x="10" y="8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6"/>
                    <a:pt x="13" y="100"/>
                    <a:pt x="12" y="105"/>
                  </a:cubicBezTo>
                  <a:close/>
                  <a:moveTo>
                    <a:pt x="19" y="85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5" y="78"/>
                    <a:pt x="17" y="74"/>
                    <a:pt x="20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3" y="77"/>
                    <a:pt x="21" y="81"/>
                    <a:pt x="19" y="85"/>
                  </a:cubicBezTo>
                  <a:close/>
                  <a:moveTo>
                    <a:pt x="29" y="67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6" y="60"/>
                    <a:pt x="29" y="56"/>
                    <a:pt x="32" y="52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4" y="60"/>
                    <a:pt x="31" y="64"/>
                    <a:pt x="29" y="67"/>
                  </a:cubicBezTo>
                  <a:close/>
                  <a:moveTo>
                    <a:pt x="41" y="51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0" y="43"/>
                    <a:pt x="43" y="40"/>
                    <a:pt x="4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8" y="44"/>
                    <a:pt x="44" y="48"/>
                    <a:pt x="41" y="51"/>
                  </a:cubicBezTo>
                  <a:close/>
                  <a:moveTo>
                    <a:pt x="56" y="37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60" y="26"/>
                    <a:pt x="64" y="2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3" y="31"/>
                    <a:pt x="60" y="34"/>
                    <a:pt x="56" y="37"/>
                  </a:cubicBezTo>
                  <a:close/>
                  <a:moveTo>
                    <a:pt x="73" y="25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4" y="17"/>
                    <a:pt x="78" y="15"/>
                    <a:pt x="8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1" y="21"/>
                    <a:pt x="77" y="23"/>
                    <a:pt x="73" y="25"/>
                  </a:cubicBezTo>
                  <a:close/>
                  <a:moveTo>
                    <a:pt x="91" y="16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93" y="9"/>
                    <a:pt x="98" y="7"/>
                    <a:pt x="103" y="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0" y="13"/>
                    <a:pt x="96" y="14"/>
                    <a:pt x="91" y="16"/>
                  </a:cubicBezTo>
                  <a:close/>
                  <a:moveTo>
                    <a:pt x="185" y="14"/>
                  </a:moveTo>
                  <a:cubicBezTo>
                    <a:pt x="181" y="12"/>
                    <a:pt x="176" y="11"/>
                    <a:pt x="172" y="1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8" y="5"/>
                    <a:pt x="183" y="6"/>
                    <a:pt x="187" y="8"/>
                  </a:cubicBezTo>
                  <a:lnTo>
                    <a:pt x="185" y="14"/>
                  </a:lnTo>
                  <a:close/>
                  <a:moveTo>
                    <a:pt x="111" y="10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14" y="3"/>
                    <a:pt x="119" y="2"/>
                    <a:pt x="124" y="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0" y="8"/>
                    <a:pt x="115" y="9"/>
                    <a:pt x="111" y="10"/>
                  </a:cubicBezTo>
                  <a:close/>
                  <a:moveTo>
                    <a:pt x="165" y="9"/>
                  </a:moveTo>
                  <a:cubicBezTo>
                    <a:pt x="161" y="8"/>
                    <a:pt x="156" y="7"/>
                    <a:pt x="152" y="7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7" y="1"/>
                    <a:pt x="162" y="2"/>
                    <a:pt x="166" y="2"/>
                  </a:cubicBezTo>
                  <a:lnTo>
                    <a:pt x="165" y="9"/>
                  </a:lnTo>
                  <a:close/>
                  <a:moveTo>
                    <a:pt x="131" y="7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5" y="0"/>
                    <a:pt x="140" y="0"/>
                    <a:pt x="145" y="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0" y="6"/>
                    <a:pt x="136" y="7"/>
                    <a:pt x="13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" name="Big Wheel 1"/>
          <p:cNvGrpSpPr/>
          <p:nvPr userDrawn="1"/>
        </p:nvGrpSpPr>
        <p:grpSpPr>
          <a:xfrm>
            <a:off x="6378346" y="5198283"/>
            <a:ext cx="450759" cy="418001"/>
            <a:chOff x="1573213" y="2958346"/>
            <a:chExt cx="546100" cy="506413"/>
          </a:xfrm>
          <a:solidFill>
            <a:schemeClr val="accent4"/>
          </a:solidFill>
        </p:grpSpPr>
        <p:sp>
          <p:nvSpPr>
            <p:cNvPr id="33" name="Freeform 18"/>
            <p:cNvSpPr>
              <a:spLocks noEditPoints="1"/>
            </p:cNvSpPr>
            <p:nvPr userDrawn="1"/>
          </p:nvSpPr>
          <p:spPr bwMode="auto">
            <a:xfrm>
              <a:off x="1573213" y="2958346"/>
              <a:ext cx="546100" cy="506413"/>
            </a:xfrm>
            <a:custGeom>
              <a:avLst/>
              <a:gdLst>
                <a:gd name="T0" fmla="*/ 104 w 200"/>
                <a:gd name="T1" fmla="*/ 186 h 186"/>
                <a:gd name="T2" fmla="*/ 104 w 200"/>
                <a:gd name="T3" fmla="*/ 186 h 186"/>
                <a:gd name="T4" fmla="*/ 14 w 200"/>
                <a:gd name="T5" fmla="*/ 118 h 186"/>
                <a:gd name="T6" fmla="*/ 79 w 200"/>
                <a:gd name="T7" fmla="*/ 4 h 186"/>
                <a:gd name="T8" fmla="*/ 104 w 200"/>
                <a:gd name="T9" fmla="*/ 0 h 186"/>
                <a:gd name="T10" fmla="*/ 193 w 200"/>
                <a:gd name="T11" fmla="*/ 68 h 186"/>
                <a:gd name="T12" fmla="*/ 185 w 200"/>
                <a:gd name="T13" fmla="*/ 139 h 186"/>
                <a:gd name="T14" fmla="*/ 129 w 200"/>
                <a:gd name="T15" fmla="*/ 183 h 186"/>
                <a:gd name="T16" fmla="*/ 104 w 200"/>
                <a:gd name="T17" fmla="*/ 186 h 186"/>
                <a:gd name="T18" fmla="*/ 104 w 200"/>
                <a:gd name="T19" fmla="*/ 9 h 186"/>
                <a:gd name="T20" fmla="*/ 81 w 200"/>
                <a:gd name="T21" fmla="*/ 12 h 186"/>
                <a:gd name="T22" fmla="*/ 23 w 200"/>
                <a:gd name="T23" fmla="*/ 116 h 186"/>
                <a:gd name="T24" fmla="*/ 104 w 200"/>
                <a:gd name="T25" fmla="*/ 177 h 186"/>
                <a:gd name="T26" fmla="*/ 104 w 200"/>
                <a:gd name="T27" fmla="*/ 177 h 186"/>
                <a:gd name="T28" fmla="*/ 127 w 200"/>
                <a:gd name="T29" fmla="*/ 174 h 186"/>
                <a:gd name="T30" fmla="*/ 177 w 200"/>
                <a:gd name="T31" fmla="*/ 134 h 186"/>
                <a:gd name="T32" fmla="*/ 185 w 200"/>
                <a:gd name="T33" fmla="*/ 71 h 186"/>
                <a:gd name="T34" fmla="*/ 104 w 200"/>
                <a:gd name="T35" fmla="*/ 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86">
                  <a:moveTo>
                    <a:pt x="104" y="186"/>
                  </a:moveTo>
                  <a:cubicBezTo>
                    <a:pt x="104" y="186"/>
                    <a:pt x="104" y="186"/>
                    <a:pt x="104" y="186"/>
                  </a:cubicBezTo>
                  <a:cubicBezTo>
                    <a:pt x="62" y="186"/>
                    <a:pt x="26" y="158"/>
                    <a:pt x="14" y="118"/>
                  </a:cubicBezTo>
                  <a:cubicBezTo>
                    <a:pt x="0" y="69"/>
                    <a:pt x="29" y="18"/>
                    <a:pt x="79" y="4"/>
                  </a:cubicBezTo>
                  <a:cubicBezTo>
                    <a:pt x="87" y="1"/>
                    <a:pt x="95" y="0"/>
                    <a:pt x="104" y="0"/>
                  </a:cubicBezTo>
                  <a:cubicBezTo>
                    <a:pt x="145" y="0"/>
                    <a:pt x="182" y="28"/>
                    <a:pt x="193" y="68"/>
                  </a:cubicBezTo>
                  <a:cubicBezTo>
                    <a:pt x="200" y="92"/>
                    <a:pt x="197" y="117"/>
                    <a:pt x="185" y="139"/>
                  </a:cubicBezTo>
                  <a:cubicBezTo>
                    <a:pt x="173" y="160"/>
                    <a:pt x="153" y="176"/>
                    <a:pt x="129" y="183"/>
                  </a:cubicBezTo>
                  <a:cubicBezTo>
                    <a:pt x="121" y="185"/>
                    <a:pt x="112" y="186"/>
                    <a:pt x="104" y="186"/>
                  </a:cubicBezTo>
                  <a:close/>
                  <a:moveTo>
                    <a:pt x="104" y="9"/>
                  </a:moveTo>
                  <a:cubicBezTo>
                    <a:pt x="96" y="9"/>
                    <a:pt x="88" y="10"/>
                    <a:pt x="81" y="12"/>
                  </a:cubicBezTo>
                  <a:cubicBezTo>
                    <a:pt x="36" y="25"/>
                    <a:pt x="10" y="71"/>
                    <a:pt x="23" y="116"/>
                  </a:cubicBezTo>
                  <a:cubicBezTo>
                    <a:pt x="33" y="152"/>
                    <a:pt x="66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1" y="177"/>
                    <a:pt x="119" y="176"/>
                    <a:pt x="127" y="174"/>
                  </a:cubicBezTo>
                  <a:cubicBezTo>
                    <a:pt x="148" y="168"/>
                    <a:pt x="166" y="154"/>
                    <a:pt x="177" y="134"/>
                  </a:cubicBezTo>
                  <a:cubicBezTo>
                    <a:pt x="188" y="115"/>
                    <a:pt x="191" y="92"/>
                    <a:pt x="185" y="71"/>
                  </a:cubicBezTo>
                  <a:cubicBezTo>
                    <a:pt x="174" y="34"/>
                    <a:pt x="141" y="9"/>
                    <a:pt x="10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4" name="Pin wheel 1"/>
            <p:cNvGrpSpPr/>
            <p:nvPr userDrawn="1"/>
          </p:nvGrpSpPr>
          <p:grpSpPr>
            <a:xfrm>
              <a:off x="1697038" y="3050421"/>
              <a:ext cx="322263" cy="325438"/>
              <a:chOff x="1697038" y="3050421"/>
              <a:chExt cx="322263" cy="325438"/>
            </a:xfrm>
            <a:grpFill/>
          </p:grpSpPr>
          <p:sp>
            <p:nvSpPr>
              <p:cNvPr id="35" name="Freeform 19"/>
              <p:cNvSpPr>
                <a:spLocks noEditPoints="1"/>
              </p:cNvSpPr>
              <p:nvPr userDrawn="1"/>
            </p:nvSpPr>
            <p:spPr bwMode="auto">
              <a:xfrm>
                <a:off x="1795463" y="3152021"/>
                <a:ext cx="122238" cy="122238"/>
              </a:xfrm>
              <a:custGeom>
                <a:avLst/>
                <a:gdLst>
                  <a:gd name="T0" fmla="*/ 23 w 45"/>
                  <a:gd name="T1" fmla="*/ 45 h 45"/>
                  <a:gd name="T2" fmla="*/ 0 w 45"/>
                  <a:gd name="T3" fmla="*/ 22 h 45"/>
                  <a:gd name="T4" fmla="*/ 7 w 45"/>
                  <a:gd name="T5" fmla="*/ 6 h 45"/>
                  <a:gd name="T6" fmla="*/ 23 w 45"/>
                  <a:gd name="T7" fmla="*/ 0 h 45"/>
                  <a:gd name="T8" fmla="*/ 45 w 45"/>
                  <a:gd name="T9" fmla="*/ 22 h 45"/>
                  <a:gd name="T10" fmla="*/ 23 w 45"/>
                  <a:gd name="T11" fmla="*/ 45 h 45"/>
                  <a:gd name="T12" fmla="*/ 23 w 45"/>
                  <a:gd name="T13" fmla="*/ 6 h 45"/>
                  <a:gd name="T14" fmla="*/ 11 w 45"/>
                  <a:gd name="T15" fmla="*/ 11 h 45"/>
                  <a:gd name="T16" fmla="*/ 7 w 45"/>
                  <a:gd name="T17" fmla="*/ 22 h 45"/>
                  <a:gd name="T18" fmla="*/ 23 w 45"/>
                  <a:gd name="T19" fmla="*/ 38 h 45"/>
                  <a:gd name="T20" fmla="*/ 23 w 45"/>
                  <a:gd name="T21" fmla="*/ 41 h 45"/>
                  <a:gd name="T22" fmla="*/ 23 w 45"/>
                  <a:gd name="T23" fmla="*/ 38 h 45"/>
                  <a:gd name="T24" fmla="*/ 39 w 45"/>
                  <a:gd name="T25" fmla="*/ 22 h 45"/>
                  <a:gd name="T26" fmla="*/ 23 w 45"/>
                  <a:gd name="T2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10" y="45"/>
                      <a:pt x="0" y="35"/>
                      <a:pt x="0" y="22"/>
                    </a:cubicBezTo>
                    <a:cubicBezTo>
                      <a:pt x="0" y="16"/>
                      <a:pt x="3" y="11"/>
                      <a:pt x="7" y="6"/>
                    </a:cubicBezTo>
                    <a:cubicBezTo>
                      <a:pt x="11" y="2"/>
                      <a:pt x="17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5"/>
                      <a:pt x="35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18" y="6"/>
                      <a:pt x="14" y="8"/>
                      <a:pt x="11" y="11"/>
                    </a:cubicBezTo>
                    <a:cubicBezTo>
                      <a:pt x="8" y="14"/>
                      <a:pt x="7" y="18"/>
                      <a:pt x="7" y="22"/>
                    </a:cubicBezTo>
                    <a:cubicBezTo>
                      <a:pt x="7" y="31"/>
                      <a:pt x="14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32" y="38"/>
                      <a:pt x="39" y="31"/>
                      <a:pt x="39" y="22"/>
                    </a:cubicBezTo>
                    <a:cubicBezTo>
                      <a:pt x="39" y="13"/>
                      <a:pt x="32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Rectangle 20"/>
              <p:cNvSpPr>
                <a:spLocks noChangeArrowheads="1"/>
              </p:cNvSpPr>
              <p:nvPr userDrawn="1"/>
            </p:nvSpPr>
            <p:spPr bwMode="auto">
              <a:xfrm>
                <a:off x="1697038" y="3202821"/>
                <a:ext cx="730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Rectangle 21"/>
              <p:cNvSpPr>
                <a:spLocks noChangeArrowheads="1"/>
              </p:cNvSpPr>
              <p:nvPr userDrawn="1"/>
            </p:nvSpPr>
            <p:spPr bwMode="auto">
              <a:xfrm>
                <a:off x="1944688" y="3202821"/>
                <a:ext cx="746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Rectangle 22"/>
              <p:cNvSpPr>
                <a:spLocks noChangeArrowheads="1"/>
              </p:cNvSpPr>
              <p:nvPr userDrawn="1"/>
            </p:nvSpPr>
            <p:spPr bwMode="auto">
              <a:xfrm>
                <a:off x="1849438" y="3299659"/>
                <a:ext cx="1587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Rectangle 23"/>
              <p:cNvSpPr>
                <a:spLocks noChangeArrowheads="1"/>
              </p:cNvSpPr>
              <p:nvPr userDrawn="1"/>
            </p:nvSpPr>
            <p:spPr bwMode="auto">
              <a:xfrm>
                <a:off x="1849438" y="3050421"/>
                <a:ext cx="1587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24"/>
              <p:cNvSpPr>
                <a:spLocks/>
              </p:cNvSpPr>
              <p:nvPr userDrawn="1"/>
            </p:nvSpPr>
            <p:spPr bwMode="auto">
              <a:xfrm>
                <a:off x="1912938" y="3269496"/>
                <a:ext cx="53975" cy="50800"/>
              </a:xfrm>
              <a:custGeom>
                <a:avLst/>
                <a:gdLst>
                  <a:gd name="T0" fmla="*/ 25 w 34"/>
                  <a:gd name="T1" fmla="*/ 32 h 32"/>
                  <a:gd name="T2" fmla="*/ 0 w 34"/>
                  <a:gd name="T3" fmla="*/ 6 h 32"/>
                  <a:gd name="T4" fmla="*/ 8 w 34"/>
                  <a:gd name="T5" fmla="*/ 0 h 32"/>
                  <a:gd name="T6" fmla="*/ 34 w 34"/>
                  <a:gd name="T7" fmla="*/ 25 h 32"/>
                  <a:gd name="T8" fmla="*/ 25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5" y="32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34" y="25"/>
                    </a:lnTo>
                    <a:lnTo>
                      <a:pt x="2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25"/>
              <p:cNvSpPr>
                <a:spLocks/>
              </p:cNvSpPr>
              <p:nvPr userDrawn="1"/>
            </p:nvSpPr>
            <p:spPr bwMode="auto">
              <a:xfrm>
                <a:off x="1747838" y="3102809"/>
                <a:ext cx="52388" cy="53975"/>
              </a:xfrm>
              <a:custGeom>
                <a:avLst/>
                <a:gdLst>
                  <a:gd name="T0" fmla="*/ 26 w 33"/>
                  <a:gd name="T1" fmla="*/ 34 h 34"/>
                  <a:gd name="T2" fmla="*/ 0 w 33"/>
                  <a:gd name="T3" fmla="*/ 8 h 34"/>
                  <a:gd name="T4" fmla="*/ 7 w 33"/>
                  <a:gd name="T5" fmla="*/ 0 h 34"/>
                  <a:gd name="T6" fmla="*/ 33 w 33"/>
                  <a:gd name="T7" fmla="*/ 26 h 34"/>
                  <a:gd name="T8" fmla="*/ 26 w 3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6" y="34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33" y="26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26"/>
              <p:cNvSpPr>
                <a:spLocks/>
              </p:cNvSpPr>
              <p:nvPr userDrawn="1"/>
            </p:nvSpPr>
            <p:spPr bwMode="auto">
              <a:xfrm>
                <a:off x="1912938" y="3102809"/>
                <a:ext cx="53975" cy="53975"/>
              </a:xfrm>
              <a:custGeom>
                <a:avLst/>
                <a:gdLst>
                  <a:gd name="T0" fmla="*/ 8 w 34"/>
                  <a:gd name="T1" fmla="*/ 34 h 34"/>
                  <a:gd name="T2" fmla="*/ 0 w 34"/>
                  <a:gd name="T3" fmla="*/ 26 h 34"/>
                  <a:gd name="T4" fmla="*/ 25 w 34"/>
                  <a:gd name="T5" fmla="*/ 0 h 34"/>
                  <a:gd name="T6" fmla="*/ 34 w 34"/>
                  <a:gd name="T7" fmla="*/ 8 h 34"/>
                  <a:gd name="T8" fmla="*/ 8 w 3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8" y="34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34" y="8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27"/>
              <p:cNvSpPr>
                <a:spLocks/>
              </p:cNvSpPr>
              <p:nvPr userDrawn="1"/>
            </p:nvSpPr>
            <p:spPr bwMode="auto">
              <a:xfrm>
                <a:off x="1747838" y="3269496"/>
                <a:ext cx="52388" cy="50800"/>
              </a:xfrm>
              <a:custGeom>
                <a:avLst/>
                <a:gdLst>
                  <a:gd name="T0" fmla="*/ 7 w 33"/>
                  <a:gd name="T1" fmla="*/ 32 h 32"/>
                  <a:gd name="T2" fmla="*/ 0 w 33"/>
                  <a:gd name="T3" fmla="*/ 25 h 32"/>
                  <a:gd name="T4" fmla="*/ 26 w 33"/>
                  <a:gd name="T5" fmla="*/ 0 h 32"/>
                  <a:gd name="T6" fmla="*/ 33 w 33"/>
                  <a:gd name="T7" fmla="*/ 6 h 32"/>
                  <a:gd name="T8" fmla="*/ 7 w 3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7" y="32"/>
                    </a:moveTo>
                    <a:lnTo>
                      <a:pt x="0" y="25"/>
                    </a:lnTo>
                    <a:lnTo>
                      <a:pt x="26" y="0"/>
                    </a:lnTo>
                    <a:lnTo>
                      <a:pt x="33" y="6"/>
                    </a:ln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4" name="Small Wheel 1"/>
          <p:cNvGrpSpPr/>
          <p:nvPr userDrawn="1"/>
        </p:nvGrpSpPr>
        <p:grpSpPr>
          <a:xfrm>
            <a:off x="7192071" y="5765663"/>
            <a:ext cx="322345" cy="313173"/>
            <a:chOff x="2559051" y="3645734"/>
            <a:chExt cx="390525" cy="379413"/>
          </a:xfrm>
          <a:solidFill>
            <a:schemeClr val="accent4"/>
          </a:solidFill>
        </p:grpSpPr>
        <p:sp>
          <p:nvSpPr>
            <p:cNvPr id="45" name="Freeform 28"/>
            <p:cNvSpPr>
              <a:spLocks noEditPoints="1"/>
            </p:cNvSpPr>
            <p:nvPr userDrawn="1"/>
          </p:nvSpPr>
          <p:spPr bwMode="auto">
            <a:xfrm>
              <a:off x="2559051" y="3645734"/>
              <a:ext cx="390525" cy="379413"/>
            </a:xfrm>
            <a:custGeom>
              <a:avLst/>
              <a:gdLst>
                <a:gd name="T0" fmla="*/ 71 w 143"/>
                <a:gd name="T1" fmla="*/ 139 h 139"/>
                <a:gd name="T2" fmla="*/ 71 w 143"/>
                <a:gd name="T3" fmla="*/ 139 h 139"/>
                <a:gd name="T4" fmla="*/ 5 w 143"/>
                <a:gd name="T5" fmla="*/ 88 h 139"/>
                <a:gd name="T6" fmla="*/ 11 w 143"/>
                <a:gd name="T7" fmla="*/ 35 h 139"/>
                <a:gd name="T8" fmla="*/ 53 w 143"/>
                <a:gd name="T9" fmla="*/ 2 h 139"/>
                <a:gd name="T10" fmla="*/ 71 w 143"/>
                <a:gd name="T11" fmla="*/ 0 h 139"/>
                <a:gd name="T12" fmla="*/ 138 w 143"/>
                <a:gd name="T13" fmla="*/ 50 h 139"/>
                <a:gd name="T14" fmla="*/ 132 w 143"/>
                <a:gd name="T15" fmla="*/ 103 h 139"/>
                <a:gd name="T16" fmla="*/ 90 w 143"/>
                <a:gd name="T17" fmla="*/ 136 h 139"/>
                <a:gd name="T18" fmla="*/ 71 w 143"/>
                <a:gd name="T19" fmla="*/ 139 h 139"/>
                <a:gd name="T20" fmla="*/ 71 w 143"/>
                <a:gd name="T21" fmla="*/ 9 h 139"/>
                <a:gd name="T22" fmla="*/ 55 w 143"/>
                <a:gd name="T23" fmla="*/ 11 h 139"/>
                <a:gd name="T24" fmla="*/ 19 w 143"/>
                <a:gd name="T25" fmla="*/ 40 h 139"/>
                <a:gd name="T26" fmla="*/ 13 w 143"/>
                <a:gd name="T27" fmla="*/ 86 h 139"/>
                <a:gd name="T28" fmla="*/ 71 w 143"/>
                <a:gd name="T29" fmla="*/ 130 h 139"/>
                <a:gd name="T30" fmla="*/ 71 w 143"/>
                <a:gd name="T31" fmla="*/ 130 h 139"/>
                <a:gd name="T32" fmla="*/ 88 w 143"/>
                <a:gd name="T33" fmla="*/ 127 h 139"/>
                <a:gd name="T34" fmla="*/ 124 w 143"/>
                <a:gd name="T35" fmla="*/ 99 h 139"/>
                <a:gd name="T36" fmla="*/ 130 w 143"/>
                <a:gd name="T37" fmla="*/ 53 h 139"/>
                <a:gd name="T38" fmla="*/ 71 w 143"/>
                <a:gd name="T39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139">
                  <a:moveTo>
                    <a:pt x="71" y="139"/>
                  </a:moveTo>
                  <a:cubicBezTo>
                    <a:pt x="71" y="139"/>
                    <a:pt x="71" y="139"/>
                    <a:pt x="71" y="139"/>
                  </a:cubicBezTo>
                  <a:cubicBezTo>
                    <a:pt x="40" y="139"/>
                    <a:pt x="13" y="118"/>
                    <a:pt x="5" y="88"/>
                  </a:cubicBezTo>
                  <a:cubicBezTo>
                    <a:pt x="0" y="70"/>
                    <a:pt x="2" y="51"/>
                    <a:pt x="11" y="35"/>
                  </a:cubicBezTo>
                  <a:cubicBezTo>
                    <a:pt x="20" y="19"/>
                    <a:pt x="35" y="7"/>
                    <a:pt x="53" y="2"/>
                  </a:cubicBezTo>
                  <a:cubicBezTo>
                    <a:pt x="59" y="1"/>
                    <a:pt x="65" y="0"/>
                    <a:pt x="71" y="0"/>
                  </a:cubicBezTo>
                  <a:cubicBezTo>
                    <a:pt x="102" y="0"/>
                    <a:pt x="130" y="21"/>
                    <a:pt x="138" y="50"/>
                  </a:cubicBezTo>
                  <a:cubicBezTo>
                    <a:pt x="143" y="68"/>
                    <a:pt x="141" y="87"/>
                    <a:pt x="132" y="103"/>
                  </a:cubicBezTo>
                  <a:cubicBezTo>
                    <a:pt x="123" y="119"/>
                    <a:pt x="108" y="131"/>
                    <a:pt x="90" y="136"/>
                  </a:cubicBezTo>
                  <a:cubicBezTo>
                    <a:pt x="84" y="138"/>
                    <a:pt x="78" y="139"/>
                    <a:pt x="71" y="139"/>
                  </a:cubicBezTo>
                  <a:close/>
                  <a:moveTo>
                    <a:pt x="71" y="9"/>
                  </a:moveTo>
                  <a:cubicBezTo>
                    <a:pt x="66" y="9"/>
                    <a:pt x="60" y="9"/>
                    <a:pt x="55" y="11"/>
                  </a:cubicBezTo>
                  <a:cubicBezTo>
                    <a:pt x="39" y="15"/>
                    <a:pt x="27" y="26"/>
                    <a:pt x="19" y="40"/>
                  </a:cubicBezTo>
                  <a:cubicBezTo>
                    <a:pt x="11" y="54"/>
                    <a:pt x="9" y="70"/>
                    <a:pt x="13" y="86"/>
                  </a:cubicBezTo>
                  <a:cubicBezTo>
                    <a:pt x="21" y="112"/>
                    <a:pt x="44" y="130"/>
                    <a:pt x="71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7" y="130"/>
                    <a:pt x="82" y="129"/>
                    <a:pt x="88" y="127"/>
                  </a:cubicBezTo>
                  <a:cubicBezTo>
                    <a:pt x="103" y="123"/>
                    <a:pt x="116" y="113"/>
                    <a:pt x="124" y="99"/>
                  </a:cubicBezTo>
                  <a:cubicBezTo>
                    <a:pt x="132" y="85"/>
                    <a:pt x="134" y="68"/>
                    <a:pt x="130" y="53"/>
                  </a:cubicBezTo>
                  <a:cubicBezTo>
                    <a:pt x="122" y="27"/>
                    <a:pt x="98" y="9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6" name="Pin wheel 2"/>
            <p:cNvGrpSpPr/>
            <p:nvPr userDrawn="1"/>
          </p:nvGrpSpPr>
          <p:grpSpPr>
            <a:xfrm>
              <a:off x="2627313" y="3709234"/>
              <a:ext cx="254000" cy="252413"/>
              <a:chOff x="2627313" y="3709234"/>
              <a:chExt cx="254000" cy="252413"/>
            </a:xfrm>
            <a:grpFill/>
          </p:grpSpPr>
          <p:sp>
            <p:nvSpPr>
              <p:cNvPr id="47" name="Freeform 29"/>
              <p:cNvSpPr>
                <a:spLocks noEditPoints="1"/>
              </p:cNvSpPr>
              <p:nvPr userDrawn="1"/>
            </p:nvSpPr>
            <p:spPr bwMode="auto">
              <a:xfrm>
                <a:off x="2709863" y="3790196"/>
                <a:ext cx="90488" cy="87313"/>
              </a:xfrm>
              <a:custGeom>
                <a:avLst/>
                <a:gdLst>
                  <a:gd name="T0" fmla="*/ 16 w 33"/>
                  <a:gd name="T1" fmla="*/ 32 h 32"/>
                  <a:gd name="T2" fmla="*/ 0 w 33"/>
                  <a:gd name="T3" fmla="*/ 16 h 32"/>
                  <a:gd name="T4" fmla="*/ 16 w 33"/>
                  <a:gd name="T5" fmla="*/ 0 h 32"/>
                  <a:gd name="T6" fmla="*/ 33 w 33"/>
                  <a:gd name="T7" fmla="*/ 16 h 32"/>
                  <a:gd name="T8" fmla="*/ 16 w 33"/>
                  <a:gd name="T9" fmla="*/ 32 h 32"/>
                  <a:gd name="T10" fmla="*/ 16 w 33"/>
                  <a:gd name="T11" fmla="*/ 6 h 32"/>
                  <a:gd name="T12" fmla="*/ 7 w 33"/>
                  <a:gd name="T13" fmla="*/ 16 h 32"/>
                  <a:gd name="T14" fmla="*/ 16 w 33"/>
                  <a:gd name="T15" fmla="*/ 26 h 32"/>
                  <a:gd name="T16" fmla="*/ 16 w 33"/>
                  <a:gd name="T17" fmla="*/ 29 h 32"/>
                  <a:gd name="T18" fmla="*/ 16 w 33"/>
                  <a:gd name="T19" fmla="*/ 26 h 32"/>
                  <a:gd name="T20" fmla="*/ 26 w 33"/>
                  <a:gd name="T21" fmla="*/ 16 h 32"/>
                  <a:gd name="T22" fmla="*/ 16 w 33"/>
                  <a:gd name="T2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3" y="7"/>
                      <a:pt x="33" y="16"/>
                    </a:cubicBezTo>
                    <a:cubicBezTo>
                      <a:pt x="33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7" y="11"/>
                      <a:pt x="7" y="16"/>
                    </a:cubicBezTo>
                    <a:cubicBezTo>
                      <a:pt x="7" y="22"/>
                      <a:pt x="11" y="26"/>
                      <a:pt x="16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Rectangle 30"/>
              <p:cNvSpPr>
                <a:spLocks noChangeArrowheads="1"/>
              </p:cNvSpPr>
              <p:nvPr userDrawn="1"/>
            </p:nvSpPr>
            <p:spPr bwMode="auto">
              <a:xfrm>
                <a:off x="2627313" y="3825121"/>
                <a:ext cx="5715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Rectangle 31"/>
              <p:cNvSpPr>
                <a:spLocks noChangeArrowheads="1"/>
              </p:cNvSpPr>
              <p:nvPr userDrawn="1"/>
            </p:nvSpPr>
            <p:spPr bwMode="auto">
              <a:xfrm>
                <a:off x="2820988" y="3825121"/>
                <a:ext cx="603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Rectangle 32"/>
              <p:cNvSpPr>
                <a:spLocks noChangeArrowheads="1"/>
              </p:cNvSpPr>
              <p:nvPr userDrawn="1"/>
            </p:nvSpPr>
            <p:spPr bwMode="auto">
              <a:xfrm>
                <a:off x="2744788" y="3902909"/>
                <a:ext cx="19050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Rectangle 33"/>
              <p:cNvSpPr>
                <a:spLocks noChangeArrowheads="1"/>
              </p:cNvSpPr>
              <p:nvPr userDrawn="1"/>
            </p:nvSpPr>
            <p:spPr bwMode="auto">
              <a:xfrm>
                <a:off x="2744788" y="3709234"/>
                <a:ext cx="19050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34"/>
              <p:cNvSpPr>
                <a:spLocks/>
              </p:cNvSpPr>
              <p:nvPr userDrawn="1"/>
            </p:nvSpPr>
            <p:spPr bwMode="auto">
              <a:xfrm>
                <a:off x="2797176" y="3877509"/>
                <a:ext cx="42863" cy="44450"/>
              </a:xfrm>
              <a:custGeom>
                <a:avLst/>
                <a:gdLst>
                  <a:gd name="T0" fmla="*/ 21 w 27"/>
                  <a:gd name="T1" fmla="*/ 28 h 28"/>
                  <a:gd name="T2" fmla="*/ 0 w 27"/>
                  <a:gd name="T3" fmla="*/ 7 h 28"/>
                  <a:gd name="T4" fmla="*/ 7 w 27"/>
                  <a:gd name="T5" fmla="*/ 0 h 28"/>
                  <a:gd name="T6" fmla="*/ 27 w 27"/>
                  <a:gd name="T7" fmla="*/ 21 h 28"/>
                  <a:gd name="T8" fmla="*/ 21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1" y="2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7" y="21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35"/>
              <p:cNvSpPr>
                <a:spLocks/>
              </p:cNvSpPr>
              <p:nvPr userDrawn="1"/>
            </p:nvSpPr>
            <p:spPr bwMode="auto">
              <a:xfrm>
                <a:off x="2668588" y="3747334"/>
                <a:ext cx="44450" cy="46038"/>
              </a:xfrm>
              <a:custGeom>
                <a:avLst/>
                <a:gdLst>
                  <a:gd name="T0" fmla="*/ 19 w 28"/>
                  <a:gd name="T1" fmla="*/ 29 h 29"/>
                  <a:gd name="T2" fmla="*/ 0 w 28"/>
                  <a:gd name="T3" fmla="*/ 8 h 29"/>
                  <a:gd name="T4" fmla="*/ 7 w 28"/>
                  <a:gd name="T5" fmla="*/ 0 h 29"/>
                  <a:gd name="T6" fmla="*/ 28 w 28"/>
                  <a:gd name="T7" fmla="*/ 20 h 29"/>
                  <a:gd name="T8" fmla="*/ 19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9" y="29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28" y="20"/>
                    </a:ln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36"/>
              <p:cNvSpPr>
                <a:spLocks/>
              </p:cNvSpPr>
              <p:nvPr userDrawn="1"/>
            </p:nvSpPr>
            <p:spPr bwMode="auto">
              <a:xfrm>
                <a:off x="2797176" y="3747334"/>
                <a:ext cx="42863" cy="46038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1 w 27"/>
                  <a:gd name="T5" fmla="*/ 0 h 29"/>
                  <a:gd name="T6" fmla="*/ 27 w 27"/>
                  <a:gd name="T7" fmla="*/ 8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27" y="8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37"/>
              <p:cNvSpPr>
                <a:spLocks/>
              </p:cNvSpPr>
              <p:nvPr userDrawn="1"/>
            </p:nvSpPr>
            <p:spPr bwMode="auto">
              <a:xfrm>
                <a:off x="2668588" y="3877509"/>
                <a:ext cx="44450" cy="44450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19 w 28"/>
                  <a:gd name="T5" fmla="*/ 0 h 28"/>
                  <a:gd name="T6" fmla="*/ 28 w 28"/>
                  <a:gd name="T7" fmla="*/ 7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19" y="0"/>
                    </a:lnTo>
                    <a:lnTo>
                      <a:pt x="28" y="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 useBgFill="1">
        <p:nvSpPr>
          <p:cNvPr id="73" name="Blink Block"/>
          <p:cNvSpPr/>
          <p:nvPr userDrawn="1"/>
        </p:nvSpPr>
        <p:spPr bwMode="auto">
          <a:xfrm>
            <a:off x="8118913" y="3750228"/>
            <a:ext cx="3322294" cy="1979875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2294" h="1979875">
                <a:moveTo>
                  <a:pt x="0" y="0"/>
                </a:moveTo>
                <a:lnTo>
                  <a:pt x="3322294" y="0"/>
                </a:lnTo>
                <a:lnTo>
                  <a:pt x="3266635" y="1979875"/>
                </a:lnTo>
                <a:lnTo>
                  <a:pt x="20062" y="90860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4" name="arrowMask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696" y="0"/>
            <a:ext cx="7253872" cy="6896482"/>
          </a:xfrm>
          <a:prstGeom prst="rect">
            <a:avLst/>
          </a:prstGeom>
          <a:noFill/>
        </p:spPr>
      </p:pic>
      <p:sp useBgFill="1">
        <p:nvSpPr>
          <p:cNvPr id="56" name="Blink Block"/>
          <p:cNvSpPr/>
          <p:nvPr userDrawn="1"/>
        </p:nvSpPr>
        <p:spPr bwMode="auto">
          <a:xfrm>
            <a:off x="8118913" y="3750228"/>
            <a:ext cx="3322294" cy="1979875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2294" h="1979875">
                <a:moveTo>
                  <a:pt x="0" y="0"/>
                </a:moveTo>
                <a:lnTo>
                  <a:pt x="3322294" y="0"/>
                </a:lnTo>
                <a:lnTo>
                  <a:pt x="3266635" y="1979875"/>
                </a:lnTo>
                <a:lnTo>
                  <a:pt x="20062" y="90860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9" name="Yellow Arrow 2"/>
          <p:cNvGrpSpPr/>
          <p:nvPr userDrawn="1"/>
        </p:nvGrpSpPr>
        <p:grpSpPr>
          <a:xfrm>
            <a:off x="8428455" y="5186512"/>
            <a:ext cx="1602175" cy="389150"/>
            <a:chOff x="8730417" y="1481563"/>
            <a:chExt cx="1602175" cy="389150"/>
          </a:xfrm>
        </p:grpSpPr>
        <p:sp>
          <p:nvSpPr>
            <p:cNvPr id="60" name="Freeform 9"/>
            <p:cNvSpPr>
              <a:spLocks noEditPoints="1"/>
            </p:cNvSpPr>
            <p:nvPr userDrawn="1"/>
          </p:nvSpPr>
          <p:spPr bwMode="auto">
            <a:xfrm>
              <a:off x="8833839" y="1630562"/>
              <a:ext cx="1130639" cy="89399"/>
            </a:xfrm>
            <a:custGeom>
              <a:avLst/>
              <a:gdLst>
                <a:gd name="T0" fmla="*/ 524 w 546"/>
                <a:gd name="T1" fmla="*/ 43 h 43"/>
                <a:gd name="T2" fmla="*/ 21 w 546"/>
                <a:gd name="T3" fmla="*/ 43 h 43"/>
                <a:gd name="T4" fmla="*/ 0 w 546"/>
                <a:gd name="T5" fmla="*/ 22 h 43"/>
                <a:gd name="T6" fmla="*/ 21 w 546"/>
                <a:gd name="T7" fmla="*/ 0 h 43"/>
                <a:gd name="T8" fmla="*/ 524 w 546"/>
                <a:gd name="T9" fmla="*/ 0 h 43"/>
                <a:gd name="T10" fmla="*/ 546 w 546"/>
                <a:gd name="T11" fmla="*/ 22 h 43"/>
                <a:gd name="T12" fmla="*/ 524 w 546"/>
                <a:gd name="T13" fmla="*/ 43 h 43"/>
                <a:gd name="T14" fmla="*/ 21 w 546"/>
                <a:gd name="T15" fmla="*/ 9 h 43"/>
                <a:gd name="T16" fmla="*/ 9 w 546"/>
                <a:gd name="T17" fmla="*/ 22 h 43"/>
                <a:gd name="T18" fmla="*/ 21 w 546"/>
                <a:gd name="T19" fmla="*/ 34 h 43"/>
                <a:gd name="T20" fmla="*/ 524 w 546"/>
                <a:gd name="T21" fmla="*/ 34 h 43"/>
                <a:gd name="T22" fmla="*/ 537 w 546"/>
                <a:gd name="T23" fmla="*/ 22 h 43"/>
                <a:gd name="T24" fmla="*/ 524 w 546"/>
                <a:gd name="T25" fmla="*/ 9 h 43"/>
                <a:gd name="T26" fmla="*/ 21 w 546"/>
                <a:gd name="T27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6" h="43">
                  <a:moveTo>
                    <a:pt x="524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9" y="43"/>
                    <a:pt x="0" y="34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524" y="0"/>
                    <a:pt x="524" y="0"/>
                    <a:pt x="524" y="0"/>
                  </a:cubicBezTo>
                  <a:cubicBezTo>
                    <a:pt x="536" y="0"/>
                    <a:pt x="546" y="10"/>
                    <a:pt x="546" y="22"/>
                  </a:cubicBezTo>
                  <a:cubicBezTo>
                    <a:pt x="546" y="34"/>
                    <a:pt x="536" y="43"/>
                    <a:pt x="524" y="43"/>
                  </a:cubicBezTo>
                  <a:close/>
                  <a:moveTo>
                    <a:pt x="21" y="9"/>
                  </a:moveTo>
                  <a:cubicBezTo>
                    <a:pt x="14" y="9"/>
                    <a:pt x="9" y="15"/>
                    <a:pt x="9" y="22"/>
                  </a:cubicBezTo>
                  <a:cubicBezTo>
                    <a:pt x="9" y="29"/>
                    <a:pt x="14" y="34"/>
                    <a:pt x="21" y="34"/>
                  </a:cubicBezTo>
                  <a:cubicBezTo>
                    <a:pt x="524" y="34"/>
                    <a:pt x="524" y="34"/>
                    <a:pt x="524" y="34"/>
                  </a:cubicBezTo>
                  <a:cubicBezTo>
                    <a:pt x="531" y="34"/>
                    <a:pt x="537" y="29"/>
                    <a:pt x="537" y="22"/>
                  </a:cubicBezTo>
                  <a:cubicBezTo>
                    <a:pt x="537" y="15"/>
                    <a:pt x="531" y="9"/>
                    <a:pt x="524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10"/>
            <p:cNvSpPr>
              <a:spLocks noEditPoints="1"/>
            </p:cNvSpPr>
            <p:nvPr userDrawn="1"/>
          </p:nvSpPr>
          <p:spPr bwMode="auto">
            <a:xfrm>
              <a:off x="9981130" y="1481563"/>
              <a:ext cx="351462" cy="389150"/>
            </a:xfrm>
            <a:custGeom>
              <a:avLst/>
              <a:gdLst>
                <a:gd name="T0" fmla="*/ 71 w 170"/>
                <a:gd name="T1" fmla="*/ 188 h 188"/>
                <a:gd name="T2" fmla="*/ 56 w 170"/>
                <a:gd name="T3" fmla="*/ 181 h 188"/>
                <a:gd name="T4" fmla="*/ 50 w 170"/>
                <a:gd name="T5" fmla="*/ 166 h 188"/>
                <a:gd name="T6" fmla="*/ 56 w 170"/>
                <a:gd name="T7" fmla="*/ 151 h 188"/>
                <a:gd name="T8" fmla="*/ 92 w 170"/>
                <a:gd name="T9" fmla="*/ 115 h 188"/>
                <a:gd name="T10" fmla="*/ 22 w 170"/>
                <a:gd name="T11" fmla="*/ 115 h 188"/>
                <a:gd name="T12" fmla="*/ 0 w 170"/>
                <a:gd name="T13" fmla="*/ 94 h 188"/>
                <a:gd name="T14" fmla="*/ 22 w 170"/>
                <a:gd name="T15" fmla="*/ 72 h 188"/>
                <a:gd name="T16" fmla="*/ 92 w 170"/>
                <a:gd name="T17" fmla="*/ 72 h 188"/>
                <a:gd name="T18" fmla="*/ 56 w 170"/>
                <a:gd name="T19" fmla="*/ 37 h 188"/>
                <a:gd name="T20" fmla="*/ 50 w 170"/>
                <a:gd name="T21" fmla="*/ 21 h 188"/>
                <a:gd name="T22" fmla="*/ 56 w 170"/>
                <a:gd name="T23" fmla="*/ 6 h 188"/>
                <a:gd name="T24" fmla="*/ 71 w 170"/>
                <a:gd name="T25" fmla="*/ 0 h 188"/>
                <a:gd name="T26" fmla="*/ 87 w 170"/>
                <a:gd name="T27" fmla="*/ 6 h 188"/>
                <a:gd name="T28" fmla="*/ 159 w 170"/>
                <a:gd name="T29" fmla="*/ 79 h 188"/>
                <a:gd name="T30" fmla="*/ 162 w 170"/>
                <a:gd name="T31" fmla="*/ 81 h 188"/>
                <a:gd name="T32" fmla="*/ 170 w 170"/>
                <a:gd name="T33" fmla="*/ 94 h 188"/>
                <a:gd name="T34" fmla="*/ 162 w 170"/>
                <a:gd name="T35" fmla="*/ 107 h 188"/>
                <a:gd name="T36" fmla="*/ 159 w 170"/>
                <a:gd name="T37" fmla="*/ 109 h 188"/>
                <a:gd name="T38" fmla="*/ 87 w 170"/>
                <a:gd name="T39" fmla="*/ 181 h 188"/>
                <a:gd name="T40" fmla="*/ 71 w 170"/>
                <a:gd name="T41" fmla="*/ 188 h 188"/>
                <a:gd name="T42" fmla="*/ 22 w 170"/>
                <a:gd name="T43" fmla="*/ 81 h 188"/>
                <a:gd name="T44" fmla="*/ 9 w 170"/>
                <a:gd name="T45" fmla="*/ 94 h 188"/>
                <a:gd name="T46" fmla="*/ 22 w 170"/>
                <a:gd name="T47" fmla="*/ 106 h 188"/>
                <a:gd name="T48" fmla="*/ 113 w 170"/>
                <a:gd name="T49" fmla="*/ 106 h 188"/>
                <a:gd name="T50" fmla="*/ 63 w 170"/>
                <a:gd name="T51" fmla="*/ 157 h 188"/>
                <a:gd name="T52" fmla="*/ 59 w 170"/>
                <a:gd name="T53" fmla="*/ 166 h 188"/>
                <a:gd name="T54" fmla="*/ 63 w 170"/>
                <a:gd name="T55" fmla="*/ 175 h 188"/>
                <a:gd name="T56" fmla="*/ 80 w 170"/>
                <a:gd name="T57" fmla="*/ 175 h 188"/>
                <a:gd name="T58" fmla="*/ 153 w 170"/>
                <a:gd name="T59" fmla="*/ 103 h 188"/>
                <a:gd name="T60" fmla="*/ 156 w 170"/>
                <a:gd name="T61" fmla="*/ 100 h 188"/>
                <a:gd name="T62" fmla="*/ 161 w 170"/>
                <a:gd name="T63" fmla="*/ 94 h 188"/>
                <a:gd name="T64" fmla="*/ 156 w 170"/>
                <a:gd name="T65" fmla="*/ 88 h 188"/>
                <a:gd name="T66" fmla="*/ 153 w 170"/>
                <a:gd name="T67" fmla="*/ 85 h 188"/>
                <a:gd name="T68" fmla="*/ 80 w 170"/>
                <a:gd name="T69" fmla="*/ 12 h 188"/>
                <a:gd name="T70" fmla="*/ 63 w 170"/>
                <a:gd name="T71" fmla="*/ 12 h 188"/>
                <a:gd name="T72" fmla="*/ 59 w 170"/>
                <a:gd name="T73" fmla="*/ 21 h 188"/>
                <a:gd name="T74" fmla="*/ 63 w 170"/>
                <a:gd name="T75" fmla="*/ 30 h 188"/>
                <a:gd name="T76" fmla="*/ 113 w 170"/>
                <a:gd name="T77" fmla="*/ 81 h 188"/>
                <a:gd name="T78" fmla="*/ 22 w 170"/>
                <a:gd name="T79" fmla="*/ 8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0" h="188">
                  <a:moveTo>
                    <a:pt x="71" y="188"/>
                  </a:moveTo>
                  <a:cubicBezTo>
                    <a:pt x="66" y="188"/>
                    <a:pt x="60" y="185"/>
                    <a:pt x="56" y="181"/>
                  </a:cubicBezTo>
                  <a:cubicBezTo>
                    <a:pt x="52" y="177"/>
                    <a:pt x="50" y="172"/>
                    <a:pt x="50" y="166"/>
                  </a:cubicBezTo>
                  <a:cubicBezTo>
                    <a:pt x="50" y="160"/>
                    <a:pt x="52" y="155"/>
                    <a:pt x="56" y="151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12" y="115"/>
                    <a:pt x="0" y="110"/>
                    <a:pt x="0" y="94"/>
                  </a:cubicBezTo>
                  <a:cubicBezTo>
                    <a:pt x="0" y="78"/>
                    <a:pt x="12" y="72"/>
                    <a:pt x="2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2" y="33"/>
                    <a:pt x="50" y="27"/>
                    <a:pt x="50" y="21"/>
                  </a:cubicBezTo>
                  <a:cubicBezTo>
                    <a:pt x="50" y="16"/>
                    <a:pt x="52" y="10"/>
                    <a:pt x="56" y="6"/>
                  </a:cubicBezTo>
                  <a:cubicBezTo>
                    <a:pt x="60" y="2"/>
                    <a:pt x="66" y="0"/>
                    <a:pt x="71" y="0"/>
                  </a:cubicBezTo>
                  <a:cubicBezTo>
                    <a:pt x="77" y="0"/>
                    <a:pt x="83" y="2"/>
                    <a:pt x="87" y="6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60" y="79"/>
                    <a:pt x="161" y="80"/>
                    <a:pt x="162" y="81"/>
                  </a:cubicBezTo>
                  <a:cubicBezTo>
                    <a:pt x="165" y="84"/>
                    <a:pt x="170" y="88"/>
                    <a:pt x="170" y="94"/>
                  </a:cubicBezTo>
                  <a:cubicBezTo>
                    <a:pt x="170" y="99"/>
                    <a:pt x="165" y="103"/>
                    <a:pt x="162" y="107"/>
                  </a:cubicBezTo>
                  <a:cubicBezTo>
                    <a:pt x="161" y="108"/>
                    <a:pt x="160" y="108"/>
                    <a:pt x="159" y="109"/>
                  </a:cubicBezTo>
                  <a:cubicBezTo>
                    <a:pt x="87" y="181"/>
                    <a:pt x="87" y="181"/>
                    <a:pt x="87" y="181"/>
                  </a:cubicBezTo>
                  <a:cubicBezTo>
                    <a:pt x="83" y="185"/>
                    <a:pt x="77" y="188"/>
                    <a:pt x="71" y="188"/>
                  </a:cubicBezTo>
                  <a:close/>
                  <a:moveTo>
                    <a:pt x="22" y="81"/>
                  </a:moveTo>
                  <a:cubicBezTo>
                    <a:pt x="17" y="81"/>
                    <a:pt x="9" y="83"/>
                    <a:pt x="9" y="94"/>
                  </a:cubicBezTo>
                  <a:cubicBezTo>
                    <a:pt x="9" y="105"/>
                    <a:pt x="17" y="106"/>
                    <a:pt x="22" y="106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0" y="160"/>
                    <a:pt x="59" y="163"/>
                    <a:pt x="59" y="166"/>
                  </a:cubicBezTo>
                  <a:cubicBezTo>
                    <a:pt x="59" y="169"/>
                    <a:pt x="60" y="173"/>
                    <a:pt x="63" y="175"/>
                  </a:cubicBezTo>
                  <a:cubicBezTo>
                    <a:pt x="67" y="180"/>
                    <a:pt x="76" y="180"/>
                    <a:pt x="80" y="17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4" y="102"/>
                    <a:pt x="155" y="101"/>
                    <a:pt x="156" y="100"/>
                  </a:cubicBezTo>
                  <a:cubicBezTo>
                    <a:pt x="157" y="98"/>
                    <a:pt x="161" y="95"/>
                    <a:pt x="161" y="94"/>
                  </a:cubicBezTo>
                  <a:cubicBezTo>
                    <a:pt x="161" y="92"/>
                    <a:pt x="157" y="89"/>
                    <a:pt x="156" y="88"/>
                  </a:cubicBezTo>
                  <a:cubicBezTo>
                    <a:pt x="155" y="87"/>
                    <a:pt x="154" y="86"/>
                    <a:pt x="153" y="85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76" y="8"/>
                    <a:pt x="67" y="8"/>
                    <a:pt x="63" y="12"/>
                  </a:cubicBezTo>
                  <a:cubicBezTo>
                    <a:pt x="60" y="15"/>
                    <a:pt x="59" y="18"/>
                    <a:pt x="59" y="21"/>
                  </a:cubicBezTo>
                  <a:cubicBezTo>
                    <a:pt x="59" y="25"/>
                    <a:pt x="60" y="28"/>
                    <a:pt x="63" y="30"/>
                  </a:cubicBezTo>
                  <a:cubicBezTo>
                    <a:pt x="113" y="81"/>
                    <a:pt x="113" y="81"/>
                    <a:pt x="113" y="81"/>
                  </a:cubicBezTo>
                  <a:lnTo>
                    <a:pt x="22" y="8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11"/>
            <p:cNvSpPr>
              <a:spLocks noEditPoints="1"/>
            </p:cNvSpPr>
            <p:nvPr userDrawn="1"/>
          </p:nvSpPr>
          <p:spPr bwMode="auto">
            <a:xfrm>
              <a:off x="8730417" y="1630562"/>
              <a:ext cx="88523" cy="89399"/>
            </a:xfrm>
            <a:custGeom>
              <a:avLst/>
              <a:gdLst>
                <a:gd name="T0" fmla="*/ 21 w 43"/>
                <a:gd name="T1" fmla="*/ 43 h 43"/>
                <a:gd name="T2" fmla="*/ 0 w 43"/>
                <a:gd name="T3" fmla="*/ 22 h 43"/>
                <a:gd name="T4" fmla="*/ 21 w 43"/>
                <a:gd name="T5" fmla="*/ 0 h 43"/>
                <a:gd name="T6" fmla="*/ 43 w 43"/>
                <a:gd name="T7" fmla="*/ 22 h 43"/>
                <a:gd name="T8" fmla="*/ 21 w 43"/>
                <a:gd name="T9" fmla="*/ 43 h 43"/>
                <a:gd name="T10" fmla="*/ 21 w 43"/>
                <a:gd name="T11" fmla="*/ 9 h 43"/>
                <a:gd name="T12" fmla="*/ 9 w 43"/>
                <a:gd name="T13" fmla="*/ 22 h 43"/>
                <a:gd name="T14" fmla="*/ 21 w 43"/>
                <a:gd name="T15" fmla="*/ 34 h 43"/>
                <a:gd name="T16" fmla="*/ 34 w 43"/>
                <a:gd name="T17" fmla="*/ 22 h 43"/>
                <a:gd name="T18" fmla="*/ 21 w 43"/>
                <a:gd name="T19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21" y="43"/>
                  </a:moveTo>
                  <a:cubicBezTo>
                    <a:pt x="9" y="43"/>
                    <a:pt x="0" y="34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3" y="0"/>
                    <a:pt x="43" y="10"/>
                    <a:pt x="43" y="22"/>
                  </a:cubicBezTo>
                  <a:cubicBezTo>
                    <a:pt x="43" y="34"/>
                    <a:pt x="33" y="43"/>
                    <a:pt x="21" y="43"/>
                  </a:cubicBezTo>
                  <a:close/>
                  <a:moveTo>
                    <a:pt x="21" y="9"/>
                  </a:moveTo>
                  <a:cubicBezTo>
                    <a:pt x="14" y="9"/>
                    <a:pt x="9" y="15"/>
                    <a:pt x="9" y="22"/>
                  </a:cubicBezTo>
                  <a:cubicBezTo>
                    <a:pt x="9" y="29"/>
                    <a:pt x="14" y="34"/>
                    <a:pt x="21" y="34"/>
                  </a:cubicBezTo>
                  <a:cubicBezTo>
                    <a:pt x="28" y="34"/>
                    <a:pt x="34" y="29"/>
                    <a:pt x="34" y="22"/>
                  </a:cubicBezTo>
                  <a:cubicBezTo>
                    <a:pt x="34" y="15"/>
                    <a:pt x="28" y="9"/>
                    <a:pt x="21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" name="Combined White Arrows"/>
          <p:cNvGrpSpPr/>
          <p:nvPr userDrawn="1"/>
        </p:nvGrpSpPr>
        <p:grpSpPr>
          <a:xfrm>
            <a:off x="8276826" y="4901342"/>
            <a:ext cx="1998338" cy="973653"/>
            <a:chOff x="8578788" y="1196393"/>
            <a:chExt cx="1998338" cy="973653"/>
          </a:xfrm>
        </p:grpSpPr>
        <p:grpSp>
          <p:nvGrpSpPr>
            <p:cNvPr id="65" name="Big White Arrow"/>
            <p:cNvGrpSpPr/>
            <p:nvPr userDrawn="1"/>
          </p:nvGrpSpPr>
          <p:grpSpPr>
            <a:xfrm>
              <a:off x="8578788" y="1196393"/>
              <a:ext cx="1998338" cy="386520"/>
              <a:chOff x="8578788" y="1227389"/>
              <a:chExt cx="1998338" cy="386520"/>
            </a:xfrm>
          </p:grpSpPr>
          <p:sp>
            <p:nvSpPr>
              <p:cNvPr id="70" name="Freeform 6"/>
              <p:cNvSpPr>
                <a:spLocks noEditPoints="1"/>
              </p:cNvSpPr>
              <p:nvPr userDrawn="1"/>
            </p:nvSpPr>
            <p:spPr bwMode="auto">
              <a:xfrm>
                <a:off x="8680458" y="1376388"/>
                <a:ext cx="184057" cy="88523"/>
              </a:xfrm>
              <a:custGeom>
                <a:avLst/>
                <a:gdLst>
                  <a:gd name="T0" fmla="*/ 68 w 89"/>
                  <a:gd name="T1" fmla="*/ 43 h 43"/>
                  <a:gd name="T2" fmla="*/ 22 w 89"/>
                  <a:gd name="T3" fmla="*/ 43 h 43"/>
                  <a:gd name="T4" fmla="*/ 0 w 89"/>
                  <a:gd name="T5" fmla="*/ 21 h 43"/>
                  <a:gd name="T6" fmla="*/ 22 w 89"/>
                  <a:gd name="T7" fmla="*/ 0 h 43"/>
                  <a:gd name="T8" fmla="*/ 68 w 89"/>
                  <a:gd name="T9" fmla="*/ 0 h 43"/>
                  <a:gd name="T10" fmla="*/ 89 w 89"/>
                  <a:gd name="T11" fmla="*/ 21 h 43"/>
                  <a:gd name="T12" fmla="*/ 68 w 89"/>
                  <a:gd name="T13" fmla="*/ 43 h 43"/>
                  <a:gd name="T14" fmla="*/ 22 w 89"/>
                  <a:gd name="T15" fmla="*/ 9 h 43"/>
                  <a:gd name="T16" fmla="*/ 9 w 89"/>
                  <a:gd name="T17" fmla="*/ 21 h 43"/>
                  <a:gd name="T18" fmla="*/ 22 w 89"/>
                  <a:gd name="T19" fmla="*/ 34 h 43"/>
                  <a:gd name="T20" fmla="*/ 68 w 89"/>
                  <a:gd name="T21" fmla="*/ 34 h 43"/>
                  <a:gd name="T22" fmla="*/ 80 w 89"/>
                  <a:gd name="T23" fmla="*/ 21 h 43"/>
                  <a:gd name="T24" fmla="*/ 68 w 89"/>
                  <a:gd name="T25" fmla="*/ 9 h 43"/>
                  <a:gd name="T26" fmla="*/ 22 w 89"/>
                  <a:gd name="T27" fmla="*/ 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9" h="43">
                    <a:moveTo>
                      <a:pt x="68" y="43"/>
                    </a:moveTo>
                    <a:cubicBezTo>
                      <a:pt x="22" y="43"/>
                      <a:pt x="22" y="43"/>
                      <a:pt x="22" y="43"/>
                    </a:cubicBezTo>
                    <a:cubicBezTo>
                      <a:pt x="10" y="43"/>
                      <a:pt x="0" y="33"/>
                      <a:pt x="0" y="21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0" y="0"/>
                      <a:pt x="89" y="10"/>
                      <a:pt x="89" y="21"/>
                    </a:cubicBezTo>
                    <a:cubicBezTo>
                      <a:pt x="89" y="33"/>
                      <a:pt x="80" y="43"/>
                      <a:pt x="68" y="43"/>
                    </a:cubicBezTo>
                    <a:close/>
                    <a:moveTo>
                      <a:pt x="22" y="9"/>
                    </a:moveTo>
                    <a:cubicBezTo>
                      <a:pt x="15" y="9"/>
                      <a:pt x="9" y="14"/>
                      <a:pt x="9" y="21"/>
                    </a:cubicBezTo>
                    <a:cubicBezTo>
                      <a:pt x="9" y="28"/>
                      <a:pt x="15" y="34"/>
                      <a:pt x="22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75" y="34"/>
                      <a:pt x="80" y="28"/>
                      <a:pt x="80" y="21"/>
                    </a:cubicBezTo>
                    <a:cubicBezTo>
                      <a:pt x="80" y="14"/>
                      <a:pt x="75" y="9"/>
                      <a:pt x="68" y="9"/>
                    </a:cubicBezTo>
                    <a:lnTo>
                      <a:pt x="22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7"/>
              <p:cNvSpPr>
                <a:spLocks noEditPoints="1"/>
              </p:cNvSpPr>
              <p:nvPr userDrawn="1"/>
            </p:nvSpPr>
            <p:spPr bwMode="auto">
              <a:xfrm>
                <a:off x="8883797" y="1227389"/>
                <a:ext cx="1693329" cy="386520"/>
              </a:xfrm>
              <a:custGeom>
                <a:avLst/>
                <a:gdLst>
                  <a:gd name="T0" fmla="*/ 719 w 818"/>
                  <a:gd name="T1" fmla="*/ 187 h 187"/>
                  <a:gd name="T2" fmla="*/ 704 w 818"/>
                  <a:gd name="T3" fmla="*/ 181 h 187"/>
                  <a:gd name="T4" fmla="*/ 704 w 818"/>
                  <a:gd name="T5" fmla="*/ 151 h 187"/>
                  <a:gd name="T6" fmla="*/ 740 w 818"/>
                  <a:gd name="T7" fmla="*/ 115 h 187"/>
                  <a:gd name="T8" fmla="*/ 22 w 818"/>
                  <a:gd name="T9" fmla="*/ 115 h 187"/>
                  <a:gd name="T10" fmla="*/ 0 w 818"/>
                  <a:gd name="T11" fmla="*/ 93 h 187"/>
                  <a:gd name="T12" fmla="*/ 22 w 818"/>
                  <a:gd name="T13" fmla="*/ 72 h 187"/>
                  <a:gd name="T14" fmla="*/ 740 w 818"/>
                  <a:gd name="T15" fmla="*/ 72 h 187"/>
                  <a:gd name="T16" fmla="*/ 704 w 818"/>
                  <a:gd name="T17" fmla="*/ 36 h 187"/>
                  <a:gd name="T18" fmla="*/ 698 w 818"/>
                  <a:gd name="T19" fmla="*/ 21 h 187"/>
                  <a:gd name="T20" fmla="*/ 704 w 818"/>
                  <a:gd name="T21" fmla="*/ 6 h 187"/>
                  <a:gd name="T22" fmla="*/ 719 w 818"/>
                  <a:gd name="T23" fmla="*/ 0 h 187"/>
                  <a:gd name="T24" fmla="*/ 735 w 818"/>
                  <a:gd name="T25" fmla="*/ 6 h 187"/>
                  <a:gd name="T26" fmla="*/ 807 w 818"/>
                  <a:gd name="T27" fmla="*/ 78 h 187"/>
                  <a:gd name="T28" fmla="*/ 810 w 818"/>
                  <a:gd name="T29" fmla="*/ 81 h 187"/>
                  <a:gd name="T30" fmla="*/ 818 w 818"/>
                  <a:gd name="T31" fmla="*/ 93 h 187"/>
                  <a:gd name="T32" fmla="*/ 810 w 818"/>
                  <a:gd name="T33" fmla="*/ 106 h 187"/>
                  <a:gd name="T34" fmla="*/ 807 w 818"/>
                  <a:gd name="T35" fmla="*/ 109 h 187"/>
                  <a:gd name="T36" fmla="*/ 735 w 818"/>
                  <a:gd name="T37" fmla="*/ 181 h 187"/>
                  <a:gd name="T38" fmla="*/ 719 w 818"/>
                  <a:gd name="T39" fmla="*/ 187 h 187"/>
                  <a:gd name="T40" fmla="*/ 22 w 818"/>
                  <a:gd name="T41" fmla="*/ 81 h 187"/>
                  <a:gd name="T42" fmla="*/ 9 w 818"/>
                  <a:gd name="T43" fmla="*/ 93 h 187"/>
                  <a:gd name="T44" fmla="*/ 22 w 818"/>
                  <a:gd name="T45" fmla="*/ 106 h 187"/>
                  <a:gd name="T46" fmla="*/ 761 w 818"/>
                  <a:gd name="T47" fmla="*/ 106 h 187"/>
                  <a:gd name="T48" fmla="*/ 710 w 818"/>
                  <a:gd name="T49" fmla="*/ 157 h 187"/>
                  <a:gd name="T50" fmla="*/ 710 w 818"/>
                  <a:gd name="T51" fmla="*/ 175 h 187"/>
                  <a:gd name="T52" fmla="*/ 728 w 818"/>
                  <a:gd name="T53" fmla="*/ 175 h 187"/>
                  <a:gd name="T54" fmla="*/ 801 w 818"/>
                  <a:gd name="T55" fmla="*/ 102 h 187"/>
                  <a:gd name="T56" fmla="*/ 804 w 818"/>
                  <a:gd name="T57" fmla="*/ 100 h 187"/>
                  <a:gd name="T58" fmla="*/ 809 w 818"/>
                  <a:gd name="T59" fmla="*/ 93 h 187"/>
                  <a:gd name="T60" fmla="*/ 804 w 818"/>
                  <a:gd name="T61" fmla="*/ 87 h 187"/>
                  <a:gd name="T62" fmla="*/ 801 w 818"/>
                  <a:gd name="T63" fmla="*/ 85 h 187"/>
                  <a:gd name="T64" fmla="*/ 728 w 818"/>
                  <a:gd name="T65" fmla="*/ 12 h 187"/>
                  <a:gd name="T66" fmla="*/ 710 w 818"/>
                  <a:gd name="T67" fmla="*/ 12 h 187"/>
                  <a:gd name="T68" fmla="*/ 707 w 818"/>
                  <a:gd name="T69" fmla="*/ 21 h 187"/>
                  <a:gd name="T70" fmla="*/ 710 w 818"/>
                  <a:gd name="T71" fmla="*/ 30 h 187"/>
                  <a:gd name="T72" fmla="*/ 761 w 818"/>
                  <a:gd name="T73" fmla="*/ 81 h 187"/>
                  <a:gd name="T74" fmla="*/ 22 w 818"/>
                  <a:gd name="T75" fmla="*/ 81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18" h="187">
                    <a:moveTo>
                      <a:pt x="719" y="187"/>
                    </a:moveTo>
                    <a:cubicBezTo>
                      <a:pt x="714" y="187"/>
                      <a:pt x="708" y="185"/>
                      <a:pt x="704" y="181"/>
                    </a:cubicBezTo>
                    <a:cubicBezTo>
                      <a:pt x="696" y="173"/>
                      <a:pt x="696" y="159"/>
                      <a:pt x="704" y="151"/>
                    </a:cubicBezTo>
                    <a:cubicBezTo>
                      <a:pt x="740" y="115"/>
                      <a:pt x="740" y="115"/>
                      <a:pt x="740" y="115"/>
                    </a:cubicBezTo>
                    <a:cubicBezTo>
                      <a:pt x="22" y="115"/>
                      <a:pt x="22" y="115"/>
                      <a:pt x="22" y="115"/>
                    </a:cubicBezTo>
                    <a:cubicBezTo>
                      <a:pt x="12" y="115"/>
                      <a:pt x="0" y="109"/>
                      <a:pt x="0" y="93"/>
                    </a:cubicBezTo>
                    <a:cubicBezTo>
                      <a:pt x="0" y="78"/>
                      <a:pt x="12" y="72"/>
                      <a:pt x="22" y="72"/>
                    </a:cubicBezTo>
                    <a:cubicBezTo>
                      <a:pt x="740" y="72"/>
                      <a:pt x="740" y="72"/>
                      <a:pt x="740" y="72"/>
                    </a:cubicBezTo>
                    <a:cubicBezTo>
                      <a:pt x="704" y="36"/>
                      <a:pt x="704" y="36"/>
                      <a:pt x="704" y="36"/>
                    </a:cubicBezTo>
                    <a:cubicBezTo>
                      <a:pt x="700" y="32"/>
                      <a:pt x="698" y="27"/>
                      <a:pt x="698" y="21"/>
                    </a:cubicBezTo>
                    <a:cubicBezTo>
                      <a:pt x="698" y="15"/>
                      <a:pt x="700" y="10"/>
                      <a:pt x="704" y="6"/>
                    </a:cubicBezTo>
                    <a:cubicBezTo>
                      <a:pt x="708" y="2"/>
                      <a:pt x="714" y="0"/>
                      <a:pt x="719" y="0"/>
                    </a:cubicBezTo>
                    <a:cubicBezTo>
                      <a:pt x="725" y="0"/>
                      <a:pt x="731" y="2"/>
                      <a:pt x="735" y="6"/>
                    </a:cubicBezTo>
                    <a:cubicBezTo>
                      <a:pt x="807" y="78"/>
                      <a:pt x="807" y="78"/>
                      <a:pt x="807" y="78"/>
                    </a:cubicBezTo>
                    <a:cubicBezTo>
                      <a:pt x="808" y="79"/>
                      <a:pt x="809" y="80"/>
                      <a:pt x="810" y="81"/>
                    </a:cubicBezTo>
                    <a:cubicBezTo>
                      <a:pt x="814" y="84"/>
                      <a:pt x="818" y="88"/>
                      <a:pt x="818" y="93"/>
                    </a:cubicBezTo>
                    <a:cubicBezTo>
                      <a:pt x="818" y="99"/>
                      <a:pt x="813" y="103"/>
                      <a:pt x="810" y="106"/>
                    </a:cubicBezTo>
                    <a:cubicBezTo>
                      <a:pt x="809" y="107"/>
                      <a:pt x="808" y="108"/>
                      <a:pt x="807" y="109"/>
                    </a:cubicBezTo>
                    <a:cubicBezTo>
                      <a:pt x="735" y="181"/>
                      <a:pt x="735" y="181"/>
                      <a:pt x="735" y="181"/>
                    </a:cubicBezTo>
                    <a:cubicBezTo>
                      <a:pt x="731" y="185"/>
                      <a:pt x="725" y="187"/>
                      <a:pt x="719" y="187"/>
                    </a:cubicBezTo>
                    <a:close/>
                    <a:moveTo>
                      <a:pt x="22" y="81"/>
                    </a:moveTo>
                    <a:cubicBezTo>
                      <a:pt x="17" y="81"/>
                      <a:pt x="9" y="82"/>
                      <a:pt x="9" y="93"/>
                    </a:cubicBezTo>
                    <a:cubicBezTo>
                      <a:pt x="9" y="104"/>
                      <a:pt x="17" y="106"/>
                      <a:pt x="22" y="106"/>
                    </a:cubicBezTo>
                    <a:cubicBezTo>
                      <a:pt x="761" y="106"/>
                      <a:pt x="761" y="106"/>
                      <a:pt x="761" y="106"/>
                    </a:cubicBezTo>
                    <a:cubicBezTo>
                      <a:pt x="710" y="157"/>
                      <a:pt x="710" y="157"/>
                      <a:pt x="710" y="157"/>
                    </a:cubicBezTo>
                    <a:cubicBezTo>
                      <a:pt x="706" y="162"/>
                      <a:pt x="706" y="170"/>
                      <a:pt x="710" y="175"/>
                    </a:cubicBezTo>
                    <a:cubicBezTo>
                      <a:pt x="715" y="179"/>
                      <a:pt x="724" y="179"/>
                      <a:pt x="728" y="175"/>
                    </a:cubicBezTo>
                    <a:cubicBezTo>
                      <a:pt x="801" y="102"/>
                      <a:pt x="801" y="102"/>
                      <a:pt x="801" y="102"/>
                    </a:cubicBezTo>
                    <a:cubicBezTo>
                      <a:pt x="802" y="101"/>
                      <a:pt x="803" y="101"/>
                      <a:pt x="804" y="100"/>
                    </a:cubicBezTo>
                    <a:cubicBezTo>
                      <a:pt x="805" y="98"/>
                      <a:pt x="809" y="95"/>
                      <a:pt x="809" y="93"/>
                    </a:cubicBezTo>
                    <a:cubicBezTo>
                      <a:pt x="809" y="92"/>
                      <a:pt x="805" y="89"/>
                      <a:pt x="804" y="87"/>
                    </a:cubicBezTo>
                    <a:cubicBezTo>
                      <a:pt x="803" y="86"/>
                      <a:pt x="802" y="85"/>
                      <a:pt x="801" y="85"/>
                    </a:cubicBezTo>
                    <a:cubicBezTo>
                      <a:pt x="728" y="12"/>
                      <a:pt x="728" y="12"/>
                      <a:pt x="728" y="12"/>
                    </a:cubicBezTo>
                    <a:cubicBezTo>
                      <a:pt x="724" y="7"/>
                      <a:pt x="715" y="7"/>
                      <a:pt x="710" y="12"/>
                    </a:cubicBezTo>
                    <a:cubicBezTo>
                      <a:pt x="708" y="15"/>
                      <a:pt x="707" y="18"/>
                      <a:pt x="707" y="21"/>
                    </a:cubicBezTo>
                    <a:cubicBezTo>
                      <a:pt x="707" y="24"/>
                      <a:pt x="708" y="28"/>
                      <a:pt x="710" y="30"/>
                    </a:cubicBezTo>
                    <a:cubicBezTo>
                      <a:pt x="761" y="81"/>
                      <a:pt x="761" y="81"/>
                      <a:pt x="761" y="81"/>
                    </a:cubicBezTo>
                    <a:lnTo>
                      <a:pt x="22" y="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8"/>
              <p:cNvSpPr>
                <a:spLocks noEditPoints="1"/>
              </p:cNvSpPr>
              <p:nvPr userDrawn="1"/>
            </p:nvSpPr>
            <p:spPr bwMode="auto">
              <a:xfrm>
                <a:off x="8578788" y="1376388"/>
                <a:ext cx="89399" cy="88523"/>
              </a:xfrm>
              <a:custGeom>
                <a:avLst/>
                <a:gdLst>
                  <a:gd name="T0" fmla="*/ 21 w 43"/>
                  <a:gd name="T1" fmla="*/ 43 h 43"/>
                  <a:gd name="T2" fmla="*/ 0 w 43"/>
                  <a:gd name="T3" fmla="*/ 21 h 43"/>
                  <a:gd name="T4" fmla="*/ 21 w 43"/>
                  <a:gd name="T5" fmla="*/ 0 h 43"/>
                  <a:gd name="T6" fmla="*/ 43 w 43"/>
                  <a:gd name="T7" fmla="*/ 21 h 43"/>
                  <a:gd name="T8" fmla="*/ 21 w 43"/>
                  <a:gd name="T9" fmla="*/ 43 h 43"/>
                  <a:gd name="T10" fmla="*/ 21 w 43"/>
                  <a:gd name="T11" fmla="*/ 9 h 43"/>
                  <a:gd name="T12" fmla="*/ 9 w 43"/>
                  <a:gd name="T13" fmla="*/ 21 h 43"/>
                  <a:gd name="T14" fmla="*/ 21 w 43"/>
                  <a:gd name="T15" fmla="*/ 34 h 43"/>
                  <a:gd name="T16" fmla="*/ 34 w 43"/>
                  <a:gd name="T17" fmla="*/ 21 h 43"/>
                  <a:gd name="T18" fmla="*/ 21 w 43"/>
                  <a:gd name="T19" fmla="*/ 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1" y="43"/>
                    </a:moveTo>
                    <a:cubicBezTo>
                      <a:pt x="9" y="43"/>
                      <a:pt x="0" y="33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33" y="0"/>
                      <a:pt x="43" y="10"/>
                      <a:pt x="43" y="21"/>
                    </a:cubicBezTo>
                    <a:cubicBezTo>
                      <a:pt x="43" y="33"/>
                      <a:pt x="33" y="43"/>
                      <a:pt x="21" y="43"/>
                    </a:cubicBezTo>
                    <a:close/>
                    <a:moveTo>
                      <a:pt x="21" y="9"/>
                    </a:moveTo>
                    <a:cubicBezTo>
                      <a:pt x="14" y="9"/>
                      <a:pt x="9" y="14"/>
                      <a:pt x="9" y="21"/>
                    </a:cubicBezTo>
                    <a:cubicBezTo>
                      <a:pt x="9" y="28"/>
                      <a:pt x="14" y="34"/>
                      <a:pt x="21" y="34"/>
                    </a:cubicBezTo>
                    <a:cubicBezTo>
                      <a:pt x="28" y="34"/>
                      <a:pt x="34" y="28"/>
                      <a:pt x="34" y="21"/>
                    </a:cubicBezTo>
                    <a:cubicBezTo>
                      <a:pt x="34" y="14"/>
                      <a:pt x="28" y="9"/>
                      <a:pt x="21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6" name="Small White Arrow"/>
            <p:cNvGrpSpPr/>
            <p:nvPr userDrawn="1"/>
          </p:nvGrpSpPr>
          <p:grpSpPr>
            <a:xfrm>
              <a:off x="9024032" y="1780020"/>
              <a:ext cx="1054386" cy="390026"/>
              <a:chOff x="9024032" y="1756773"/>
              <a:chExt cx="1054386" cy="390026"/>
            </a:xfrm>
          </p:grpSpPr>
          <p:sp>
            <p:nvSpPr>
              <p:cNvPr id="67" name="Freeform 12"/>
              <p:cNvSpPr>
                <a:spLocks noEditPoints="1"/>
              </p:cNvSpPr>
              <p:nvPr userDrawn="1"/>
            </p:nvSpPr>
            <p:spPr bwMode="auto">
              <a:xfrm>
                <a:off x="9127454" y="1906648"/>
                <a:ext cx="331303" cy="91152"/>
              </a:xfrm>
              <a:custGeom>
                <a:avLst/>
                <a:gdLst>
                  <a:gd name="T0" fmla="*/ 138 w 160"/>
                  <a:gd name="T1" fmla="*/ 44 h 44"/>
                  <a:gd name="T2" fmla="*/ 21 w 160"/>
                  <a:gd name="T3" fmla="*/ 44 h 44"/>
                  <a:gd name="T4" fmla="*/ 0 w 160"/>
                  <a:gd name="T5" fmla="*/ 22 h 44"/>
                  <a:gd name="T6" fmla="*/ 21 w 160"/>
                  <a:gd name="T7" fmla="*/ 0 h 44"/>
                  <a:gd name="T8" fmla="*/ 138 w 160"/>
                  <a:gd name="T9" fmla="*/ 0 h 44"/>
                  <a:gd name="T10" fmla="*/ 160 w 160"/>
                  <a:gd name="T11" fmla="*/ 22 h 44"/>
                  <a:gd name="T12" fmla="*/ 138 w 160"/>
                  <a:gd name="T13" fmla="*/ 44 h 44"/>
                  <a:gd name="T14" fmla="*/ 21 w 160"/>
                  <a:gd name="T15" fmla="*/ 9 h 44"/>
                  <a:gd name="T16" fmla="*/ 9 w 160"/>
                  <a:gd name="T17" fmla="*/ 22 h 44"/>
                  <a:gd name="T18" fmla="*/ 21 w 160"/>
                  <a:gd name="T19" fmla="*/ 35 h 44"/>
                  <a:gd name="T20" fmla="*/ 138 w 160"/>
                  <a:gd name="T21" fmla="*/ 35 h 44"/>
                  <a:gd name="T22" fmla="*/ 151 w 160"/>
                  <a:gd name="T23" fmla="*/ 22 h 44"/>
                  <a:gd name="T24" fmla="*/ 138 w 160"/>
                  <a:gd name="T25" fmla="*/ 9 h 44"/>
                  <a:gd name="T26" fmla="*/ 21 w 160"/>
                  <a:gd name="T27" fmla="*/ 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0" h="44">
                    <a:moveTo>
                      <a:pt x="138" y="44"/>
                    </a:moveTo>
                    <a:cubicBezTo>
                      <a:pt x="21" y="44"/>
                      <a:pt x="21" y="44"/>
                      <a:pt x="21" y="44"/>
                    </a:cubicBezTo>
                    <a:cubicBezTo>
                      <a:pt x="9" y="44"/>
                      <a:pt x="0" y="34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50" y="0"/>
                      <a:pt x="160" y="10"/>
                      <a:pt x="160" y="22"/>
                    </a:cubicBezTo>
                    <a:cubicBezTo>
                      <a:pt x="160" y="34"/>
                      <a:pt x="150" y="44"/>
                      <a:pt x="138" y="44"/>
                    </a:cubicBezTo>
                    <a:close/>
                    <a:moveTo>
                      <a:pt x="21" y="9"/>
                    </a:moveTo>
                    <a:cubicBezTo>
                      <a:pt x="14" y="9"/>
                      <a:pt x="9" y="15"/>
                      <a:pt x="9" y="22"/>
                    </a:cubicBezTo>
                    <a:cubicBezTo>
                      <a:pt x="9" y="29"/>
                      <a:pt x="14" y="35"/>
                      <a:pt x="21" y="35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145" y="35"/>
                      <a:pt x="151" y="29"/>
                      <a:pt x="151" y="22"/>
                    </a:cubicBezTo>
                    <a:cubicBezTo>
                      <a:pt x="151" y="15"/>
                      <a:pt x="145" y="9"/>
                      <a:pt x="138" y="9"/>
                    </a:cubicBezTo>
                    <a:lnTo>
                      <a:pt x="21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13"/>
              <p:cNvSpPr>
                <a:spLocks noEditPoints="1"/>
              </p:cNvSpPr>
              <p:nvPr userDrawn="1"/>
            </p:nvSpPr>
            <p:spPr bwMode="auto">
              <a:xfrm>
                <a:off x="9475411" y="1756773"/>
                <a:ext cx="603007" cy="390026"/>
              </a:xfrm>
              <a:custGeom>
                <a:avLst/>
                <a:gdLst>
                  <a:gd name="T0" fmla="*/ 192 w 291"/>
                  <a:gd name="T1" fmla="*/ 188 h 188"/>
                  <a:gd name="T2" fmla="*/ 177 w 291"/>
                  <a:gd name="T3" fmla="*/ 182 h 188"/>
                  <a:gd name="T4" fmla="*/ 171 w 291"/>
                  <a:gd name="T5" fmla="*/ 166 h 188"/>
                  <a:gd name="T6" fmla="*/ 177 w 291"/>
                  <a:gd name="T7" fmla="*/ 151 h 188"/>
                  <a:gd name="T8" fmla="*/ 213 w 291"/>
                  <a:gd name="T9" fmla="*/ 116 h 188"/>
                  <a:gd name="T10" fmla="*/ 22 w 291"/>
                  <a:gd name="T11" fmla="*/ 116 h 188"/>
                  <a:gd name="T12" fmla="*/ 0 w 291"/>
                  <a:gd name="T13" fmla="*/ 94 h 188"/>
                  <a:gd name="T14" fmla="*/ 22 w 291"/>
                  <a:gd name="T15" fmla="*/ 73 h 188"/>
                  <a:gd name="T16" fmla="*/ 213 w 291"/>
                  <a:gd name="T17" fmla="*/ 73 h 188"/>
                  <a:gd name="T18" fmla="*/ 177 w 291"/>
                  <a:gd name="T19" fmla="*/ 37 h 188"/>
                  <a:gd name="T20" fmla="*/ 171 w 291"/>
                  <a:gd name="T21" fmla="*/ 22 h 188"/>
                  <a:gd name="T22" fmla="*/ 177 w 291"/>
                  <a:gd name="T23" fmla="*/ 6 h 188"/>
                  <a:gd name="T24" fmla="*/ 192 w 291"/>
                  <a:gd name="T25" fmla="*/ 0 h 188"/>
                  <a:gd name="T26" fmla="*/ 207 w 291"/>
                  <a:gd name="T27" fmla="*/ 6 h 188"/>
                  <a:gd name="T28" fmla="*/ 280 w 291"/>
                  <a:gd name="T29" fmla="*/ 79 h 188"/>
                  <a:gd name="T30" fmla="*/ 282 w 291"/>
                  <a:gd name="T31" fmla="*/ 81 h 188"/>
                  <a:gd name="T32" fmla="*/ 291 w 291"/>
                  <a:gd name="T33" fmla="*/ 94 h 188"/>
                  <a:gd name="T34" fmla="*/ 282 w 291"/>
                  <a:gd name="T35" fmla="*/ 107 h 188"/>
                  <a:gd name="T36" fmla="*/ 280 w 291"/>
                  <a:gd name="T37" fmla="*/ 109 h 188"/>
                  <a:gd name="T38" fmla="*/ 207 w 291"/>
                  <a:gd name="T39" fmla="*/ 182 h 188"/>
                  <a:gd name="T40" fmla="*/ 192 w 291"/>
                  <a:gd name="T41" fmla="*/ 188 h 188"/>
                  <a:gd name="T42" fmla="*/ 22 w 291"/>
                  <a:gd name="T43" fmla="*/ 81 h 188"/>
                  <a:gd name="T44" fmla="*/ 9 w 291"/>
                  <a:gd name="T45" fmla="*/ 94 h 188"/>
                  <a:gd name="T46" fmla="*/ 22 w 291"/>
                  <a:gd name="T47" fmla="*/ 107 h 188"/>
                  <a:gd name="T48" fmla="*/ 234 w 291"/>
                  <a:gd name="T49" fmla="*/ 107 h 188"/>
                  <a:gd name="T50" fmla="*/ 183 w 291"/>
                  <a:gd name="T51" fmla="*/ 158 h 188"/>
                  <a:gd name="T52" fmla="*/ 180 w 291"/>
                  <a:gd name="T53" fmla="*/ 166 h 188"/>
                  <a:gd name="T54" fmla="*/ 183 w 291"/>
                  <a:gd name="T55" fmla="*/ 175 h 188"/>
                  <a:gd name="T56" fmla="*/ 201 w 291"/>
                  <a:gd name="T57" fmla="*/ 175 h 188"/>
                  <a:gd name="T58" fmla="*/ 273 w 291"/>
                  <a:gd name="T59" fmla="*/ 103 h 188"/>
                  <a:gd name="T60" fmla="*/ 276 w 291"/>
                  <a:gd name="T61" fmla="*/ 100 h 188"/>
                  <a:gd name="T62" fmla="*/ 282 w 291"/>
                  <a:gd name="T63" fmla="*/ 94 h 188"/>
                  <a:gd name="T64" fmla="*/ 276 w 291"/>
                  <a:gd name="T65" fmla="*/ 88 h 188"/>
                  <a:gd name="T66" fmla="*/ 273 w 291"/>
                  <a:gd name="T67" fmla="*/ 85 h 188"/>
                  <a:gd name="T68" fmla="*/ 201 w 291"/>
                  <a:gd name="T69" fmla="*/ 13 h 188"/>
                  <a:gd name="T70" fmla="*/ 183 w 291"/>
                  <a:gd name="T71" fmla="*/ 13 h 188"/>
                  <a:gd name="T72" fmla="*/ 180 w 291"/>
                  <a:gd name="T73" fmla="*/ 22 h 188"/>
                  <a:gd name="T74" fmla="*/ 183 w 291"/>
                  <a:gd name="T75" fmla="*/ 31 h 188"/>
                  <a:gd name="T76" fmla="*/ 234 w 291"/>
                  <a:gd name="T77" fmla="*/ 81 h 188"/>
                  <a:gd name="T78" fmla="*/ 22 w 291"/>
                  <a:gd name="T79" fmla="*/ 81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91" h="188">
                    <a:moveTo>
                      <a:pt x="192" y="188"/>
                    </a:moveTo>
                    <a:cubicBezTo>
                      <a:pt x="186" y="188"/>
                      <a:pt x="181" y="186"/>
                      <a:pt x="177" y="182"/>
                    </a:cubicBezTo>
                    <a:cubicBezTo>
                      <a:pt x="173" y="178"/>
                      <a:pt x="171" y="172"/>
                      <a:pt x="171" y="166"/>
                    </a:cubicBezTo>
                    <a:cubicBezTo>
                      <a:pt x="171" y="161"/>
                      <a:pt x="173" y="155"/>
                      <a:pt x="177" y="151"/>
                    </a:cubicBezTo>
                    <a:cubicBezTo>
                      <a:pt x="213" y="116"/>
                      <a:pt x="213" y="116"/>
                      <a:pt x="213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2" y="116"/>
                      <a:pt x="0" y="110"/>
                      <a:pt x="0" y="94"/>
                    </a:cubicBezTo>
                    <a:cubicBezTo>
                      <a:pt x="0" y="78"/>
                      <a:pt x="12" y="73"/>
                      <a:pt x="22" y="73"/>
                    </a:cubicBezTo>
                    <a:cubicBezTo>
                      <a:pt x="213" y="73"/>
                      <a:pt x="213" y="73"/>
                      <a:pt x="213" y="73"/>
                    </a:cubicBezTo>
                    <a:cubicBezTo>
                      <a:pt x="177" y="37"/>
                      <a:pt x="177" y="37"/>
                      <a:pt x="177" y="37"/>
                    </a:cubicBezTo>
                    <a:cubicBezTo>
                      <a:pt x="173" y="33"/>
                      <a:pt x="171" y="27"/>
                      <a:pt x="171" y="22"/>
                    </a:cubicBezTo>
                    <a:cubicBezTo>
                      <a:pt x="171" y="16"/>
                      <a:pt x="173" y="11"/>
                      <a:pt x="177" y="6"/>
                    </a:cubicBezTo>
                    <a:cubicBezTo>
                      <a:pt x="181" y="2"/>
                      <a:pt x="186" y="0"/>
                      <a:pt x="192" y="0"/>
                    </a:cubicBezTo>
                    <a:cubicBezTo>
                      <a:pt x="198" y="0"/>
                      <a:pt x="203" y="2"/>
                      <a:pt x="207" y="6"/>
                    </a:cubicBezTo>
                    <a:cubicBezTo>
                      <a:pt x="280" y="79"/>
                      <a:pt x="280" y="79"/>
                      <a:pt x="280" y="79"/>
                    </a:cubicBezTo>
                    <a:cubicBezTo>
                      <a:pt x="280" y="79"/>
                      <a:pt x="281" y="80"/>
                      <a:pt x="282" y="81"/>
                    </a:cubicBezTo>
                    <a:cubicBezTo>
                      <a:pt x="286" y="84"/>
                      <a:pt x="291" y="89"/>
                      <a:pt x="291" y="94"/>
                    </a:cubicBezTo>
                    <a:cubicBezTo>
                      <a:pt x="291" y="100"/>
                      <a:pt x="286" y="104"/>
                      <a:pt x="282" y="107"/>
                    </a:cubicBezTo>
                    <a:cubicBezTo>
                      <a:pt x="281" y="108"/>
                      <a:pt x="280" y="109"/>
                      <a:pt x="280" y="109"/>
                    </a:cubicBezTo>
                    <a:cubicBezTo>
                      <a:pt x="207" y="182"/>
                      <a:pt x="207" y="182"/>
                      <a:pt x="207" y="182"/>
                    </a:cubicBezTo>
                    <a:cubicBezTo>
                      <a:pt x="203" y="186"/>
                      <a:pt x="198" y="188"/>
                      <a:pt x="192" y="188"/>
                    </a:cubicBezTo>
                    <a:close/>
                    <a:moveTo>
                      <a:pt x="22" y="81"/>
                    </a:moveTo>
                    <a:cubicBezTo>
                      <a:pt x="17" y="81"/>
                      <a:pt x="9" y="83"/>
                      <a:pt x="9" y="94"/>
                    </a:cubicBezTo>
                    <a:cubicBezTo>
                      <a:pt x="9" y="105"/>
                      <a:pt x="17" y="107"/>
                      <a:pt x="22" y="107"/>
                    </a:cubicBezTo>
                    <a:cubicBezTo>
                      <a:pt x="234" y="107"/>
                      <a:pt x="234" y="107"/>
                      <a:pt x="234" y="107"/>
                    </a:cubicBezTo>
                    <a:cubicBezTo>
                      <a:pt x="183" y="158"/>
                      <a:pt x="183" y="158"/>
                      <a:pt x="183" y="158"/>
                    </a:cubicBezTo>
                    <a:cubicBezTo>
                      <a:pt x="181" y="160"/>
                      <a:pt x="180" y="163"/>
                      <a:pt x="180" y="166"/>
                    </a:cubicBezTo>
                    <a:cubicBezTo>
                      <a:pt x="180" y="170"/>
                      <a:pt x="181" y="173"/>
                      <a:pt x="183" y="175"/>
                    </a:cubicBezTo>
                    <a:cubicBezTo>
                      <a:pt x="188" y="180"/>
                      <a:pt x="196" y="180"/>
                      <a:pt x="201" y="175"/>
                    </a:cubicBezTo>
                    <a:cubicBezTo>
                      <a:pt x="273" y="103"/>
                      <a:pt x="273" y="103"/>
                      <a:pt x="273" y="103"/>
                    </a:cubicBezTo>
                    <a:cubicBezTo>
                      <a:pt x="274" y="102"/>
                      <a:pt x="275" y="101"/>
                      <a:pt x="276" y="100"/>
                    </a:cubicBezTo>
                    <a:cubicBezTo>
                      <a:pt x="278" y="99"/>
                      <a:pt x="282" y="95"/>
                      <a:pt x="282" y="94"/>
                    </a:cubicBezTo>
                    <a:cubicBezTo>
                      <a:pt x="282" y="93"/>
                      <a:pt x="278" y="89"/>
                      <a:pt x="276" y="88"/>
                    </a:cubicBezTo>
                    <a:cubicBezTo>
                      <a:pt x="275" y="87"/>
                      <a:pt x="274" y="86"/>
                      <a:pt x="273" y="85"/>
                    </a:cubicBezTo>
                    <a:cubicBezTo>
                      <a:pt x="201" y="13"/>
                      <a:pt x="201" y="13"/>
                      <a:pt x="201" y="13"/>
                    </a:cubicBezTo>
                    <a:cubicBezTo>
                      <a:pt x="196" y="8"/>
                      <a:pt x="188" y="8"/>
                      <a:pt x="183" y="13"/>
                    </a:cubicBezTo>
                    <a:cubicBezTo>
                      <a:pt x="181" y="15"/>
                      <a:pt x="180" y="18"/>
                      <a:pt x="180" y="22"/>
                    </a:cubicBezTo>
                    <a:cubicBezTo>
                      <a:pt x="180" y="25"/>
                      <a:pt x="181" y="28"/>
                      <a:pt x="183" y="31"/>
                    </a:cubicBezTo>
                    <a:cubicBezTo>
                      <a:pt x="234" y="81"/>
                      <a:pt x="234" y="81"/>
                      <a:pt x="234" y="81"/>
                    </a:cubicBezTo>
                    <a:lnTo>
                      <a:pt x="22" y="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4"/>
              <p:cNvSpPr>
                <a:spLocks noEditPoints="1"/>
              </p:cNvSpPr>
              <p:nvPr userDrawn="1"/>
            </p:nvSpPr>
            <p:spPr bwMode="auto">
              <a:xfrm>
                <a:off x="9024032" y="1906648"/>
                <a:ext cx="89399" cy="91152"/>
              </a:xfrm>
              <a:custGeom>
                <a:avLst/>
                <a:gdLst>
                  <a:gd name="T0" fmla="*/ 22 w 43"/>
                  <a:gd name="T1" fmla="*/ 44 h 44"/>
                  <a:gd name="T2" fmla="*/ 0 w 43"/>
                  <a:gd name="T3" fmla="*/ 22 h 44"/>
                  <a:gd name="T4" fmla="*/ 22 w 43"/>
                  <a:gd name="T5" fmla="*/ 0 h 44"/>
                  <a:gd name="T6" fmla="*/ 43 w 43"/>
                  <a:gd name="T7" fmla="*/ 22 h 44"/>
                  <a:gd name="T8" fmla="*/ 22 w 43"/>
                  <a:gd name="T9" fmla="*/ 44 h 44"/>
                  <a:gd name="T10" fmla="*/ 22 w 43"/>
                  <a:gd name="T11" fmla="*/ 9 h 44"/>
                  <a:gd name="T12" fmla="*/ 9 w 43"/>
                  <a:gd name="T13" fmla="*/ 22 h 44"/>
                  <a:gd name="T14" fmla="*/ 22 w 43"/>
                  <a:gd name="T15" fmla="*/ 35 h 44"/>
                  <a:gd name="T16" fmla="*/ 34 w 43"/>
                  <a:gd name="T17" fmla="*/ 22 h 44"/>
                  <a:gd name="T18" fmla="*/ 22 w 43"/>
                  <a:gd name="T19" fmla="*/ 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4">
                    <a:moveTo>
                      <a:pt x="22" y="44"/>
                    </a:moveTo>
                    <a:cubicBezTo>
                      <a:pt x="10" y="44"/>
                      <a:pt x="0" y="3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3" y="0"/>
                      <a:pt x="43" y="10"/>
                      <a:pt x="43" y="22"/>
                    </a:cubicBezTo>
                    <a:cubicBezTo>
                      <a:pt x="43" y="34"/>
                      <a:pt x="33" y="44"/>
                      <a:pt x="22" y="44"/>
                    </a:cubicBezTo>
                    <a:close/>
                    <a:moveTo>
                      <a:pt x="22" y="9"/>
                    </a:moveTo>
                    <a:cubicBezTo>
                      <a:pt x="15" y="9"/>
                      <a:pt x="9" y="15"/>
                      <a:pt x="9" y="22"/>
                    </a:cubicBezTo>
                    <a:cubicBezTo>
                      <a:pt x="9" y="29"/>
                      <a:pt x="15" y="35"/>
                      <a:pt x="22" y="35"/>
                    </a:cubicBezTo>
                    <a:cubicBezTo>
                      <a:pt x="29" y="35"/>
                      <a:pt x="34" y="29"/>
                      <a:pt x="34" y="22"/>
                    </a:cubicBezTo>
                    <a:cubicBezTo>
                      <a:pt x="34" y="15"/>
                      <a:pt x="29" y="9"/>
                      <a:pt x="22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4" name="spaceman"/>
          <p:cNvGrpSpPr/>
          <p:nvPr userDrawn="1"/>
        </p:nvGrpSpPr>
        <p:grpSpPr>
          <a:xfrm rot="21402827">
            <a:off x="10761289" y="3979769"/>
            <a:ext cx="977433" cy="1700309"/>
            <a:chOff x="10831129" y="421994"/>
            <a:chExt cx="977433" cy="1700309"/>
          </a:xfrm>
        </p:grpSpPr>
        <p:sp>
          <p:nvSpPr>
            <p:cNvPr id="75" name="Freeform 21"/>
            <p:cNvSpPr>
              <a:spLocks/>
            </p:cNvSpPr>
            <p:nvPr userDrawn="1"/>
          </p:nvSpPr>
          <p:spPr bwMode="auto">
            <a:xfrm>
              <a:off x="10891558" y="1560317"/>
              <a:ext cx="586913" cy="561986"/>
            </a:xfrm>
            <a:custGeom>
              <a:avLst/>
              <a:gdLst>
                <a:gd name="T0" fmla="*/ 35 w 329"/>
                <a:gd name="T1" fmla="*/ 315 h 315"/>
                <a:gd name="T2" fmla="*/ 31 w 329"/>
                <a:gd name="T3" fmla="*/ 308 h 315"/>
                <a:gd name="T4" fmla="*/ 74 w 329"/>
                <a:gd name="T5" fmla="*/ 136 h 315"/>
                <a:gd name="T6" fmla="*/ 121 w 329"/>
                <a:gd name="T7" fmla="*/ 85 h 315"/>
                <a:gd name="T8" fmla="*/ 85 w 329"/>
                <a:gd name="T9" fmla="*/ 70 h 315"/>
                <a:gd name="T10" fmla="*/ 75 w 329"/>
                <a:gd name="T11" fmla="*/ 69 h 315"/>
                <a:gd name="T12" fmla="*/ 83 w 329"/>
                <a:gd name="T13" fmla="*/ 62 h 315"/>
                <a:gd name="T14" fmla="*/ 208 w 329"/>
                <a:gd name="T15" fmla="*/ 21 h 315"/>
                <a:gd name="T16" fmla="*/ 204 w 329"/>
                <a:gd name="T17" fmla="*/ 29 h 315"/>
                <a:gd name="T18" fmla="*/ 96 w 329"/>
                <a:gd name="T19" fmla="*/ 63 h 315"/>
                <a:gd name="T20" fmla="*/ 130 w 329"/>
                <a:gd name="T21" fmla="*/ 83 h 315"/>
                <a:gd name="T22" fmla="*/ 79 w 329"/>
                <a:gd name="T23" fmla="*/ 143 h 315"/>
                <a:gd name="T24" fmla="*/ 34 w 329"/>
                <a:gd name="T25" fmla="*/ 296 h 315"/>
                <a:gd name="T26" fmla="*/ 171 w 329"/>
                <a:gd name="T27" fmla="*/ 185 h 315"/>
                <a:gd name="T28" fmla="*/ 210 w 329"/>
                <a:gd name="T29" fmla="*/ 190 h 315"/>
                <a:gd name="T30" fmla="*/ 214 w 329"/>
                <a:gd name="T31" fmla="*/ 201 h 315"/>
                <a:gd name="T32" fmla="*/ 194 w 329"/>
                <a:gd name="T33" fmla="*/ 226 h 315"/>
                <a:gd name="T34" fmla="*/ 179 w 329"/>
                <a:gd name="T35" fmla="*/ 286 h 315"/>
                <a:gd name="T36" fmla="*/ 203 w 329"/>
                <a:gd name="T37" fmla="*/ 258 h 315"/>
                <a:gd name="T38" fmla="*/ 219 w 329"/>
                <a:gd name="T39" fmla="*/ 250 h 315"/>
                <a:gd name="T40" fmla="*/ 270 w 329"/>
                <a:gd name="T41" fmla="*/ 223 h 315"/>
                <a:gd name="T42" fmla="*/ 318 w 329"/>
                <a:gd name="T43" fmla="*/ 148 h 315"/>
                <a:gd name="T44" fmla="*/ 304 w 329"/>
                <a:gd name="T45" fmla="*/ 85 h 315"/>
                <a:gd name="T46" fmla="*/ 311 w 329"/>
                <a:gd name="T47" fmla="*/ 80 h 315"/>
                <a:gd name="T48" fmla="*/ 326 w 329"/>
                <a:gd name="T49" fmla="*/ 149 h 315"/>
                <a:gd name="T50" fmla="*/ 275 w 329"/>
                <a:gd name="T51" fmla="*/ 230 h 315"/>
                <a:gd name="T52" fmla="*/ 223 w 329"/>
                <a:gd name="T53" fmla="*/ 258 h 315"/>
                <a:gd name="T54" fmla="*/ 207 w 329"/>
                <a:gd name="T55" fmla="*/ 266 h 315"/>
                <a:gd name="T56" fmla="*/ 184 w 329"/>
                <a:gd name="T57" fmla="*/ 297 h 315"/>
                <a:gd name="T58" fmla="*/ 182 w 329"/>
                <a:gd name="T59" fmla="*/ 308 h 315"/>
                <a:gd name="T60" fmla="*/ 176 w 329"/>
                <a:gd name="T61" fmla="*/ 299 h 315"/>
                <a:gd name="T62" fmla="*/ 189 w 329"/>
                <a:gd name="T63" fmla="*/ 220 h 315"/>
                <a:gd name="T64" fmla="*/ 205 w 329"/>
                <a:gd name="T65" fmla="*/ 200 h 315"/>
                <a:gd name="T66" fmla="*/ 204 w 329"/>
                <a:gd name="T67" fmla="*/ 196 h 315"/>
                <a:gd name="T68" fmla="*/ 173 w 329"/>
                <a:gd name="T69" fmla="*/ 193 h 315"/>
                <a:gd name="T70" fmla="*/ 39 w 329"/>
                <a:gd name="T71" fmla="*/ 307 h 315"/>
                <a:gd name="T72" fmla="*/ 35 w 329"/>
                <a:gd name="T73" fmla="*/ 315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9" h="315">
                  <a:moveTo>
                    <a:pt x="35" y="315"/>
                  </a:moveTo>
                  <a:cubicBezTo>
                    <a:pt x="31" y="308"/>
                    <a:pt x="31" y="308"/>
                    <a:pt x="31" y="308"/>
                  </a:cubicBezTo>
                  <a:cubicBezTo>
                    <a:pt x="8" y="269"/>
                    <a:pt x="0" y="188"/>
                    <a:pt x="74" y="136"/>
                  </a:cubicBezTo>
                  <a:cubicBezTo>
                    <a:pt x="118" y="106"/>
                    <a:pt x="123" y="91"/>
                    <a:pt x="121" y="85"/>
                  </a:cubicBezTo>
                  <a:cubicBezTo>
                    <a:pt x="119" y="75"/>
                    <a:pt x="93" y="71"/>
                    <a:pt x="85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6" y="60"/>
                    <a:pt x="158" y="0"/>
                    <a:pt x="208" y="21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168" y="14"/>
                    <a:pt x="115" y="48"/>
                    <a:pt x="96" y="63"/>
                  </a:cubicBezTo>
                  <a:cubicBezTo>
                    <a:pt x="112" y="66"/>
                    <a:pt x="127" y="71"/>
                    <a:pt x="130" y="83"/>
                  </a:cubicBezTo>
                  <a:cubicBezTo>
                    <a:pt x="133" y="98"/>
                    <a:pt x="117" y="117"/>
                    <a:pt x="79" y="143"/>
                  </a:cubicBezTo>
                  <a:cubicBezTo>
                    <a:pt x="14" y="188"/>
                    <a:pt x="17" y="257"/>
                    <a:pt x="34" y="296"/>
                  </a:cubicBezTo>
                  <a:cubicBezTo>
                    <a:pt x="67" y="231"/>
                    <a:pt x="126" y="193"/>
                    <a:pt x="171" y="185"/>
                  </a:cubicBezTo>
                  <a:cubicBezTo>
                    <a:pt x="189" y="182"/>
                    <a:pt x="203" y="183"/>
                    <a:pt x="210" y="190"/>
                  </a:cubicBezTo>
                  <a:cubicBezTo>
                    <a:pt x="213" y="193"/>
                    <a:pt x="214" y="197"/>
                    <a:pt x="214" y="201"/>
                  </a:cubicBezTo>
                  <a:cubicBezTo>
                    <a:pt x="213" y="208"/>
                    <a:pt x="207" y="216"/>
                    <a:pt x="194" y="226"/>
                  </a:cubicBezTo>
                  <a:cubicBezTo>
                    <a:pt x="168" y="248"/>
                    <a:pt x="173" y="273"/>
                    <a:pt x="179" y="286"/>
                  </a:cubicBezTo>
                  <a:cubicBezTo>
                    <a:pt x="182" y="277"/>
                    <a:pt x="189" y="265"/>
                    <a:pt x="203" y="258"/>
                  </a:cubicBezTo>
                  <a:cubicBezTo>
                    <a:pt x="207" y="256"/>
                    <a:pt x="213" y="253"/>
                    <a:pt x="219" y="250"/>
                  </a:cubicBezTo>
                  <a:cubicBezTo>
                    <a:pt x="236" y="242"/>
                    <a:pt x="260" y="231"/>
                    <a:pt x="270" y="223"/>
                  </a:cubicBezTo>
                  <a:cubicBezTo>
                    <a:pt x="299" y="203"/>
                    <a:pt x="314" y="180"/>
                    <a:pt x="318" y="148"/>
                  </a:cubicBezTo>
                  <a:cubicBezTo>
                    <a:pt x="320" y="125"/>
                    <a:pt x="316" y="104"/>
                    <a:pt x="304" y="85"/>
                  </a:cubicBezTo>
                  <a:cubicBezTo>
                    <a:pt x="311" y="80"/>
                    <a:pt x="311" y="80"/>
                    <a:pt x="311" y="80"/>
                  </a:cubicBezTo>
                  <a:cubicBezTo>
                    <a:pt x="324" y="101"/>
                    <a:pt x="329" y="124"/>
                    <a:pt x="326" y="149"/>
                  </a:cubicBezTo>
                  <a:cubicBezTo>
                    <a:pt x="322" y="183"/>
                    <a:pt x="306" y="209"/>
                    <a:pt x="275" y="230"/>
                  </a:cubicBezTo>
                  <a:cubicBezTo>
                    <a:pt x="264" y="238"/>
                    <a:pt x="241" y="249"/>
                    <a:pt x="223" y="258"/>
                  </a:cubicBezTo>
                  <a:cubicBezTo>
                    <a:pt x="216" y="261"/>
                    <a:pt x="211" y="264"/>
                    <a:pt x="207" y="266"/>
                  </a:cubicBezTo>
                  <a:cubicBezTo>
                    <a:pt x="188" y="275"/>
                    <a:pt x="184" y="297"/>
                    <a:pt x="184" y="297"/>
                  </a:cubicBezTo>
                  <a:cubicBezTo>
                    <a:pt x="182" y="308"/>
                    <a:pt x="182" y="308"/>
                    <a:pt x="182" y="308"/>
                  </a:cubicBezTo>
                  <a:cubicBezTo>
                    <a:pt x="176" y="299"/>
                    <a:pt x="176" y="299"/>
                    <a:pt x="176" y="299"/>
                  </a:cubicBezTo>
                  <a:cubicBezTo>
                    <a:pt x="176" y="299"/>
                    <a:pt x="145" y="255"/>
                    <a:pt x="189" y="220"/>
                  </a:cubicBezTo>
                  <a:cubicBezTo>
                    <a:pt x="202" y="209"/>
                    <a:pt x="205" y="203"/>
                    <a:pt x="205" y="200"/>
                  </a:cubicBezTo>
                  <a:cubicBezTo>
                    <a:pt x="205" y="199"/>
                    <a:pt x="205" y="197"/>
                    <a:pt x="204" y="196"/>
                  </a:cubicBezTo>
                  <a:cubicBezTo>
                    <a:pt x="200" y="193"/>
                    <a:pt x="191" y="190"/>
                    <a:pt x="173" y="193"/>
                  </a:cubicBezTo>
                  <a:cubicBezTo>
                    <a:pt x="139" y="200"/>
                    <a:pt x="73" y="231"/>
                    <a:pt x="39" y="307"/>
                  </a:cubicBezTo>
                  <a:lnTo>
                    <a:pt x="35" y="31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22"/>
            <p:cNvSpPr>
              <a:spLocks/>
            </p:cNvSpPr>
            <p:nvPr userDrawn="1"/>
          </p:nvSpPr>
          <p:spPr bwMode="auto">
            <a:xfrm>
              <a:off x="10831129" y="1332199"/>
              <a:ext cx="351242" cy="435086"/>
            </a:xfrm>
            <a:custGeom>
              <a:avLst/>
              <a:gdLst>
                <a:gd name="T0" fmla="*/ 55 w 197"/>
                <a:gd name="T1" fmla="*/ 244 h 244"/>
                <a:gd name="T2" fmla="*/ 48 w 197"/>
                <a:gd name="T3" fmla="*/ 240 h 244"/>
                <a:gd name="T4" fmla="*/ 16 w 197"/>
                <a:gd name="T5" fmla="*/ 135 h 244"/>
                <a:gd name="T6" fmla="*/ 65 w 197"/>
                <a:gd name="T7" fmla="*/ 75 h 244"/>
                <a:gd name="T8" fmla="*/ 87 w 197"/>
                <a:gd name="T9" fmla="*/ 48 h 244"/>
                <a:gd name="T10" fmla="*/ 52 w 197"/>
                <a:gd name="T11" fmla="*/ 38 h 244"/>
                <a:gd name="T12" fmla="*/ 43 w 197"/>
                <a:gd name="T13" fmla="*/ 38 h 244"/>
                <a:gd name="T14" fmla="*/ 48 w 197"/>
                <a:gd name="T15" fmla="*/ 31 h 244"/>
                <a:gd name="T16" fmla="*/ 93 w 197"/>
                <a:gd name="T17" fmla="*/ 0 h 244"/>
                <a:gd name="T18" fmla="*/ 95 w 197"/>
                <a:gd name="T19" fmla="*/ 9 h 244"/>
                <a:gd name="T20" fmla="*/ 61 w 197"/>
                <a:gd name="T21" fmla="*/ 29 h 244"/>
                <a:gd name="T22" fmla="*/ 95 w 197"/>
                <a:gd name="T23" fmla="*/ 45 h 244"/>
                <a:gd name="T24" fmla="*/ 70 w 197"/>
                <a:gd name="T25" fmla="*/ 82 h 244"/>
                <a:gd name="T26" fmla="*/ 24 w 197"/>
                <a:gd name="T27" fmla="*/ 138 h 244"/>
                <a:gd name="T28" fmla="*/ 46 w 197"/>
                <a:gd name="T29" fmla="*/ 228 h 244"/>
                <a:gd name="T30" fmla="*/ 120 w 197"/>
                <a:gd name="T31" fmla="*/ 155 h 244"/>
                <a:gd name="T32" fmla="*/ 150 w 197"/>
                <a:gd name="T33" fmla="*/ 138 h 244"/>
                <a:gd name="T34" fmla="*/ 167 w 197"/>
                <a:gd name="T35" fmla="*/ 123 h 244"/>
                <a:gd name="T36" fmla="*/ 182 w 197"/>
                <a:gd name="T37" fmla="*/ 58 h 244"/>
                <a:gd name="T38" fmla="*/ 191 w 197"/>
                <a:gd name="T39" fmla="*/ 56 h 244"/>
                <a:gd name="T40" fmla="*/ 174 w 197"/>
                <a:gd name="T41" fmla="*/ 128 h 244"/>
                <a:gd name="T42" fmla="*/ 154 w 197"/>
                <a:gd name="T43" fmla="*/ 145 h 244"/>
                <a:gd name="T44" fmla="*/ 124 w 197"/>
                <a:gd name="T45" fmla="*/ 163 h 244"/>
                <a:gd name="T46" fmla="*/ 54 w 197"/>
                <a:gd name="T47" fmla="*/ 236 h 244"/>
                <a:gd name="T48" fmla="*/ 55 w 197"/>
                <a:gd name="T4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7" h="244">
                  <a:moveTo>
                    <a:pt x="55" y="244"/>
                  </a:moveTo>
                  <a:cubicBezTo>
                    <a:pt x="48" y="240"/>
                    <a:pt x="48" y="240"/>
                    <a:pt x="48" y="240"/>
                  </a:cubicBezTo>
                  <a:cubicBezTo>
                    <a:pt x="15" y="221"/>
                    <a:pt x="0" y="173"/>
                    <a:pt x="16" y="135"/>
                  </a:cubicBezTo>
                  <a:cubicBezTo>
                    <a:pt x="30" y="102"/>
                    <a:pt x="53" y="84"/>
                    <a:pt x="65" y="75"/>
                  </a:cubicBezTo>
                  <a:cubicBezTo>
                    <a:pt x="81" y="64"/>
                    <a:pt x="89" y="54"/>
                    <a:pt x="87" y="48"/>
                  </a:cubicBezTo>
                  <a:cubicBezTo>
                    <a:pt x="85" y="41"/>
                    <a:pt x="69" y="36"/>
                    <a:pt x="52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59" y="15"/>
                    <a:pt x="74" y="4"/>
                    <a:pt x="93" y="0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81" y="12"/>
                    <a:pt x="70" y="18"/>
                    <a:pt x="61" y="29"/>
                  </a:cubicBezTo>
                  <a:cubicBezTo>
                    <a:pt x="76" y="29"/>
                    <a:pt x="91" y="34"/>
                    <a:pt x="95" y="45"/>
                  </a:cubicBezTo>
                  <a:cubicBezTo>
                    <a:pt x="99" y="56"/>
                    <a:pt x="91" y="68"/>
                    <a:pt x="70" y="82"/>
                  </a:cubicBezTo>
                  <a:cubicBezTo>
                    <a:pt x="58" y="90"/>
                    <a:pt x="37" y="108"/>
                    <a:pt x="24" y="138"/>
                  </a:cubicBezTo>
                  <a:cubicBezTo>
                    <a:pt x="11" y="169"/>
                    <a:pt x="21" y="209"/>
                    <a:pt x="46" y="228"/>
                  </a:cubicBezTo>
                  <a:cubicBezTo>
                    <a:pt x="49" y="193"/>
                    <a:pt x="86" y="173"/>
                    <a:pt x="120" y="155"/>
                  </a:cubicBezTo>
                  <a:cubicBezTo>
                    <a:pt x="131" y="149"/>
                    <a:pt x="141" y="144"/>
                    <a:pt x="150" y="138"/>
                  </a:cubicBezTo>
                  <a:cubicBezTo>
                    <a:pt x="157" y="134"/>
                    <a:pt x="161" y="130"/>
                    <a:pt x="167" y="123"/>
                  </a:cubicBezTo>
                  <a:cubicBezTo>
                    <a:pt x="181" y="105"/>
                    <a:pt x="188" y="80"/>
                    <a:pt x="182" y="58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97" y="81"/>
                    <a:pt x="190" y="108"/>
                    <a:pt x="174" y="128"/>
                  </a:cubicBezTo>
                  <a:cubicBezTo>
                    <a:pt x="167" y="136"/>
                    <a:pt x="162" y="140"/>
                    <a:pt x="154" y="145"/>
                  </a:cubicBezTo>
                  <a:cubicBezTo>
                    <a:pt x="145" y="151"/>
                    <a:pt x="135" y="157"/>
                    <a:pt x="124" y="163"/>
                  </a:cubicBezTo>
                  <a:cubicBezTo>
                    <a:pt x="88" y="181"/>
                    <a:pt x="52" y="201"/>
                    <a:pt x="54" y="236"/>
                  </a:cubicBezTo>
                  <a:lnTo>
                    <a:pt x="55" y="24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19"/>
            <p:cNvSpPr>
              <a:spLocks noEditPoints="1"/>
            </p:cNvSpPr>
            <p:nvPr userDrawn="1"/>
          </p:nvSpPr>
          <p:spPr bwMode="auto">
            <a:xfrm>
              <a:off x="11496600" y="732445"/>
              <a:ext cx="90643" cy="83844"/>
            </a:xfrm>
            <a:custGeom>
              <a:avLst/>
              <a:gdLst>
                <a:gd name="T0" fmla="*/ 24 w 51"/>
                <a:gd name="T1" fmla="*/ 47 h 47"/>
                <a:gd name="T2" fmla="*/ 15 w 51"/>
                <a:gd name="T3" fmla="*/ 44 h 47"/>
                <a:gd name="T4" fmla="*/ 2 w 51"/>
                <a:gd name="T5" fmla="*/ 31 h 47"/>
                <a:gd name="T6" fmla="*/ 3 w 51"/>
                <a:gd name="T7" fmla="*/ 14 h 47"/>
                <a:gd name="T8" fmla="*/ 24 w 51"/>
                <a:gd name="T9" fmla="*/ 0 h 47"/>
                <a:gd name="T10" fmla="*/ 34 w 51"/>
                <a:gd name="T11" fmla="*/ 2 h 47"/>
                <a:gd name="T12" fmla="*/ 46 w 51"/>
                <a:gd name="T13" fmla="*/ 33 h 47"/>
                <a:gd name="T14" fmla="*/ 24 w 51"/>
                <a:gd name="T15" fmla="*/ 47 h 47"/>
                <a:gd name="T16" fmla="*/ 24 w 51"/>
                <a:gd name="T17" fmla="*/ 6 h 47"/>
                <a:gd name="T18" fmla="*/ 8 w 51"/>
                <a:gd name="T19" fmla="*/ 16 h 47"/>
                <a:gd name="T20" fmla="*/ 8 w 51"/>
                <a:gd name="T21" fmla="*/ 29 h 47"/>
                <a:gd name="T22" fmla="*/ 17 w 51"/>
                <a:gd name="T23" fmla="*/ 39 h 47"/>
                <a:gd name="T24" fmla="*/ 24 w 51"/>
                <a:gd name="T25" fmla="*/ 41 h 47"/>
                <a:gd name="T26" fmla="*/ 40 w 51"/>
                <a:gd name="T27" fmla="*/ 30 h 47"/>
                <a:gd name="T28" fmla="*/ 32 w 51"/>
                <a:gd name="T29" fmla="*/ 7 h 47"/>
                <a:gd name="T30" fmla="*/ 24 w 51"/>
                <a:gd name="T31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47">
                  <a:moveTo>
                    <a:pt x="24" y="47"/>
                  </a:moveTo>
                  <a:cubicBezTo>
                    <a:pt x="21" y="47"/>
                    <a:pt x="18" y="46"/>
                    <a:pt x="15" y="44"/>
                  </a:cubicBezTo>
                  <a:cubicBezTo>
                    <a:pt x="9" y="42"/>
                    <a:pt x="5" y="37"/>
                    <a:pt x="2" y="31"/>
                  </a:cubicBezTo>
                  <a:cubicBezTo>
                    <a:pt x="0" y="26"/>
                    <a:pt x="0" y="19"/>
                    <a:pt x="3" y="14"/>
                  </a:cubicBezTo>
                  <a:cubicBezTo>
                    <a:pt x="7" y="5"/>
                    <a:pt x="15" y="0"/>
                    <a:pt x="24" y="0"/>
                  </a:cubicBezTo>
                  <a:cubicBezTo>
                    <a:pt x="28" y="0"/>
                    <a:pt x="31" y="1"/>
                    <a:pt x="34" y="2"/>
                  </a:cubicBezTo>
                  <a:cubicBezTo>
                    <a:pt x="46" y="7"/>
                    <a:pt x="51" y="21"/>
                    <a:pt x="46" y="33"/>
                  </a:cubicBezTo>
                  <a:cubicBezTo>
                    <a:pt x="42" y="41"/>
                    <a:pt x="33" y="47"/>
                    <a:pt x="24" y="47"/>
                  </a:cubicBezTo>
                  <a:close/>
                  <a:moveTo>
                    <a:pt x="24" y="6"/>
                  </a:moveTo>
                  <a:cubicBezTo>
                    <a:pt x="17" y="6"/>
                    <a:pt x="11" y="10"/>
                    <a:pt x="8" y="16"/>
                  </a:cubicBezTo>
                  <a:cubicBezTo>
                    <a:pt x="6" y="20"/>
                    <a:pt x="6" y="25"/>
                    <a:pt x="8" y="29"/>
                  </a:cubicBezTo>
                  <a:cubicBezTo>
                    <a:pt x="9" y="34"/>
                    <a:pt x="13" y="37"/>
                    <a:pt x="17" y="39"/>
                  </a:cubicBezTo>
                  <a:cubicBezTo>
                    <a:pt x="19" y="40"/>
                    <a:pt x="22" y="41"/>
                    <a:pt x="24" y="41"/>
                  </a:cubicBezTo>
                  <a:cubicBezTo>
                    <a:pt x="31" y="41"/>
                    <a:pt x="37" y="37"/>
                    <a:pt x="40" y="30"/>
                  </a:cubicBezTo>
                  <a:cubicBezTo>
                    <a:pt x="44" y="22"/>
                    <a:pt x="40" y="11"/>
                    <a:pt x="32" y="7"/>
                  </a:cubicBezTo>
                  <a:cubicBezTo>
                    <a:pt x="29" y="6"/>
                    <a:pt x="27" y="6"/>
                    <a:pt x="2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20"/>
            <p:cNvSpPr>
              <a:spLocks noEditPoints="1"/>
            </p:cNvSpPr>
            <p:nvPr userDrawn="1"/>
          </p:nvSpPr>
          <p:spPr bwMode="auto">
            <a:xfrm>
              <a:off x="10991265" y="421994"/>
              <a:ext cx="817297" cy="1300725"/>
            </a:xfrm>
            <a:custGeom>
              <a:avLst/>
              <a:gdLst>
                <a:gd name="T0" fmla="*/ 145 w 458"/>
                <a:gd name="T1" fmla="*/ 676 h 729"/>
                <a:gd name="T2" fmla="*/ 203 w 458"/>
                <a:gd name="T3" fmla="*/ 575 h 729"/>
                <a:gd name="T4" fmla="*/ 178 w 458"/>
                <a:gd name="T5" fmla="*/ 383 h 729"/>
                <a:gd name="T6" fmla="*/ 119 w 458"/>
                <a:gd name="T7" fmla="*/ 559 h 729"/>
                <a:gd name="T8" fmla="*/ 4 w 458"/>
                <a:gd name="T9" fmla="*/ 524 h 729"/>
                <a:gd name="T10" fmla="*/ 88 w 458"/>
                <a:gd name="T11" fmla="*/ 422 h 729"/>
                <a:gd name="T12" fmla="*/ 163 w 458"/>
                <a:gd name="T13" fmla="*/ 283 h 729"/>
                <a:gd name="T14" fmla="*/ 186 w 458"/>
                <a:gd name="T15" fmla="*/ 245 h 729"/>
                <a:gd name="T16" fmla="*/ 160 w 458"/>
                <a:gd name="T17" fmla="*/ 31 h 729"/>
                <a:gd name="T18" fmla="*/ 255 w 458"/>
                <a:gd name="T19" fmla="*/ 74 h 729"/>
                <a:gd name="T20" fmla="*/ 187 w 458"/>
                <a:gd name="T21" fmla="*/ 163 h 729"/>
                <a:gd name="T22" fmla="*/ 265 w 458"/>
                <a:gd name="T23" fmla="*/ 184 h 729"/>
                <a:gd name="T24" fmla="*/ 347 w 458"/>
                <a:gd name="T25" fmla="*/ 221 h 729"/>
                <a:gd name="T26" fmla="*/ 388 w 458"/>
                <a:gd name="T27" fmla="*/ 294 h 729"/>
                <a:gd name="T28" fmla="*/ 409 w 458"/>
                <a:gd name="T29" fmla="*/ 486 h 729"/>
                <a:gd name="T30" fmla="*/ 380 w 458"/>
                <a:gd name="T31" fmla="*/ 387 h 729"/>
                <a:gd name="T32" fmla="*/ 344 w 458"/>
                <a:gd name="T33" fmla="*/ 355 h 729"/>
                <a:gd name="T34" fmla="*/ 319 w 458"/>
                <a:gd name="T35" fmla="*/ 392 h 729"/>
                <a:gd name="T36" fmla="*/ 262 w 458"/>
                <a:gd name="T37" fmla="*/ 715 h 729"/>
                <a:gd name="T38" fmla="*/ 274 w 458"/>
                <a:gd name="T39" fmla="*/ 412 h 729"/>
                <a:gd name="T40" fmla="*/ 207 w 458"/>
                <a:gd name="T41" fmla="*/ 583 h 729"/>
                <a:gd name="T42" fmla="*/ 153 w 458"/>
                <a:gd name="T43" fmla="*/ 667 h 729"/>
                <a:gd name="T44" fmla="*/ 235 w 458"/>
                <a:gd name="T45" fmla="*/ 720 h 729"/>
                <a:gd name="T46" fmla="*/ 263 w 458"/>
                <a:gd name="T47" fmla="*/ 606 h 729"/>
                <a:gd name="T48" fmla="*/ 311 w 458"/>
                <a:gd name="T49" fmla="*/ 389 h 729"/>
                <a:gd name="T50" fmla="*/ 333 w 458"/>
                <a:gd name="T51" fmla="*/ 360 h 729"/>
                <a:gd name="T52" fmla="*/ 346 w 458"/>
                <a:gd name="T53" fmla="*/ 312 h 729"/>
                <a:gd name="T54" fmla="*/ 389 w 458"/>
                <a:gd name="T55" fmla="*/ 390 h 729"/>
                <a:gd name="T56" fmla="*/ 359 w 458"/>
                <a:gd name="T57" fmla="*/ 441 h 729"/>
                <a:gd name="T58" fmla="*/ 445 w 458"/>
                <a:gd name="T59" fmla="*/ 428 h 729"/>
                <a:gd name="T60" fmla="*/ 418 w 458"/>
                <a:gd name="T61" fmla="*/ 391 h 729"/>
                <a:gd name="T62" fmla="*/ 345 w 458"/>
                <a:gd name="T63" fmla="*/ 279 h 729"/>
                <a:gd name="T64" fmla="*/ 331 w 458"/>
                <a:gd name="T65" fmla="*/ 240 h 729"/>
                <a:gd name="T66" fmla="*/ 321 w 458"/>
                <a:gd name="T67" fmla="*/ 170 h 729"/>
                <a:gd name="T68" fmla="*/ 263 w 458"/>
                <a:gd name="T69" fmla="*/ 207 h 729"/>
                <a:gd name="T70" fmla="*/ 226 w 458"/>
                <a:gd name="T71" fmla="*/ 223 h 729"/>
                <a:gd name="T72" fmla="*/ 179 w 458"/>
                <a:gd name="T73" fmla="*/ 166 h 729"/>
                <a:gd name="T74" fmla="*/ 199 w 458"/>
                <a:gd name="T75" fmla="*/ 95 h 729"/>
                <a:gd name="T76" fmla="*/ 225 w 458"/>
                <a:gd name="T77" fmla="*/ 13 h 729"/>
                <a:gd name="T78" fmla="*/ 171 w 458"/>
                <a:gd name="T79" fmla="*/ 76 h 729"/>
                <a:gd name="T80" fmla="*/ 151 w 458"/>
                <a:gd name="T81" fmla="*/ 176 h 729"/>
                <a:gd name="T82" fmla="*/ 196 w 458"/>
                <a:gd name="T83" fmla="*/ 247 h 729"/>
                <a:gd name="T84" fmla="*/ 171 w 458"/>
                <a:gd name="T85" fmla="*/ 285 h 729"/>
                <a:gd name="T86" fmla="*/ 164 w 458"/>
                <a:gd name="T87" fmla="*/ 333 h 729"/>
                <a:gd name="T88" fmla="*/ 92 w 458"/>
                <a:gd name="T89" fmla="*/ 430 h 729"/>
                <a:gd name="T90" fmla="*/ 12 w 458"/>
                <a:gd name="T91" fmla="*/ 510 h 729"/>
                <a:gd name="T92" fmla="*/ 94 w 458"/>
                <a:gd name="T93" fmla="*/ 563 h 729"/>
                <a:gd name="T94" fmla="*/ 131 w 458"/>
                <a:gd name="T95" fmla="*/ 510 h 729"/>
                <a:gd name="T96" fmla="*/ 134 w 458"/>
                <a:gd name="T97" fmla="*/ 448 h 729"/>
                <a:gd name="T98" fmla="*/ 182 w 458"/>
                <a:gd name="T99" fmla="*/ 373 h 729"/>
                <a:gd name="T100" fmla="*/ 277 w 458"/>
                <a:gd name="T101" fmla="*/ 405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8" h="729">
                  <a:moveTo>
                    <a:pt x="235" y="729"/>
                  </a:moveTo>
                  <a:cubicBezTo>
                    <a:pt x="224" y="729"/>
                    <a:pt x="212" y="726"/>
                    <a:pt x="199" y="719"/>
                  </a:cubicBezTo>
                  <a:cubicBezTo>
                    <a:pt x="167" y="705"/>
                    <a:pt x="149" y="691"/>
                    <a:pt x="145" y="676"/>
                  </a:cubicBezTo>
                  <a:cubicBezTo>
                    <a:pt x="143" y="669"/>
                    <a:pt x="145" y="664"/>
                    <a:pt x="146" y="662"/>
                  </a:cubicBezTo>
                  <a:cubicBezTo>
                    <a:pt x="147" y="660"/>
                    <a:pt x="154" y="645"/>
                    <a:pt x="168" y="614"/>
                  </a:cubicBezTo>
                  <a:cubicBezTo>
                    <a:pt x="181" y="584"/>
                    <a:pt x="197" y="577"/>
                    <a:pt x="203" y="575"/>
                  </a:cubicBezTo>
                  <a:cubicBezTo>
                    <a:pt x="209" y="559"/>
                    <a:pt x="249" y="457"/>
                    <a:pt x="264" y="416"/>
                  </a:cubicBezTo>
                  <a:cubicBezTo>
                    <a:pt x="246" y="418"/>
                    <a:pt x="229" y="415"/>
                    <a:pt x="213" y="408"/>
                  </a:cubicBezTo>
                  <a:cubicBezTo>
                    <a:pt x="198" y="401"/>
                    <a:pt x="188" y="395"/>
                    <a:pt x="178" y="383"/>
                  </a:cubicBezTo>
                  <a:cubicBezTo>
                    <a:pt x="160" y="415"/>
                    <a:pt x="148" y="439"/>
                    <a:pt x="143" y="449"/>
                  </a:cubicBezTo>
                  <a:cubicBezTo>
                    <a:pt x="155" y="464"/>
                    <a:pt x="145" y="498"/>
                    <a:pt x="139" y="513"/>
                  </a:cubicBezTo>
                  <a:cubicBezTo>
                    <a:pt x="132" y="534"/>
                    <a:pt x="121" y="556"/>
                    <a:pt x="119" y="559"/>
                  </a:cubicBezTo>
                  <a:cubicBezTo>
                    <a:pt x="118" y="561"/>
                    <a:pt x="113" y="571"/>
                    <a:pt x="94" y="571"/>
                  </a:cubicBezTo>
                  <a:cubicBezTo>
                    <a:pt x="81" y="571"/>
                    <a:pt x="63" y="566"/>
                    <a:pt x="42" y="557"/>
                  </a:cubicBezTo>
                  <a:cubicBezTo>
                    <a:pt x="21" y="547"/>
                    <a:pt x="8" y="536"/>
                    <a:pt x="4" y="524"/>
                  </a:cubicBezTo>
                  <a:cubicBezTo>
                    <a:pt x="0" y="514"/>
                    <a:pt x="4" y="507"/>
                    <a:pt x="4" y="506"/>
                  </a:cubicBezTo>
                  <a:cubicBezTo>
                    <a:pt x="4" y="505"/>
                    <a:pt x="14" y="486"/>
                    <a:pt x="29" y="464"/>
                  </a:cubicBezTo>
                  <a:cubicBezTo>
                    <a:pt x="53" y="428"/>
                    <a:pt x="80" y="422"/>
                    <a:pt x="88" y="422"/>
                  </a:cubicBezTo>
                  <a:cubicBezTo>
                    <a:pt x="102" y="401"/>
                    <a:pt x="118" y="381"/>
                    <a:pt x="131" y="364"/>
                  </a:cubicBezTo>
                  <a:cubicBezTo>
                    <a:pt x="142" y="350"/>
                    <a:pt x="151" y="338"/>
                    <a:pt x="156" y="330"/>
                  </a:cubicBezTo>
                  <a:cubicBezTo>
                    <a:pt x="155" y="314"/>
                    <a:pt x="157" y="297"/>
                    <a:pt x="163" y="283"/>
                  </a:cubicBezTo>
                  <a:cubicBezTo>
                    <a:pt x="163" y="282"/>
                    <a:pt x="163" y="281"/>
                    <a:pt x="164" y="279"/>
                  </a:cubicBezTo>
                  <a:cubicBezTo>
                    <a:pt x="164" y="279"/>
                    <a:pt x="164" y="278"/>
                    <a:pt x="164" y="278"/>
                  </a:cubicBezTo>
                  <a:cubicBezTo>
                    <a:pt x="167" y="272"/>
                    <a:pt x="174" y="259"/>
                    <a:pt x="186" y="245"/>
                  </a:cubicBezTo>
                  <a:cubicBezTo>
                    <a:pt x="172" y="232"/>
                    <a:pt x="154" y="211"/>
                    <a:pt x="143" y="179"/>
                  </a:cubicBezTo>
                  <a:cubicBezTo>
                    <a:pt x="127" y="134"/>
                    <a:pt x="151" y="93"/>
                    <a:pt x="162" y="78"/>
                  </a:cubicBezTo>
                  <a:cubicBezTo>
                    <a:pt x="154" y="64"/>
                    <a:pt x="153" y="46"/>
                    <a:pt x="160" y="31"/>
                  </a:cubicBezTo>
                  <a:cubicBezTo>
                    <a:pt x="168" y="12"/>
                    <a:pt x="187" y="0"/>
                    <a:pt x="207" y="0"/>
                  </a:cubicBezTo>
                  <a:cubicBezTo>
                    <a:pt x="215" y="0"/>
                    <a:pt x="222" y="2"/>
                    <a:pt x="229" y="5"/>
                  </a:cubicBezTo>
                  <a:cubicBezTo>
                    <a:pt x="255" y="17"/>
                    <a:pt x="267" y="48"/>
                    <a:pt x="255" y="74"/>
                  </a:cubicBezTo>
                  <a:cubicBezTo>
                    <a:pt x="247" y="93"/>
                    <a:pt x="228" y="105"/>
                    <a:pt x="207" y="105"/>
                  </a:cubicBezTo>
                  <a:cubicBezTo>
                    <a:pt x="205" y="105"/>
                    <a:pt x="202" y="105"/>
                    <a:pt x="200" y="104"/>
                  </a:cubicBezTo>
                  <a:cubicBezTo>
                    <a:pt x="195" y="112"/>
                    <a:pt x="178" y="138"/>
                    <a:pt x="187" y="163"/>
                  </a:cubicBezTo>
                  <a:cubicBezTo>
                    <a:pt x="198" y="193"/>
                    <a:pt x="218" y="210"/>
                    <a:pt x="224" y="214"/>
                  </a:cubicBezTo>
                  <a:cubicBezTo>
                    <a:pt x="237" y="207"/>
                    <a:pt x="248" y="203"/>
                    <a:pt x="256" y="201"/>
                  </a:cubicBezTo>
                  <a:cubicBezTo>
                    <a:pt x="258" y="197"/>
                    <a:pt x="263" y="189"/>
                    <a:pt x="265" y="184"/>
                  </a:cubicBezTo>
                  <a:cubicBezTo>
                    <a:pt x="275" y="167"/>
                    <a:pt x="290" y="158"/>
                    <a:pt x="306" y="158"/>
                  </a:cubicBezTo>
                  <a:cubicBezTo>
                    <a:pt x="312" y="158"/>
                    <a:pt x="319" y="159"/>
                    <a:pt x="325" y="162"/>
                  </a:cubicBezTo>
                  <a:cubicBezTo>
                    <a:pt x="347" y="172"/>
                    <a:pt x="356" y="195"/>
                    <a:pt x="347" y="221"/>
                  </a:cubicBezTo>
                  <a:cubicBezTo>
                    <a:pt x="346" y="226"/>
                    <a:pt x="342" y="235"/>
                    <a:pt x="340" y="239"/>
                  </a:cubicBezTo>
                  <a:cubicBezTo>
                    <a:pt x="346" y="250"/>
                    <a:pt x="350" y="261"/>
                    <a:pt x="352" y="273"/>
                  </a:cubicBezTo>
                  <a:cubicBezTo>
                    <a:pt x="365" y="278"/>
                    <a:pt x="377" y="285"/>
                    <a:pt x="388" y="294"/>
                  </a:cubicBezTo>
                  <a:cubicBezTo>
                    <a:pt x="426" y="323"/>
                    <a:pt x="427" y="370"/>
                    <a:pt x="426" y="388"/>
                  </a:cubicBezTo>
                  <a:cubicBezTo>
                    <a:pt x="441" y="396"/>
                    <a:pt x="451" y="410"/>
                    <a:pt x="454" y="427"/>
                  </a:cubicBezTo>
                  <a:cubicBezTo>
                    <a:pt x="458" y="456"/>
                    <a:pt x="438" y="482"/>
                    <a:pt x="409" y="486"/>
                  </a:cubicBezTo>
                  <a:cubicBezTo>
                    <a:pt x="407" y="487"/>
                    <a:pt x="404" y="487"/>
                    <a:pt x="402" y="487"/>
                  </a:cubicBezTo>
                  <a:cubicBezTo>
                    <a:pt x="376" y="487"/>
                    <a:pt x="354" y="468"/>
                    <a:pt x="350" y="442"/>
                  </a:cubicBezTo>
                  <a:cubicBezTo>
                    <a:pt x="347" y="419"/>
                    <a:pt x="359" y="397"/>
                    <a:pt x="380" y="387"/>
                  </a:cubicBezTo>
                  <a:cubicBezTo>
                    <a:pt x="381" y="378"/>
                    <a:pt x="380" y="347"/>
                    <a:pt x="359" y="331"/>
                  </a:cubicBezTo>
                  <a:cubicBezTo>
                    <a:pt x="357" y="329"/>
                    <a:pt x="355" y="328"/>
                    <a:pt x="353" y="326"/>
                  </a:cubicBezTo>
                  <a:cubicBezTo>
                    <a:pt x="351" y="339"/>
                    <a:pt x="347" y="349"/>
                    <a:pt x="344" y="355"/>
                  </a:cubicBezTo>
                  <a:cubicBezTo>
                    <a:pt x="344" y="355"/>
                    <a:pt x="344" y="355"/>
                    <a:pt x="344" y="355"/>
                  </a:cubicBezTo>
                  <a:cubicBezTo>
                    <a:pt x="343" y="359"/>
                    <a:pt x="343" y="359"/>
                    <a:pt x="343" y="359"/>
                  </a:cubicBezTo>
                  <a:cubicBezTo>
                    <a:pt x="337" y="372"/>
                    <a:pt x="329" y="383"/>
                    <a:pt x="319" y="392"/>
                  </a:cubicBezTo>
                  <a:cubicBezTo>
                    <a:pt x="316" y="407"/>
                    <a:pt x="296" y="530"/>
                    <a:pt x="271" y="603"/>
                  </a:cubicBezTo>
                  <a:cubicBezTo>
                    <a:pt x="277" y="610"/>
                    <a:pt x="287" y="630"/>
                    <a:pt x="277" y="669"/>
                  </a:cubicBezTo>
                  <a:cubicBezTo>
                    <a:pt x="270" y="693"/>
                    <a:pt x="262" y="714"/>
                    <a:pt x="262" y="715"/>
                  </a:cubicBezTo>
                  <a:cubicBezTo>
                    <a:pt x="261" y="715"/>
                    <a:pt x="256" y="729"/>
                    <a:pt x="235" y="729"/>
                  </a:cubicBezTo>
                  <a:close/>
                  <a:moveTo>
                    <a:pt x="277" y="405"/>
                  </a:moveTo>
                  <a:cubicBezTo>
                    <a:pt x="274" y="412"/>
                    <a:pt x="274" y="412"/>
                    <a:pt x="274" y="412"/>
                  </a:cubicBezTo>
                  <a:cubicBezTo>
                    <a:pt x="261" y="450"/>
                    <a:pt x="211" y="579"/>
                    <a:pt x="210" y="580"/>
                  </a:cubicBezTo>
                  <a:cubicBezTo>
                    <a:pt x="209" y="582"/>
                    <a:pt x="209" y="582"/>
                    <a:pt x="209" y="582"/>
                  </a:cubicBezTo>
                  <a:cubicBezTo>
                    <a:pt x="207" y="583"/>
                    <a:pt x="207" y="583"/>
                    <a:pt x="207" y="583"/>
                  </a:cubicBezTo>
                  <a:cubicBezTo>
                    <a:pt x="207" y="583"/>
                    <a:pt x="190" y="585"/>
                    <a:pt x="176" y="618"/>
                  </a:cubicBezTo>
                  <a:cubicBezTo>
                    <a:pt x="161" y="650"/>
                    <a:pt x="154" y="666"/>
                    <a:pt x="154" y="666"/>
                  </a:cubicBezTo>
                  <a:cubicBezTo>
                    <a:pt x="153" y="667"/>
                    <a:pt x="153" y="667"/>
                    <a:pt x="153" y="667"/>
                  </a:cubicBezTo>
                  <a:cubicBezTo>
                    <a:pt x="154" y="667"/>
                    <a:pt x="152" y="669"/>
                    <a:pt x="154" y="674"/>
                  </a:cubicBezTo>
                  <a:cubicBezTo>
                    <a:pt x="156" y="681"/>
                    <a:pt x="165" y="695"/>
                    <a:pt x="202" y="711"/>
                  </a:cubicBezTo>
                  <a:cubicBezTo>
                    <a:pt x="215" y="717"/>
                    <a:pt x="226" y="720"/>
                    <a:pt x="235" y="720"/>
                  </a:cubicBezTo>
                  <a:cubicBezTo>
                    <a:pt x="250" y="720"/>
                    <a:pt x="253" y="712"/>
                    <a:pt x="254" y="711"/>
                  </a:cubicBezTo>
                  <a:cubicBezTo>
                    <a:pt x="254" y="711"/>
                    <a:pt x="262" y="691"/>
                    <a:pt x="269" y="666"/>
                  </a:cubicBezTo>
                  <a:cubicBezTo>
                    <a:pt x="279" y="628"/>
                    <a:pt x="267" y="611"/>
                    <a:pt x="263" y="606"/>
                  </a:cubicBezTo>
                  <a:cubicBezTo>
                    <a:pt x="261" y="604"/>
                    <a:pt x="261" y="604"/>
                    <a:pt x="261" y="604"/>
                  </a:cubicBezTo>
                  <a:cubicBezTo>
                    <a:pt x="262" y="602"/>
                    <a:pt x="262" y="602"/>
                    <a:pt x="262" y="602"/>
                  </a:cubicBezTo>
                  <a:cubicBezTo>
                    <a:pt x="289" y="526"/>
                    <a:pt x="310" y="390"/>
                    <a:pt x="311" y="389"/>
                  </a:cubicBezTo>
                  <a:cubicBezTo>
                    <a:pt x="311" y="387"/>
                    <a:pt x="311" y="387"/>
                    <a:pt x="311" y="387"/>
                  </a:cubicBezTo>
                  <a:cubicBezTo>
                    <a:pt x="312" y="386"/>
                    <a:pt x="312" y="386"/>
                    <a:pt x="312" y="386"/>
                  </a:cubicBezTo>
                  <a:cubicBezTo>
                    <a:pt x="321" y="379"/>
                    <a:pt x="328" y="370"/>
                    <a:pt x="333" y="360"/>
                  </a:cubicBezTo>
                  <a:cubicBezTo>
                    <a:pt x="335" y="356"/>
                    <a:pt x="335" y="356"/>
                    <a:pt x="335" y="356"/>
                  </a:cubicBezTo>
                  <a:cubicBezTo>
                    <a:pt x="337" y="351"/>
                    <a:pt x="343" y="337"/>
                    <a:pt x="345" y="318"/>
                  </a:cubicBezTo>
                  <a:cubicBezTo>
                    <a:pt x="346" y="312"/>
                    <a:pt x="346" y="312"/>
                    <a:pt x="346" y="312"/>
                  </a:cubicBezTo>
                  <a:cubicBezTo>
                    <a:pt x="352" y="315"/>
                    <a:pt x="352" y="315"/>
                    <a:pt x="352" y="315"/>
                  </a:cubicBezTo>
                  <a:cubicBezTo>
                    <a:pt x="356" y="318"/>
                    <a:pt x="361" y="321"/>
                    <a:pt x="364" y="324"/>
                  </a:cubicBezTo>
                  <a:cubicBezTo>
                    <a:pt x="393" y="346"/>
                    <a:pt x="389" y="389"/>
                    <a:pt x="389" y="390"/>
                  </a:cubicBezTo>
                  <a:cubicBezTo>
                    <a:pt x="388" y="393"/>
                    <a:pt x="388" y="393"/>
                    <a:pt x="388" y="393"/>
                  </a:cubicBezTo>
                  <a:cubicBezTo>
                    <a:pt x="386" y="394"/>
                    <a:pt x="386" y="394"/>
                    <a:pt x="386" y="394"/>
                  </a:cubicBezTo>
                  <a:cubicBezTo>
                    <a:pt x="367" y="401"/>
                    <a:pt x="356" y="421"/>
                    <a:pt x="359" y="441"/>
                  </a:cubicBezTo>
                  <a:cubicBezTo>
                    <a:pt x="362" y="462"/>
                    <a:pt x="380" y="478"/>
                    <a:pt x="402" y="478"/>
                  </a:cubicBezTo>
                  <a:cubicBezTo>
                    <a:pt x="404" y="478"/>
                    <a:pt x="406" y="478"/>
                    <a:pt x="408" y="478"/>
                  </a:cubicBezTo>
                  <a:cubicBezTo>
                    <a:pt x="432" y="474"/>
                    <a:pt x="448" y="452"/>
                    <a:pt x="445" y="428"/>
                  </a:cubicBezTo>
                  <a:cubicBezTo>
                    <a:pt x="443" y="414"/>
                    <a:pt x="434" y="401"/>
                    <a:pt x="420" y="395"/>
                  </a:cubicBezTo>
                  <a:cubicBezTo>
                    <a:pt x="417" y="394"/>
                    <a:pt x="417" y="394"/>
                    <a:pt x="417" y="394"/>
                  </a:cubicBezTo>
                  <a:cubicBezTo>
                    <a:pt x="418" y="391"/>
                    <a:pt x="418" y="391"/>
                    <a:pt x="418" y="391"/>
                  </a:cubicBezTo>
                  <a:cubicBezTo>
                    <a:pt x="419" y="377"/>
                    <a:pt x="419" y="329"/>
                    <a:pt x="383" y="300"/>
                  </a:cubicBezTo>
                  <a:cubicBezTo>
                    <a:pt x="371" y="292"/>
                    <a:pt x="359" y="285"/>
                    <a:pt x="347" y="280"/>
                  </a:cubicBezTo>
                  <a:cubicBezTo>
                    <a:pt x="345" y="279"/>
                    <a:pt x="345" y="279"/>
                    <a:pt x="345" y="279"/>
                  </a:cubicBezTo>
                  <a:cubicBezTo>
                    <a:pt x="344" y="277"/>
                    <a:pt x="344" y="277"/>
                    <a:pt x="344" y="277"/>
                  </a:cubicBezTo>
                  <a:cubicBezTo>
                    <a:pt x="341" y="261"/>
                    <a:pt x="336" y="249"/>
                    <a:pt x="332" y="241"/>
                  </a:cubicBezTo>
                  <a:cubicBezTo>
                    <a:pt x="331" y="240"/>
                    <a:pt x="331" y="240"/>
                    <a:pt x="331" y="240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33" y="234"/>
                    <a:pt x="337" y="224"/>
                    <a:pt x="339" y="218"/>
                  </a:cubicBezTo>
                  <a:cubicBezTo>
                    <a:pt x="347" y="197"/>
                    <a:pt x="340" y="178"/>
                    <a:pt x="321" y="170"/>
                  </a:cubicBezTo>
                  <a:cubicBezTo>
                    <a:pt x="316" y="167"/>
                    <a:pt x="311" y="166"/>
                    <a:pt x="306" y="166"/>
                  </a:cubicBezTo>
                  <a:cubicBezTo>
                    <a:pt x="293" y="166"/>
                    <a:pt x="281" y="174"/>
                    <a:pt x="273" y="188"/>
                  </a:cubicBezTo>
                  <a:cubicBezTo>
                    <a:pt x="270" y="194"/>
                    <a:pt x="264" y="204"/>
                    <a:pt x="263" y="207"/>
                  </a:cubicBezTo>
                  <a:cubicBezTo>
                    <a:pt x="262" y="208"/>
                    <a:pt x="262" y="208"/>
                    <a:pt x="262" y="208"/>
                  </a:cubicBezTo>
                  <a:cubicBezTo>
                    <a:pt x="260" y="209"/>
                    <a:pt x="260" y="209"/>
                    <a:pt x="260" y="209"/>
                  </a:cubicBezTo>
                  <a:cubicBezTo>
                    <a:pt x="252" y="211"/>
                    <a:pt x="240" y="215"/>
                    <a:pt x="226" y="223"/>
                  </a:cubicBezTo>
                  <a:cubicBezTo>
                    <a:pt x="223" y="224"/>
                    <a:pt x="223" y="224"/>
                    <a:pt x="223" y="224"/>
                  </a:cubicBezTo>
                  <a:cubicBezTo>
                    <a:pt x="221" y="223"/>
                    <a:pt x="221" y="223"/>
                    <a:pt x="221" y="223"/>
                  </a:cubicBezTo>
                  <a:cubicBezTo>
                    <a:pt x="220" y="222"/>
                    <a:pt x="193" y="205"/>
                    <a:pt x="179" y="166"/>
                  </a:cubicBezTo>
                  <a:cubicBezTo>
                    <a:pt x="167" y="132"/>
                    <a:pt x="193" y="98"/>
                    <a:pt x="195" y="97"/>
                  </a:cubicBezTo>
                  <a:cubicBezTo>
                    <a:pt x="196" y="95"/>
                    <a:pt x="196" y="95"/>
                    <a:pt x="196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202" y="96"/>
                    <a:pt x="204" y="96"/>
                    <a:pt x="207" y="96"/>
                  </a:cubicBezTo>
                  <a:cubicBezTo>
                    <a:pt x="224" y="96"/>
                    <a:pt x="240" y="86"/>
                    <a:pt x="247" y="71"/>
                  </a:cubicBezTo>
                  <a:cubicBezTo>
                    <a:pt x="257" y="49"/>
                    <a:pt x="247" y="23"/>
                    <a:pt x="225" y="13"/>
                  </a:cubicBezTo>
                  <a:cubicBezTo>
                    <a:pt x="220" y="10"/>
                    <a:pt x="214" y="9"/>
                    <a:pt x="207" y="9"/>
                  </a:cubicBezTo>
                  <a:cubicBezTo>
                    <a:pt x="190" y="9"/>
                    <a:pt x="175" y="19"/>
                    <a:pt x="168" y="35"/>
                  </a:cubicBezTo>
                  <a:cubicBezTo>
                    <a:pt x="161" y="48"/>
                    <a:pt x="163" y="64"/>
                    <a:pt x="171" y="76"/>
                  </a:cubicBezTo>
                  <a:cubicBezTo>
                    <a:pt x="172" y="79"/>
                    <a:pt x="172" y="79"/>
                    <a:pt x="172" y="79"/>
                  </a:cubicBezTo>
                  <a:cubicBezTo>
                    <a:pt x="170" y="81"/>
                    <a:pt x="170" y="81"/>
                    <a:pt x="170" y="81"/>
                  </a:cubicBezTo>
                  <a:cubicBezTo>
                    <a:pt x="162" y="92"/>
                    <a:pt x="135" y="132"/>
                    <a:pt x="151" y="176"/>
                  </a:cubicBezTo>
                  <a:cubicBezTo>
                    <a:pt x="163" y="209"/>
                    <a:pt x="182" y="229"/>
                    <a:pt x="195" y="241"/>
                  </a:cubicBezTo>
                  <a:cubicBezTo>
                    <a:pt x="199" y="244"/>
                    <a:pt x="199" y="244"/>
                    <a:pt x="199" y="244"/>
                  </a:cubicBezTo>
                  <a:cubicBezTo>
                    <a:pt x="196" y="247"/>
                    <a:pt x="196" y="247"/>
                    <a:pt x="196" y="247"/>
                  </a:cubicBezTo>
                  <a:cubicBezTo>
                    <a:pt x="182" y="262"/>
                    <a:pt x="175" y="276"/>
                    <a:pt x="172" y="282"/>
                  </a:cubicBezTo>
                  <a:cubicBezTo>
                    <a:pt x="172" y="282"/>
                    <a:pt x="172" y="282"/>
                    <a:pt x="172" y="282"/>
                  </a:cubicBezTo>
                  <a:cubicBezTo>
                    <a:pt x="171" y="284"/>
                    <a:pt x="171" y="285"/>
                    <a:pt x="171" y="285"/>
                  </a:cubicBezTo>
                  <a:cubicBezTo>
                    <a:pt x="165" y="300"/>
                    <a:pt x="163" y="315"/>
                    <a:pt x="165" y="330"/>
                  </a:cubicBezTo>
                  <a:cubicBezTo>
                    <a:pt x="165" y="332"/>
                    <a:pt x="165" y="332"/>
                    <a:pt x="165" y="332"/>
                  </a:cubicBezTo>
                  <a:cubicBezTo>
                    <a:pt x="164" y="333"/>
                    <a:pt x="164" y="333"/>
                    <a:pt x="164" y="333"/>
                  </a:cubicBezTo>
                  <a:cubicBezTo>
                    <a:pt x="159" y="341"/>
                    <a:pt x="150" y="354"/>
                    <a:pt x="138" y="369"/>
                  </a:cubicBezTo>
                  <a:cubicBezTo>
                    <a:pt x="125" y="386"/>
                    <a:pt x="108" y="408"/>
                    <a:pt x="94" y="428"/>
                  </a:cubicBezTo>
                  <a:cubicBezTo>
                    <a:pt x="92" y="430"/>
                    <a:pt x="92" y="430"/>
                    <a:pt x="92" y="430"/>
                  </a:cubicBezTo>
                  <a:cubicBezTo>
                    <a:pt x="90" y="430"/>
                    <a:pt x="90" y="430"/>
                    <a:pt x="90" y="430"/>
                  </a:cubicBezTo>
                  <a:cubicBezTo>
                    <a:pt x="89" y="430"/>
                    <a:pt x="62" y="431"/>
                    <a:pt x="36" y="469"/>
                  </a:cubicBezTo>
                  <a:cubicBezTo>
                    <a:pt x="22" y="490"/>
                    <a:pt x="12" y="510"/>
                    <a:pt x="12" y="510"/>
                  </a:cubicBezTo>
                  <a:cubicBezTo>
                    <a:pt x="12" y="510"/>
                    <a:pt x="10" y="515"/>
                    <a:pt x="12" y="521"/>
                  </a:cubicBezTo>
                  <a:cubicBezTo>
                    <a:pt x="15" y="528"/>
                    <a:pt x="22" y="538"/>
                    <a:pt x="45" y="549"/>
                  </a:cubicBezTo>
                  <a:cubicBezTo>
                    <a:pt x="66" y="558"/>
                    <a:pt x="82" y="563"/>
                    <a:pt x="94" y="563"/>
                  </a:cubicBezTo>
                  <a:cubicBezTo>
                    <a:pt x="109" y="563"/>
                    <a:pt x="111" y="556"/>
                    <a:pt x="111" y="556"/>
                  </a:cubicBezTo>
                  <a:cubicBezTo>
                    <a:pt x="112" y="555"/>
                    <a:pt x="112" y="555"/>
                    <a:pt x="112" y="555"/>
                  </a:cubicBezTo>
                  <a:cubicBezTo>
                    <a:pt x="112" y="555"/>
                    <a:pt x="123" y="532"/>
                    <a:pt x="131" y="510"/>
                  </a:cubicBezTo>
                  <a:cubicBezTo>
                    <a:pt x="141" y="482"/>
                    <a:pt x="143" y="460"/>
                    <a:pt x="135" y="453"/>
                  </a:cubicBezTo>
                  <a:cubicBezTo>
                    <a:pt x="133" y="451"/>
                    <a:pt x="133" y="451"/>
                    <a:pt x="133" y="451"/>
                  </a:cubicBezTo>
                  <a:cubicBezTo>
                    <a:pt x="134" y="448"/>
                    <a:pt x="134" y="448"/>
                    <a:pt x="134" y="448"/>
                  </a:cubicBezTo>
                  <a:cubicBezTo>
                    <a:pt x="138" y="440"/>
                    <a:pt x="152" y="411"/>
                    <a:pt x="174" y="373"/>
                  </a:cubicBezTo>
                  <a:cubicBezTo>
                    <a:pt x="178" y="368"/>
                    <a:pt x="178" y="368"/>
                    <a:pt x="178" y="368"/>
                  </a:cubicBezTo>
                  <a:cubicBezTo>
                    <a:pt x="182" y="373"/>
                    <a:pt x="182" y="373"/>
                    <a:pt x="182" y="373"/>
                  </a:cubicBezTo>
                  <a:cubicBezTo>
                    <a:pt x="191" y="387"/>
                    <a:pt x="201" y="393"/>
                    <a:pt x="217" y="400"/>
                  </a:cubicBezTo>
                  <a:cubicBezTo>
                    <a:pt x="233" y="408"/>
                    <a:pt x="252" y="410"/>
                    <a:pt x="270" y="407"/>
                  </a:cubicBezTo>
                  <a:lnTo>
                    <a:pt x="277" y="4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79" name="Straight Connector 78"/>
          <p:cNvCxnSpPr/>
          <p:nvPr userDrawn="1"/>
        </p:nvCxnSpPr>
        <p:spPr>
          <a:xfrm flipV="1">
            <a:off x="8814868" y="5312229"/>
            <a:ext cx="2130932" cy="3636525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265176" y="1804968"/>
            <a:ext cx="6903720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here to edit master</a:t>
            </a:r>
            <a:endParaRPr lang="en-US" dirty="0"/>
          </a:p>
        </p:txBody>
      </p:sp>
      <p:grpSp>
        <p:nvGrpSpPr>
          <p:cNvPr id="81" name="Group 80"/>
          <p:cNvGrpSpPr/>
          <p:nvPr userDrawn="1"/>
        </p:nvGrpSpPr>
        <p:grpSpPr>
          <a:xfrm>
            <a:off x="383249" y="1567586"/>
            <a:ext cx="6803935" cy="1936642"/>
            <a:chOff x="383249" y="1567586"/>
            <a:chExt cx="6803935" cy="1936642"/>
          </a:xfrm>
        </p:grpSpPr>
        <p:cxnSp>
          <p:nvCxnSpPr>
            <p:cNvPr id="82" name="Straight Connector 81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265176" y="598753"/>
            <a:ext cx="6903720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here to edit  name </a:t>
            </a:r>
            <a:br>
              <a:rPr lang="en-US" dirty="0" smtClean="0"/>
            </a:br>
            <a:r>
              <a:rPr lang="en-US" dirty="0" smtClean="0"/>
              <a:t>and title</a:t>
            </a:r>
            <a:endParaRPr lang="en-US" dirty="0"/>
          </a:p>
        </p:txBody>
      </p:sp>
      <p:grpSp>
        <p:nvGrpSpPr>
          <p:cNvPr id="94" name="Group 93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9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3729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100000" autoRev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63"/>
                                        </p:tgtEl>
                                      </p:cBhvr>
                                      <p:by x="100000" y="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2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9" presetClass="entr" presetSubtype="10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5" presetClass="path" presetSubtype="0" accel="46667" decel="53333" autoRev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2.94087E-6 4.07407E-6 L -0.13051 4.07407E-6 " pathEditMode="relative" rAng="0" ptsTypes="AA">
                                      <p:cBhvr>
                                        <p:cTn id="64" dur="1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25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accel="5000" decel="28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04167E-6 -9.24855E-7 L -0.17031 0.55445 " pathEditMode="relative" rAng="0" ptsTypes="AA">
                                      <p:cBhvr>
                                        <p:cTn id="69" dur="10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16" y="27723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" presetClass="emph" presetSubtype="0" accel="5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71" dur="1000" fill="hold"/>
                                        <p:tgtEl>
                                          <p:spTgt spid="74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2" grpId="1" animBg="1"/>
      <p:bldP spid="56" grpId="0" animBg="1"/>
      <p:bldP spid="80" grpId="0"/>
      <p:bldP spid="8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dient segu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308886" y="2676487"/>
            <a:ext cx="5645277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segue slide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 bwMode="black">
          <a:xfrm>
            <a:off x="382090" y="2460679"/>
            <a:ext cx="5532120" cy="1936642"/>
            <a:chOff x="6014633" y="3746243"/>
            <a:chExt cx="6608826" cy="1936642"/>
          </a:xfrm>
        </p:grpSpPr>
        <p:cxnSp>
          <p:nvCxnSpPr>
            <p:cNvPr id="34" name="Straight Connector 33"/>
            <p:cNvCxnSpPr/>
            <p:nvPr userDrawn="1"/>
          </p:nvCxnSpPr>
          <p:spPr bwMode="black">
            <a:xfrm>
              <a:off x="6014633" y="3746243"/>
              <a:ext cx="660882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 bwMode="black">
            <a:xfrm>
              <a:off x="6014633" y="5682885"/>
              <a:ext cx="660882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AutoShape 4"/>
          <p:cNvSpPr>
            <a:spLocks noChangeAspect="1" noChangeArrowheads="1" noTextEdit="1"/>
          </p:cNvSpPr>
          <p:nvPr userDrawn="1"/>
        </p:nvSpPr>
        <p:spPr bwMode="auto">
          <a:xfrm>
            <a:off x="8977421" y="508000"/>
            <a:ext cx="2867534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9961115" y="1764312"/>
            <a:ext cx="513672" cy="880581"/>
          </a:xfrm>
          <a:custGeom>
            <a:avLst/>
            <a:gdLst>
              <a:gd name="T0" fmla="*/ 90 w 181"/>
              <a:gd name="T1" fmla="*/ 310 h 310"/>
              <a:gd name="T2" fmla="*/ 78 w 181"/>
              <a:gd name="T3" fmla="*/ 301 h 310"/>
              <a:gd name="T4" fmla="*/ 76 w 181"/>
              <a:gd name="T5" fmla="*/ 299 h 310"/>
              <a:gd name="T6" fmla="*/ 6 w 181"/>
              <a:gd name="T7" fmla="*/ 229 h 310"/>
              <a:gd name="T8" fmla="*/ 0 w 181"/>
              <a:gd name="T9" fmla="*/ 214 h 310"/>
              <a:gd name="T10" fmla="*/ 6 w 181"/>
              <a:gd name="T11" fmla="*/ 199 h 310"/>
              <a:gd name="T12" fmla="*/ 21 w 181"/>
              <a:gd name="T13" fmla="*/ 193 h 310"/>
              <a:gd name="T14" fmla="*/ 35 w 181"/>
              <a:gd name="T15" fmla="*/ 200 h 310"/>
              <a:gd name="T16" fmla="*/ 69 w 181"/>
              <a:gd name="T17" fmla="*/ 233 h 310"/>
              <a:gd name="T18" fmla="*/ 69 w 181"/>
              <a:gd name="T19" fmla="*/ 21 h 310"/>
              <a:gd name="T20" fmla="*/ 90 w 181"/>
              <a:gd name="T21" fmla="*/ 0 h 310"/>
              <a:gd name="T22" fmla="*/ 111 w 181"/>
              <a:gd name="T23" fmla="*/ 21 h 310"/>
              <a:gd name="T24" fmla="*/ 111 w 181"/>
              <a:gd name="T25" fmla="*/ 233 h 310"/>
              <a:gd name="T26" fmla="*/ 145 w 181"/>
              <a:gd name="T27" fmla="*/ 199 h 310"/>
              <a:gd name="T28" fmla="*/ 160 w 181"/>
              <a:gd name="T29" fmla="*/ 193 h 310"/>
              <a:gd name="T30" fmla="*/ 175 w 181"/>
              <a:gd name="T31" fmla="*/ 200 h 310"/>
              <a:gd name="T32" fmla="*/ 181 w 181"/>
              <a:gd name="T33" fmla="*/ 214 h 310"/>
              <a:gd name="T34" fmla="*/ 175 w 181"/>
              <a:gd name="T35" fmla="*/ 229 h 310"/>
              <a:gd name="T36" fmla="*/ 105 w 181"/>
              <a:gd name="T37" fmla="*/ 299 h 310"/>
              <a:gd name="T38" fmla="*/ 103 w 181"/>
              <a:gd name="T39" fmla="*/ 301 h 310"/>
              <a:gd name="T40" fmla="*/ 90 w 181"/>
              <a:gd name="T41" fmla="*/ 310 h 310"/>
              <a:gd name="T42" fmla="*/ 21 w 181"/>
              <a:gd name="T43" fmla="*/ 202 h 310"/>
              <a:gd name="T44" fmla="*/ 12 w 181"/>
              <a:gd name="T45" fmla="*/ 206 h 310"/>
              <a:gd name="T46" fmla="*/ 9 w 181"/>
              <a:gd name="T47" fmla="*/ 214 h 310"/>
              <a:gd name="T48" fmla="*/ 12 w 181"/>
              <a:gd name="T49" fmla="*/ 223 h 310"/>
              <a:gd name="T50" fmla="*/ 82 w 181"/>
              <a:gd name="T51" fmla="*/ 292 h 310"/>
              <a:gd name="T52" fmla="*/ 85 w 181"/>
              <a:gd name="T53" fmla="*/ 295 h 310"/>
              <a:gd name="T54" fmla="*/ 90 w 181"/>
              <a:gd name="T55" fmla="*/ 301 h 310"/>
              <a:gd name="T56" fmla="*/ 96 w 181"/>
              <a:gd name="T57" fmla="*/ 295 h 310"/>
              <a:gd name="T58" fmla="*/ 99 w 181"/>
              <a:gd name="T59" fmla="*/ 292 h 310"/>
              <a:gd name="T60" fmla="*/ 168 w 181"/>
              <a:gd name="T61" fmla="*/ 223 h 310"/>
              <a:gd name="T62" fmla="*/ 172 w 181"/>
              <a:gd name="T63" fmla="*/ 214 h 310"/>
              <a:gd name="T64" fmla="*/ 168 w 181"/>
              <a:gd name="T65" fmla="*/ 206 h 310"/>
              <a:gd name="T66" fmla="*/ 152 w 181"/>
              <a:gd name="T67" fmla="*/ 206 h 310"/>
              <a:gd name="T68" fmla="*/ 102 w 181"/>
              <a:gd name="T69" fmla="*/ 255 h 310"/>
              <a:gd name="T70" fmla="*/ 102 w 181"/>
              <a:gd name="T71" fmla="*/ 21 h 310"/>
              <a:gd name="T72" fmla="*/ 90 w 181"/>
              <a:gd name="T73" fmla="*/ 9 h 310"/>
              <a:gd name="T74" fmla="*/ 78 w 181"/>
              <a:gd name="T75" fmla="*/ 21 h 310"/>
              <a:gd name="T76" fmla="*/ 78 w 181"/>
              <a:gd name="T77" fmla="*/ 255 h 310"/>
              <a:gd name="T78" fmla="*/ 29 w 181"/>
              <a:gd name="T79" fmla="*/ 206 h 310"/>
              <a:gd name="T80" fmla="*/ 21 w 181"/>
              <a:gd name="T81" fmla="*/ 202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1" h="310">
                <a:moveTo>
                  <a:pt x="90" y="310"/>
                </a:moveTo>
                <a:cubicBezTo>
                  <a:pt x="85" y="310"/>
                  <a:pt x="81" y="305"/>
                  <a:pt x="78" y="301"/>
                </a:cubicBezTo>
                <a:cubicBezTo>
                  <a:pt x="77" y="300"/>
                  <a:pt x="76" y="299"/>
                  <a:pt x="76" y="299"/>
                </a:cubicBezTo>
                <a:cubicBezTo>
                  <a:pt x="6" y="229"/>
                  <a:pt x="6" y="229"/>
                  <a:pt x="6" y="229"/>
                </a:cubicBezTo>
                <a:cubicBezTo>
                  <a:pt x="2" y="225"/>
                  <a:pt x="0" y="220"/>
                  <a:pt x="0" y="214"/>
                </a:cubicBezTo>
                <a:cubicBezTo>
                  <a:pt x="0" y="209"/>
                  <a:pt x="2" y="203"/>
                  <a:pt x="6" y="199"/>
                </a:cubicBezTo>
                <a:cubicBezTo>
                  <a:pt x="10" y="196"/>
                  <a:pt x="15" y="193"/>
                  <a:pt x="21" y="193"/>
                </a:cubicBezTo>
                <a:cubicBezTo>
                  <a:pt x="26" y="193"/>
                  <a:pt x="32" y="196"/>
                  <a:pt x="35" y="200"/>
                </a:cubicBezTo>
                <a:cubicBezTo>
                  <a:pt x="69" y="233"/>
                  <a:pt x="69" y="233"/>
                  <a:pt x="69" y="233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10"/>
                  <a:pt x="79" y="0"/>
                  <a:pt x="90" y="0"/>
                </a:cubicBezTo>
                <a:cubicBezTo>
                  <a:pt x="102" y="0"/>
                  <a:pt x="111" y="10"/>
                  <a:pt x="111" y="21"/>
                </a:cubicBezTo>
                <a:cubicBezTo>
                  <a:pt x="111" y="233"/>
                  <a:pt x="111" y="233"/>
                  <a:pt x="111" y="233"/>
                </a:cubicBezTo>
                <a:cubicBezTo>
                  <a:pt x="145" y="199"/>
                  <a:pt x="145" y="199"/>
                  <a:pt x="145" y="199"/>
                </a:cubicBezTo>
                <a:cubicBezTo>
                  <a:pt x="149" y="196"/>
                  <a:pt x="154" y="193"/>
                  <a:pt x="160" y="193"/>
                </a:cubicBezTo>
                <a:cubicBezTo>
                  <a:pt x="166" y="193"/>
                  <a:pt x="171" y="196"/>
                  <a:pt x="175" y="200"/>
                </a:cubicBezTo>
                <a:cubicBezTo>
                  <a:pt x="179" y="203"/>
                  <a:pt x="181" y="209"/>
                  <a:pt x="181" y="214"/>
                </a:cubicBezTo>
                <a:cubicBezTo>
                  <a:pt x="181" y="220"/>
                  <a:pt x="179" y="225"/>
                  <a:pt x="175" y="22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4" y="299"/>
                  <a:pt x="104" y="300"/>
                  <a:pt x="103" y="301"/>
                </a:cubicBezTo>
                <a:cubicBezTo>
                  <a:pt x="100" y="305"/>
                  <a:pt x="96" y="310"/>
                  <a:pt x="90" y="310"/>
                </a:cubicBezTo>
                <a:close/>
                <a:moveTo>
                  <a:pt x="21" y="202"/>
                </a:moveTo>
                <a:cubicBezTo>
                  <a:pt x="18" y="202"/>
                  <a:pt x="15" y="204"/>
                  <a:pt x="12" y="206"/>
                </a:cubicBezTo>
                <a:cubicBezTo>
                  <a:pt x="10" y="208"/>
                  <a:pt x="9" y="211"/>
                  <a:pt x="9" y="214"/>
                </a:cubicBezTo>
                <a:cubicBezTo>
                  <a:pt x="9" y="217"/>
                  <a:pt x="10" y="220"/>
                  <a:pt x="12" y="223"/>
                </a:cubicBezTo>
                <a:cubicBezTo>
                  <a:pt x="82" y="292"/>
                  <a:pt x="82" y="292"/>
                  <a:pt x="82" y="292"/>
                </a:cubicBezTo>
                <a:cubicBezTo>
                  <a:pt x="83" y="293"/>
                  <a:pt x="84" y="294"/>
                  <a:pt x="85" y="295"/>
                </a:cubicBezTo>
                <a:cubicBezTo>
                  <a:pt x="86" y="297"/>
                  <a:pt x="89" y="301"/>
                  <a:pt x="90" y="301"/>
                </a:cubicBezTo>
                <a:cubicBezTo>
                  <a:pt x="92" y="301"/>
                  <a:pt x="95" y="297"/>
                  <a:pt x="96" y="295"/>
                </a:cubicBezTo>
                <a:cubicBezTo>
                  <a:pt x="97" y="294"/>
                  <a:pt x="98" y="293"/>
                  <a:pt x="99" y="292"/>
                </a:cubicBezTo>
                <a:cubicBezTo>
                  <a:pt x="168" y="223"/>
                  <a:pt x="168" y="223"/>
                  <a:pt x="168" y="223"/>
                </a:cubicBezTo>
                <a:cubicBezTo>
                  <a:pt x="171" y="220"/>
                  <a:pt x="172" y="217"/>
                  <a:pt x="172" y="214"/>
                </a:cubicBezTo>
                <a:cubicBezTo>
                  <a:pt x="172" y="211"/>
                  <a:pt x="171" y="208"/>
                  <a:pt x="168" y="206"/>
                </a:cubicBezTo>
                <a:cubicBezTo>
                  <a:pt x="164" y="201"/>
                  <a:pt x="156" y="201"/>
                  <a:pt x="152" y="206"/>
                </a:cubicBezTo>
                <a:cubicBezTo>
                  <a:pt x="102" y="255"/>
                  <a:pt x="102" y="255"/>
                  <a:pt x="102" y="255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2" y="15"/>
                  <a:pt x="97" y="9"/>
                  <a:pt x="90" y="9"/>
                </a:cubicBezTo>
                <a:cubicBezTo>
                  <a:pt x="84" y="9"/>
                  <a:pt x="78" y="15"/>
                  <a:pt x="78" y="21"/>
                </a:cubicBezTo>
                <a:cubicBezTo>
                  <a:pt x="78" y="255"/>
                  <a:pt x="78" y="255"/>
                  <a:pt x="78" y="255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27" y="204"/>
                  <a:pt x="24" y="202"/>
                  <a:pt x="21" y="2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7"/>
          <p:cNvSpPr>
            <a:spLocks noChangeAspect="1" noEditPoints="1"/>
          </p:cNvSpPr>
          <p:nvPr userDrawn="1"/>
        </p:nvSpPr>
        <p:spPr bwMode="auto">
          <a:xfrm>
            <a:off x="9519622" y="1088349"/>
            <a:ext cx="562594" cy="1213622"/>
          </a:xfrm>
          <a:custGeom>
            <a:avLst/>
            <a:gdLst>
              <a:gd name="T0" fmla="*/ 82 w 198"/>
              <a:gd name="T1" fmla="*/ 412 h 428"/>
              <a:gd name="T2" fmla="*/ 105 w 198"/>
              <a:gd name="T3" fmla="*/ 428 h 428"/>
              <a:gd name="T4" fmla="*/ 122 w 198"/>
              <a:gd name="T5" fmla="*/ 418 h 428"/>
              <a:gd name="T6" fmla="*/ 56 w 198"/>
              <a:gd name="T7" fmla="*/ 398 h 428"/>
              <a:gd name="T8" fmla="*/ 130 w 198"/>
              <a:gd name="T9" fmla="*/ 410 h 428"/>
              <a:gd name="T10" fmla="*/ 130 w 198"/>
              <a:gd name="T11" fmla="*/ 410 h 428"/>
              <a:gd name="T12" fmla="*/ 55 w 198"/>
              <a:gd name="T13" fmla="*/ 385 h 428"/>
              <a:gd name="T14" fmla="*/ 156 w 198"/>
              <a:gd name="T15" fmla="*/ 372 h 428"/>
              <a:gd name="T16" fmla="*/ 16 w 198"/>
              <a:gd name="T17" fmla="*/ 359 h 428"/>
              <a:gd name="T18" fmla="*/ 169 w 198"/>
              <a:gd name="T19" fmla="*/ 371 h 428"/>
              <a:gd name="T20" fmla="*/ 169 w 198"/>
              <a:gd name="T21" fmla="*/ 371 h 428"/>
              <a:gd name="T22" fmla="*/ 8 w 198"/>
              <a:gd name="T23" fmla="*/ 332 h 428"/>
              <a:gd name="T24" fmla="*/ 189 w 198"/>
              <a:gd name="T25" fmla="*/ 351 h 428"/>
              <a:gd name="T26" fmla="*/ 198 w 198"/>
              <a:gd name="T27" fmla="*/ 333 h 428"/>
              <a:gd name="T28" fmla="*/ 66 w 198"/>
              <a:gd name="T29" fmla="*/ 336 h 428"/>
              <a:gd name="T30" fmla="*/ 78 w 198"/>
              <a:gd name="T31" fmla="*/ 348 h 428"/>
              <a:gd name="T32" fmla="*/ 120 w 198"/>
              <a:gd name="T33" fmla="*/ 330 h 428"/>
              <a:gd name="T34" fmla="*/ 136 w 198"/>
              <a:gd name="T35" fmla="*/ 319 h 428"/>
              <a:gd name="T36" fmla="*/ 46 w 198"/>
              <a:gd name="T37" fmla="*/ 316 h 428"/>
              <a:gd name="T38" fmla="*/ 9 w 198"/>
              <a:gd name="T39" fmla="*/ 324 h 428"/>
              <a:gd name="T40" fmla="*/ 17 w 198"/>
              <a:gd name="T41" fmla="*/ 312 h 428"/>
              <a:gd name="T42" fmla="*/ 183 w 198"/>
              <a:gd name="T43" fmla="*/ 314 h 428"/>
              <a:gd name="T44" fmla="*/ 197 w 198"/>
              <a:gd name="T45" fmla="*/ 321 h 428"/>
              <a:gd name="T46" fmla="*/ 147 w 198"/>
              <a:gd name="T47" fmla="*/ 308 h 428"/>
              <a:gd name="T48" fmla="*/ 150 w 198"/>
              <a:gd name="T49" fmla="*/ 318 h 428"/>
              <a:gd name="T50" fmla="*/ 78 w 198"/>
              <a:gd name="T51" fmla="*/ 297 h 428"/>
              <a:gd name="T52" fmla="*/ 23 w 198"/>
              <a:gd name="T53" fmla="*/ 300 h 428"/>
              <a:gd name="T54" fmla="*/ 120 w 198"/>
              <a:gd name="T55" fmla="*/ 302 h 428"/>
              <a:gd name="T56" fmla="*/ 78 w 198"/>
              <a:gd name="T57" fmla="*/ 287 h 428"/>
              <a:gd name="T58" fmla="*/ 78 w 198"/>
              <a:gd name="T59" fmla="*/ 287 h 428"/>
              <a:gd name="T60" fmla="*/ 129 w 198"/>
              <a:gd name="T61" fmla="*/ 256 h 428"/>
              <a:gd name="T62" fmla="*/ 69 w 198"/>
              <a:gd name="T63" fmla="*/ 241 h 428"/>
              <a:gd name="T64" fmla="*/ 120 w 198"/>
              <a:gd name="T65" fmla="*/ 246 h 428"/>
              <a:gd name="T66" fmla="*/ 78 w 198"/>
              <a:gd name="T67" fmla="*/ 231 h 428"/>
              <a:gd name="T68" fmla="*/ 78 w 198"/>
              <a:gd name="T69" fmla="*/ 231 h 428"/>
              <a:gd name="T70" fmla="*/ 129 w 198"/>
              <a:gd name="T71" fmla="*/ 200 h 428"/>
              <a:gd name="T72" fmla="*/ 69 w 198"/>
              <a:gd name="T73" fmla="*/ 185 h 428"/>
              <a:gd name="T74" fmla="*/ 120 w 198"/>
              <a:gd name="T75" fmla="*/ 189 h 428"/>
              <a:gd name="T76" fmla="*/ 78 w 198"/>
              <a:gd name="T77" fmla="*/ 175 h 428"/>
              <a:gd name="T78" fmla="*/ 78 w 198"/>
              <a:gd name="T79" fmla="*/ 175 h 428"/>
              <a:gd name="T80" fmla="*/ 129 w 198"/>
              <a:gd name="T81" fmla="*/ 144 h 428"/>
              <a:gd name="T82" fmla="*/ 69 w 198"/>
              <a:gd name="T83" fmla="*/ 129 h 428"/>
              <a:gd name="T84" fmla="*/ 120 w 198"/>
              <a:gd name="T85" fmla="*/ 133 h 428"/>
              <a:gd name="T86" fmla="*/ 78 w 198"/>
              <a:gd name="T87" fmla="*/ 118 h 428"/>
              <a:gd name="T88" fmla="*/ 78 w 198"/>
              <a:gd name="T89" fmla="*/ 118 h 428"/>
              <a:gd name="T90" fmla="*/ 129 w 198"/>
              <a:gd name="T91" fmla="*/ 88 h 428"/>
              <a:gd name="T92" fmla="*/ 69 w 198"/>
              <a:gd name="T93" fmla="*/ 73 h 428"/>
              <a:gd name="T94" fmla="*/ 120 w 198"/>
              <a:gd name="T95" fmla="*/ 77 h 428"/>
              <a:gd name="T96" fmla="*/ 78 w 198"/>
              <a:gd name="T97" fmla="*/ 62 h 428"/>
              <a:gd name="T98" fmla="*/ 78 w 198"/>
              <a:gd name="T99" fmla="*/ 62 h 428"/>
              <a:gd name="T100" fmla="*/ 129 w 198"/>
              <a:gd name="T101" fmla="*/ 32 h 428"/>
              <a:gd name="T102" fmla="*/ 69 w 198"/>
              <a:gd name="T103" fmla="*/ 31 h 428"/>
              <a:gd name="T104" fmla="*/ 78 w 198"/>
              <a:gd name="T105" fmla="*/ 34 h 428"/>
              <a:gd name="T106" fmla="*/ 127 w 198"/>
              <a:gd name="T107" fmla="*/ 20 h 428"/>
              <a:gd name="T108" fmla="*/ 101 w 198"/>
              <a:gd name="T109" fmla="*/ 1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8" h="428">
                <a:moveTo>
                  <a:pt x="93" y="428"/>
                </a:moveTo>
                <a:cubicBezTo>
                  <a:pt x="87" y="427"/>
                  <a:pt x="82" y="424"/>
                  <a:pt x="78" y="420"/>
                </a:cubicBezTo>
                <a:cubicBezTo>
                  <a:pt x="76" y="418"/>
                  <a:pt x="76" y="418"/>
                  <a:pt x="76" y="418"/>
                </a:cubicBezTo>
                <a:cubicBezTo>
                  <a:pt x="82" y="412"/>
                  <a:pt x="82" y="412"/>
                  <a:pt x="82" y="412"/>
                </a:cubicBezTo>
                <a:cubicBezTo>
                  <a:pt x="84" y="414"/>
                  <a:pt x="84" y="414"/>
                  <a:pt x="84" y="414"/>
                </a:cubicBezTo>
                <a:cubicBezTo>
                  <a:pt x="87" y="417"/>
                  <a:pt x="91" y="419"/>
                  <a:pt x="95" y="419"/>
                </a:cubicBezTo>
                <a:lnTo>
                  <a:pt x="93" y="428"/>
                </a:lnTo>
                <a:close/>
                <a:moveTo>
                  <a:pt x="105" y="428"/>
                </a:moveTo>
                <a:cubicBezTo>
                  <a:pt x="103" y="419"/>
                  <a:pt x="103" y="419"/>
                  <a:pt x="103" y="419"/>
                </a:cubicBezTo>
                <a:cubicBezTo>
                  <a:pt x="107" y="419"/>
                  <a:pt x="111" y="417"/>
                  <a:pt x="114" y="414"/>
                </a:cubicBezTo>
                <a:cubicBezTo>
                  <a:pt x="116" y="412"/>
                  <a:pt x="116" y="412"/>
                  <a:pt x="116" y="412"/>
                </a:cubicBezTo>
                <a:cubicBezTo>
                  <a:pt x="122" y="418"/>
                  <a:pt x="122" y="418"/>
                  <a:pt x="122" y="418"/>
                </a:cubicBezTo>
                <a:cubicBezTo>
                  <a:pt x="120" y="420"/>
                  <a:pt x="120" y="420"/>
                  <a:pt x="120" y="420"/>
                </a:cubicBezTo>
                <a:cubicBezTo>
                  <a:pt x="116" y="424"/>
                  <a:pt x="111" y="427"/>
                  <a:pt x="105" y="428"/>
                </a:cubicBezTo>
                <a:close/>
                <a:moveTo>
                  <a:pt x="68" y="411"/>
                </a:moveTo>
                <a:cubicBezTo>
                  <a:pt x="56" y="398"/>
                  <a:pt x="56" y="398"/>
                  <a:pt x="56" y="398"/>
                </a:cubicBezTo>
                <a:cubicBezTo>
                  <a:pt x="62" y="392"/>
                  <a:pt x="62" y="392"/>
                  <a:pt x="62" y="392"/>
                </a:cubicBezTo>
                <a:cubicBezTo>
                  <a:pt x="75" y="404"/>
                  <a:pt x="75" y="404"/>
                  <a:pt x="75" y="404"/>
                </a:cubicBezTo>
                <a:lnTo>
                  <a:pt x="68" y="411"/>
                </a:lnTo>
                <a:close/>
                <a:moveTo>
                  <a:pt x="130" y="410"/>
                </a:moveTo>
                <a:cubicBezTo>
                  <a:pt x="123" y="404"/>
                  <a:pt x="123" y="404"/>
                  <a:pt x="123" y="404"/>
                </a:cubicBezTo>
                <a:cubicBezTo>
                  <a:pt x="136" y="392"/>
                  <a:pt x="136" y="392"/>
                  <a:pt x="136" y="392"/>
                </a:cubicBezTo>
                <a:cubicBezTo>
                  <a:pt x="142" y="398"/>
                  <a:pt x="142" y="398"/>
                  <a:pt x="142" y="398"/>
                </a:cubicBezTo>
                <a:lnTo>
                  <a:pt x="130" y="410"/>
                </a:lnTo>
                <a:close/>
                <a:moveTo>
                  <a:pt x="49" y="391"/>
                </a:moveTo>
                <a:cubicBezTo>
                  <a:pt x="36" y="379"/>
                  <a:pt x="36" y="379"/>
                  <a:pt x="36" y="379"/>
                </a:cubicBezTo>
                <a:cubicBezTo>
                  <a:pt x="43" y="372"/>
                  <a:pt x="43" y="372"/>
                  <a:pt x="43" y="372"/>
                </a:cubicBezTo>
                <a:cubicBezTo>
                  <a:pt x="55" y="385"/>
                  <a:pt x="55" y="385"/>
                  <a:pt x="55" y="385"/>
                </a:cubicBezTo>
                <a:lnTo>
                  <a:pt x="49" y="391"/>
                </a:lnTo>
                <a:close/>
                <a:moveTo>
                  <a:pt x="150" y="391"/>
                </a:moveTo>
                <a:cubicBezTo>
                  <a:pt x="143" y="384"/>
                  <a:pt x="143" y="384"/>
                  <a:pt x="143" y="384"/>
                </a:cubicBezTo>
                <a:cubicBezTo>
                  <a:pt x="156" y="372"/>
                  <a:pt x="156" y="372"/>
                  <a:pt x="156" y="372"/>
                </a:cubicBezTo>
                <a:cubicBezTo>
                  <a:pt x="162" y="378"/>
                  <a:pt x="162" y="378"/>
                  <a:pt x="162" y="378"/>
                </a:cubicBezTo>
                <a:lnTo>
                  <a:pt x="150" y="391"/>
                </a:lnTo>
                <a:close/>
                <a:moveTo>
                  <a:pt x="29" y="371"/>
                </a:moveTo>
                <a:cubicBezTo>
                  <a:pt x="16" y="359"/>
                  <a:pt x="16" y="359"/>
                  <a:pt x="16" y="359"/>
                </a:cubicBezTo>
                <a:cubicBezTo>
                  <a:pt x="23" y="352"/>
                  <a:pt x="23" y="352"/>
                  <a:pt x="23" y="352"/>
                </a:cubicBezTo>
                <a:cubicBezTo>
                  <a:pt x="35" y="365"/>
                  <a:pt x="35" y="365"/>
                  <a:pt x="35" y="365"/>
                </a:cubicBezTo>
                <a:lnTo>
                  <a:pt x="29" y="371"/>
                </a:lnTo>
                <a:close/>
                <a:moveTo>
                  <a:pt x="169" y="371"/>
                </a:moveTo>
                <a:cubicBezTo>
                  <a:pt x="163" y="364"/>
                  <a:pt x="163" y="364"/>
                  <a:pt x="163" y="364"/>
                </a:cubicBezTo>
                <a:cubicBezTo>
                  <a:pt x="175" y="352"/>
                  <a:pt x="175" y="352"/>
                  <a:pt x="175" y="352"/>
                </a:cubicBezTo>
                <a:cubicBezTo>
                  <a:pt x="182" y="358"/>
                  <a:pt x="182" y="358"/>
                  <a:pt x="182" y="358"/>
                </a:cubicBezTo>
                <a:lnTo>
                  <a:pt x="169" y="371"/>
                </a:lnTo>
                <a:close/>
                <a:moveTo>
                  <a:pt x="9" y="351"/>
                </a:moveTo>
                <a:cubicBezTo>
                  <a:pt x="8" y="350"/>
                  <a:pt x="8" y="350"/>
                  <a:pt x="8" y="350"/>
                </a:cubicBezTo>
                <a:cubicBezTo>
                  <a:pt x="3" y="346"/>
                  <a:pt x="0" y="340"/>
                  <a:pt x="0" y="333"/>
                </a:cubicBezTo>
                <a:cubicBezTo>
                  <a:pt x="8" y="332"/>
                  <a:pt x="8" y="332"/>
                  <a:pt x="8" y="332"/>
                </a:cubicBezTo>
                <a:cubicBezTo>
                  <a:pt x="9" y="337"/>
                  <a:pt x="11" y="341"/>
                  <a:pt x="14" y="344"/>
                </a:cubicBezTo>
                <a:cubicBezTo>
                  <a:pt x="15" y="345"/>
                  <a:pt x="15" y="345"/>
                  <a:pt x="15" y="345"/>
                </a:cubicBezTo>
                <a:lnTo>
                  <a:pt x="9" y="351"/>
                </a:lnTo>
                <a:close/>
                <a:moveTo>
                  <a:pt x="189" y="351"/>
                </a:moveTo>
                <a:cubicBezTo>
                  <a:pt x="183" y="345"/>
                  <a:pt x="183" y="345"/>
                  <a:pt x="183" y="345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87" y="341"/>
                  <a:pt x="189" y="337"/>
                  <a:pt x="189" y="332"/>
                </a:cubicBezTo>
                <a:cubicBezTo>
                  <a:pt x="198" y="333"/>
                  <a:pt x="198" y="333"/>
                  <a:pt x="198" y="333"/>
                </a:cubicBezTo>
                <a:cubicBezTo>
                  <a:pt x="198" y="340"/>
                  <a:pt x="195" y="346"/>
                  <a:pt x="190" y="350"/>
                </a:cubicBezTo>
                <a:lnTo>
                  <a:pt x="189" y="351"/>
                </a:lnTo>
                <a:close/>
                <a:moveTo>
                  <a:pt x="78" y="348"/>
                </a:moveTo>
                <a:cubicBezTo>
                  <a:pt x="66" y="336"/>
                  <a:pt x="66" y="336"/>
                  <a:pt x="66" y="336"/>
                </a:cubicBezTo>
                <a:cubicBezTo>
                  <a:pt x="69" y="333"/>
                  <a:pt x="69" y="333"/>
                  <a:pt x="69" y="333"/>
                </a:cubicBezTo>
                <a:cubicBezTo>
                  <a:pt x="69" y="326"/>
                  <a:pt x="69" y="326"/>
                  <a:pt x="69" y="326"/>
                </a:cubicBezTo>
                <a:cubicBezTo>
                  <a:pt x="78" y="326"/>
                  <a:pt x="78" y="326"/>
                  <a:pt x="78" y="326"/>
                </a:cubicBezTo>
                <a:lnTo>
                  <a:pt x="78" y="348"/>
                </a:lnTo>
                <a:close/>
                <a:moveTo>
                  <a:pt x="130" y="338"/>
                </a:moveTo>
                <a:cubicBezTo>
                  <a:pt x="124" y="332"/>
                  <a:pt x="124" y="332"/>
                  <a:pt x="124" y="332"/>
                </a:cubicBezTo>
                <a:cubicBezTo>
                  <a:pt x="125" y="330"/>
                  <a:pt x="125" y="330"/>
                  <a:pt x="125" y="330"/>
                </a:cubicBezTo>
                <a:cubicBezTo>
                  <a:pt x="120" y="330"/>
                  <a:pt x="120" y="330"/>
                  <a:pt x="120" y="330"/>
                </a:cubicBezTo>
                <a:cubicBezTo>
                  <a:pt x="120" y="312"/>
                  <a:pt x="120" y="312"/>
                  <a:pt x="120" y="312"/>
                </a:cubicBezTo>
                <a:cubicBezTo>
                  <a:pt x="129" y="312"/>
                  <a:pt x="129" y="312"/>
                  <a:pt x="129" y="312"/>
                </a:cubicBezTo>
                <a:cubicBezTo>
                  <a:pt x="129" y="326"/>
                  <a:pt x="129" y="326"/>
                  <a:pt x="129" y="326"/>
                </a:cubicBezTo>
                <a:cubicBezTo>
                  <a:pt x="136" y="319"/>
                  <a:pt x="136" y="319"/>
                  <a:pt x="136" y="319"/>
                </a:cubicBezTo>
                <a:cubicBezTo>
                  <a:pt x="142" y="326"/>
                  <a:pt x="142" y="326"/>
                  <a:pt x="142" y="326"/>
                </a:cubicBezTo>
                <a:lnTo>
                  <a:pt x="130" y="338"/>
                </a:lnTo>
                <a:close/>
                <a:moveTo>
                  <a:pt x="59" y="329"/>
                </a:moveTo>
                <a:cubicBezTo>
                  <a:pt x="46" y="316"/>
                  <a:pt x="46" y="316"/>
                  <a:pt x="46" y="316"/>
                </a:cubicBezTo>
                <a:cubicBezTo>
                  <a:pt x="53" y="310"/>
                  <a:pt x="53" y="310"/>
                  <a:pt x="53" y="310"/>
                </a:cubicBezTo>
                <a:cubicBezTo>
                  <a:pt x="65" y="322"/>
                  <a:pt x="65" y="322"/>
                  <a:pt x="65" y="322"/>
                </a:cubicBezTo>
                <a:lnTo>
                  <a:pt x="59" y="329"/>
                </a:lnTo>
                <a:close/>
                <a:moveTo>
                  <a:pt x="9" y="324"/>
                </a:moveTo>
                <a:cubicBezTo>
                  <a:pt x="0" y="321"/>
                  <a:pt x="0" y="321"/>
                  <a:pt x="0" y="321"/>
                </a:cubicBezTo>
                <a:cubicBezTo>
                  <a:pt x="2" y="316"/>
                  <a:pt x="4" y="312"/>
                  <a:pt x="8" y="308"/>
                </a:cubicBezTo>
                <a:cubicBezTo>
                  <a:pt x="9" y="307"/>
                  <a:pt x="11" y="306"/>
                  <a:pt x="12" y="305"/>
                </a:cubicBezTo>
                <a:cubicBezTo>
                  <a:pt x="17" y="312"/>
                  <a:pt x="17" y="312"/>
                  <a:pt x="17" y="312"/>
                </a:cubicBezTo>
                <a:cubicBezTo>
                  <a:pt x="16" y="313"/>
                  <a:pt x="15" y="313"/>
                  <a:pt x="14" y="314"/>
                </a:cubicBezTo>
                <a:cubicBezTo>
                  <a:pt x="12" y="317"/>
                  <a:pt x="10" y="320"/>
                  <a:pt x="9" y="324"/>
                </a:cubicBezTo>
                <a:close/>
                <a:moveTo>
                  <a:pt x="189" y="323"/>
                </a:moveTo>
                <a:cubicBezTo>
                  <a:pt x="188" y="320"/>
                  <a:pt x="186" y="317"/>
                  <a:pt x="183" y="314"/>
                </a:cubicBezTo>
                <a:cubicBezTo>
                  <a:pt x="180" y="311"/>
                  <a:pt x="175" y="309"/>
                  <a:pt x="171" y="308"/>
                </a:cubicBezTo>
                <a:cubicBezTo>
                  <a:pt x="171" y="299"/>
                  <a:pt x="171" y="299"/>
                  <a:pt x="171" y="299"/>
                </a:cubicBezTo>
                <a:cubicBezTo>
                  <a:pt x="178" y="300"/>
                  <a:pt x="185" y="303"/>
                  <a:pt x="190" y="308"/>
                </a:cubicBezTo>
                <a:cubicBezTo>
                  <a:pt x="193" y="312"/>
                  <a:pt x="196" y="316"/>
                  <a:pt x="197" y="321"/>
                </a:cubicBezTo>
                <a:lnTo>
                  <a:pt x="189" y="323"/>
                </a:lnTo>
                <a:close/>
                <a:moveTo>
                  <a:pt x="150" y="318"/>
                </a:moveTo>
                <a:cubicBezTo>
                  <a:pt x="143" y="312"/>
                  <a:pt x="143" y="312"/>
                  <a:pt x="143" y="312"/>
                </a:cubicBezTo>
                <a:cubicBezTo>
                  <a:pt x="147" y="308"/>
                  <a:pt x="147" y="308"/>
                  <a:pt x="147" y="308"/>
                </a:cubicBezTo>
                <a:cubicBezTo>
                  <a:pt x="151" y="305"/>
                  <a:pt x="155" y="302"/>
                  <a:pt x="159" y="301"/>
                </a:cubicBezTo>
                <a:cubicBezTo>
                  <a:pt x="162" y="309"/>
                  <a:pt x="162" y="309"/>
                  <a:pt x="162" y="309"/>
                </a:cubicBezTo>
                <a:cubicBezTo>
                  <a:pt x="159" y="310"/>
                  <a:pt x="156" y="312"/>
                  <a:pt x="154" y="314"/>
                </a:cubicBezTo>
                <a:lnTo>
                  <a:pt x="150" y="318"/>
                </a:lnTo>
                <a:close/>
                <a:moveTo>
                  <a:pt x="78" y="315"/>
                </a:moveTo>
                <a:cubicBezTo>
                  <a:pt x="69" y="315"/>
                  <a:pt x="69" y="315"/>
                  <a:pt x="69" y="315"/>
                </a:cubicBezTo>
                <a:cubicBezTo>
                  <a:pt x="69" y="297"/>
                  <a:pt x="69" y="297"/>
                  <a:pt x="69" y="297"/>
                </a:cubicBezTo>
                <a:cubicBezTo>
                  <a:pt x="78" y="297"/>
                  <a:pt x="78" y="297"/>
                  <a:pt x="78" y="297"/>
                </a:cubicBezTo>
                <a:lnTo>
                  <a:pt x="78" y="315"/>
                </a:lnTo>
                <a:close/>
                <a:moveTo>
                  <a:pt x="39" y="311"/>
                </a:moveTo>
                <a:cubicBezTo>
                  <a:pt x="35" y="308"/>
                  <a:pt x="30" y="308"/>
                  <a:pt x="25" y="309"/>
                </a:cubicBezTo>
                <a:cubicBezTo>
                  <a:pt x="23" y="300"/>
                  <a:pt x="23" y="300"/>
                  <a:pt x="23" y="300"/>
                </a:cubicBezTo>
                <a:cubicBezTo>
                  <a:pt x="30" y="298"/>
                  <a:pt x="37" y="299"/>
                  <a:pt x="43" y="303"/>
                </a:cubicBezTo>
                <a:lnTo>
                  <a:pt x="39" y="311"/>
                </a:lnTo>
                <a:close/>
                <a:moveTo>
                  <a:pt x="129" y="302"/>
                </a:moveTo>
                <a:cubicBezTo>
                  <a:pt x="120" y="302"/>
                  <a:pt x="120" y="302"/>
                  <a:pt x="120" y="302"/>
                </a:cubicBezTo>
                <a:cubicBezTo>
                  <a:pt x="120" y="284"/>
                  <a:pt x="120" y="284"/>
                  <a:pt x="120" y="284"/>
                </a:cubicBezTo>
                <a:cubicBezTo>
                  <a:pt x="129" y="284"/>
                  <a:pt x="129" y="284"/>
                  <a:pt x="129" y="284"/>
                </a:cubicBezTo>
                <a:lnTo>
                  <a:pt x="129" y="302"/>
                </a:lnTo>
                <a:close/>
                <a:moveTo>
                  <a:pt x="78" y="287"/>
                </a:moveTo>
                <a:cubicBezTo>
                  <a:pt x="69" y="287"/>
                  <a:pt x="69" y="287"/>
                  <a:pt x="69" y="287"/>
                </a:cubicBezTo>
                <a:cubicBezTo>
                  <a:pt x="69" y="269"/>
                  <a:pt x="69" y="269"/>
                  <a:pt x="69" y="269"/>
                </a:cubicBezTo>
                <a:cubicBezTo>
                  <a:pt x="78" y="269"/>
                  <a:pt x="78" y="269"/>
                  <a:pt x="78" y="269"/>
                </a:cubicBezTo>
                <a:lnTo>
                  <a:pt x="78" y="287"/>
                </a:lnTo>
                <a:close/>
                <a:moveTo>
                  <a:pt x="129" y="274"/>
                </a:moveTo>
                <a:cubicBezTo>
                  <a:pt x="120" y="274"/>
                  <a:pt x="120" y="274"/>
                  <a:pt x="120" y="274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9" y="256"/>
                  <a:pt x="129" y="256"/>
                  <a:pt x="129" y="256"/>
                </a:cubicBezTo>
                <a:lnTo>
                  <a:pt x="129" y="274"/>
                </a:lnTo>
                <a:close/>
                <a:moveTo>
                  <a:pt x="78" y="259"/>
                </a:moveTo>
                <a:cubicBezTo>
                  <a:pt x="69" y="259"/>
                  <a:pt x="69" y="259"/>
                  <a:pt x="69" y="259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78" y="241"/>
                  <a:pt x="78" y="241"/>
                  <a:pt x="78" y="241"/>
                </a:cubicBezTo>
                <a:lnTo>
                  <a:pt x="78" y="259"/>
                </a:lnTo>
                <a:close/>
                <a:moveTo>
                  <a:pt x="129" y="246"/>
                </a:moveTo>
                <a:cubicBezTo>
                  <a:pt x="120" y="246"/>
                  <a:pt x="120" y="246"/>
                  <a:pt x="120" y="246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29" y="228"/>
                  <a:pt x="129" y="228"/>
                  <a:pt x="129" y="228"/>
                </a:cubicBezTo>
                <a:lnTo>
                  <a:pt x="129" y="246"/>
                </a:lnTo>
                <a:close/>
                <a:moveTo>
                  <a:pt x="78" y="231"/>
                </a:moveTo>
                <a:cubicBezTo>
                  <a:pt x="69" y="231"/>
                  <a:pt x="69" y="231"/>
                  <a:pt x="69" y="231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78" y="213"/>
                  <a:pt x="78" y="213"/>
                  <a:pt x="78" y="213"/>
                </a:cubicBezTo>
                <a:lnTo>
                  <a:pt x="78" y="231"/>
                </a:lnTo>
                <a:close/>
                <a:moveTo>
                  <a:pt x="129" y="218"/>
                </a:moveTo>
                <a:cubicBezTo>
                  <a:pt x="120" y="218"/>
                  <a:pt x="120" y="218"/>
                  <a:pt x="120" y="218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9" y="200"/>
                  <a:pt x="129" y="200"/>
                  <a:pt x="129" y="200"/>
                </a:cubicBezTo>
                <a:lnTo>
                  <a:pt x="129" y="218"/>
                </a:lnTo>
                <a:close/>
                <a:moveTo>
                  <a:pt x="78" y="203"/>
                </a:moveTo>
                <a:cubicBezTo>
                  <a:pt x="69" y="203"/>
                  <a:pt x="69" y="203"/>
                  <a:pt x="69" y="203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78" y="185"/>
                  <a:pt x="78" y="185"/>
                  <a:pt x="78" y="185"/>
                </a:cubicBezTo>
                <a:lnTo>
                  <a:pt x="78" y="203"/>
                </a:lnTo>
                <a:close/>
                <a:moveTo>
                  <a:pt x="129" y="189"/>
                </a:moveTo>
                <a:cubicBezTo>
                  <a:pt x="120" y="189"/>
                  <a:pt x="120" y="189"/>
                  <a:pt x="120" y="189"/>
                </a:cubicBezTo>
                <a:cubicBezTo>
                  <a:pt x="120" y="172"/>
                  <a:pt x="120" y="172"/>
                  <a:pt x="120" y="172"/>
                </a:cubicBezTo>
                <a:cubicBezTo>
                  <a:pt x="129" y="172"/>
                  <a:pt x="129" y="172"/>
                  <a:pt x="129" y="172"/>
                </a:cubicBezTo>
                <a:lnTo>
                  <a:pt x="129" y="189"/>
                </a:lnTo>
                <a:close/>
                <a:moveTo>
                  <a:pt x="78" y="175"/>
                </a:moveTo>
                <a:cubicBezTo>
                  <a:pt x="69" y="175"/>
                  <a:pt x="69" y="175"/>
                  <a:pt x="69" y="175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8" y="157"/>
                  <a:pt x="78" y="157"/>
                  <a:pt x="78" y="157"/>
                </a:cubicBezTo>
                <a:lnTo>
                  <a:pt x="78" y="175"/>
                </a:lnTo>
                <a:close/>
                <a:moveTo>
                  <a:pt x="129" y="161"/>
                </a:moveTo>
                <a:cubicBezTo>
                  <a:pt x="120" y="161"/>
                  <a:pt x="120" y="161"/>
                  <a:pt x="120" y="161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9" y="144"/>
                  <a:pt x="129" y="144"/>
                  <a:pt x="129" y="144"/>
                </a:cubicBezTo>
                <a:lnTo>
                  <a:pt x="129" y="161"/>
                </a:lnTo>
                <a:close/>
                <a:moveTo>
                  <a:pt x="78" y="147"/>
                </a:moveTo>
                <a:cubicBezTo>
                  <a:pt x="69" y="147"/>
                  <a:pt x="69" y="147"/>
                  <a:pt x="69" y="147"/>
                </a:cubicBezTo>
                <a:cubicBezTo>
                  <a:pt x="69" y="129"/>
                  <a:pt x="69" y="129"/>
                  <a:pt x="69" y="129"/>
                </a:cubicBezTo>
                <a:cubicBezTo>
                  <a:pt x="78" y="129"/>
                  <a:pt x="78" y="129"/>
                  <a:pt x="78" y="129"/>
                </a:cubicBezTo>
                <a:lnTo>
                  <a:pt x="78" y="147"/>
                </a:lnTo>
                <a:close/>
                <a:moveTo>
                  <a:pt x="129" y="133"/>
                </a:moveTo>
                <a:cubicBezTo>
                  <a:pt x="120" y="133"/>
                  <a:pt x="120" y="133"/>
                  <a:pt x="120" y="133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29" y="116"/>
                  <a:pt x="129" y="116"/>
                  <a:pt x="129" y="116"/>
                </a:cubicBezTo>
                <a:lnTo>
                  <a:pt x="129" y="133"/>
                </a:lnTo>
                <a:close/>
                <a:moveTo>
                  <a:pt x="78" y="118"/>
                </a:moveTo>
                <a:cubicBezTo>
                  <a:pt x="69" y="118"/>
                  <a:pt x="69" y="118"/>
                  <a:pt x="69" y="118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78" y="101"/>
                  <a:pt x="78" y="101"/>
                  <a:pt x="78" y="101"/>
                </a:cubicBezTo>
                <a:lnTo>
                  <a:pt x="78" y="118"/>
                </a:lnTo>
                <a:close/>
                <a:moveTo>
                  <a:pt x="129" y="105"/>
                </a:moveTo>
                <a:cubicBezTo>
                  <a:pt x="120" y="105"/>
                  <a:pt x="120" y="105"/>
                  <a:pt x="120" y="105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9" y="88"/>
                  <a:pt x="129" y="88"/>
                  <a:pt x="129" y="88"/>
                </a:cubicBezTo>
                <a:lnTo>
                  <a:pt x="129" y="105"/>
                </a:lnTo>
                <a:close/>
                <a:moveTo>
                  <a:pt x="78" y="90"/>
                </a:moveTo>
                <a:cubicBezTo>
                  <a:pt x="69" y="90"/>
                  <a:pt x="69" y="90"/>
                  <a:pt x="69" y="90"/>
                </a:cubicBezTo>
                <a:cubicBezTo>
                  <a:pt x="69" y="73"/>
                  <a:pt x="69" y="73"/>
                  <a:pt x="69" y="73"/>
                </a:cubicBezTo>
                <a:cubicBezTo>
                  <a:pt x="78" y="73"/>
                  <a:pt x="78" y="73"/>
                  <a:pt x="78" y="73"/>
                </a:cubicBezTo>
                <a:lnTo>
                  <a:pt x="78" y="90"/>
                </a:lnTo>
                <a:close/>
                <a:moveTo>
                  <a:pt x="129" y="77"/>
                </a:moveTo>
                <a:cubicBezTo>
                  <a:pt x="120" y="77"/>
                  <a:pt x="120" y="77"/>
                  <a:pt x="120" y="77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9" y="60"/>
                  <a:pt x="129" y="60"/>
                  <a:pt x="129" y="60"/>
                </a:cubicBezTo>
                <a:lnTo>
                  <a:pt x="129" y="77"/>
                </a:lnTo>
                <a:close/>
                <a:moveTo>
                  <a:pt x="78" y="62"/>
                </a:moveTo>
                <a:cubicBezTo>
                  <a:pt x="69" y="62"/>
                  <a:pt x="69" y="62"/>
                  <a:pt x="69" y="62"/>
                </a:cubicBezTo>
                <a:cubicBezTo>
                  <a:pt x="69" y="45"/>
                  <a:pt x="69" y="45"/>
                  <a:pt x="69" y="45"/>
                </a:cubicBezTo>
                <a:cubicBezTo>
                  <a:pt x="78" y="45"/>
                  <a:pt x="78" y="45"/>
                  <a:pt x="78" y="45"/>
                </a:cubicBezTo>
                <a:lnTo>
                  <a:pt x="78" y="62"/>
                </a:lnTo>
                <a:close/>
                <a:moveTo>
                  <a:pt x="129" y="49"/>
                </a:moveTo>
                <a:cubicBezTo>
                  <a:pt x="120" y="49"/>
                  <a:pt x="120" y="49"/>
                  <a:pt x="120" y="49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9" y="32"/>
                  <a:pt x="129" y="32"/>
                  <a:pt x="129" y="32"/>
                </a:cubicBezTo>
                <a:lnTo>
                  <a:pt x="129" y="49"/>
                </a:lnTo>
                <a:close/>
                <a:moveTo>
                  <a:pt x="78" y="34"/>
                </a:moveTo>
                <a:cubicBezTo>
                  <a:pt x="69" y="34"/>
                  <a:pt x="69" y="34"/>
                  <a:pt x="69" y="34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70" y="20"/>
                  <a:pt x="73" y="15"/>
                </a:cubicBezTo>
                <a:cubicBezTo>
                  <a:pt x="81" y="20"/>
                  <a:pt x="81" y="20"/>
                  <a:pt x="81" y="20"/>
                </a:cubicBezTo>
                <a:cubicBezTo>
                  <a:pt x="79" y="23"/>
                  <a:pt x="78" y="27"/>
                  <a:pt x="78" y="31"/>
                </a:cubicBezTo>
                <a:lnTo>
                  <a:pt x="78" y="34"/>
                </a:lnTo>
                <a:close/>
                <a:moveTo>
                  <a:pt x="118" y="23"/>
                </a:moveTo>
                <a:cubicBezTo>
                  <a:pt x="117" y="18"/>
                  <a:pt x="113" y="15"/>
                  <a:pt x="109" y="12"/>
                </a:cubicBezTo>
                <a:cubicBezTo>
                  <a:pt x="113" y="4"/>
                  <a:pt x="113" y="4"/>
                  <a:pt x="113" y="4"/>
                </a:cubicBezTo>
                <a:cubicBezTo>
                  <a:pt x="119" y="8"/>
                  <a:pt x="124" y="13"/>
                  <a:pt x="127" y="20"/>
                </a:cubicBezTo>
                <a:lnTo>
                  <a:pt x="118" y="23"/>
                </a:lnTo>
                <a:close/>
                <a:moveTo>
                  <a:pt x="87" y="14"/>
                </a:moveTo>
                <a:cubicBezTo>
                  <a:pt x="82" y="6"/>
                  <a:pt x="82" y="6"/>
                  <a:pt x="82" y="6"/>
                </a:cubicBezTo>
                <a:cubicBezTo>
                  <a:pt x="88" y="2"/>
                  <a:pt x="95" y="0"/>
                  <a:pt x="101" y="1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96" y="10"/>
                  <a:pt x="91" y="11"/>
                  <a:pt x="8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8"/>
          <p:cNvSpPr>
            <a:spLocks noChangeAspect="1" noEditPoints="1"/>
          </p:cNvSpPr>
          <p:nvPr userDrawn="1"/>
        </p:nvSpPr>
        <p:spPr bwMode="auto">
          <a:xfrm>
            <a:off x="9216041" y="702512"/>
            <a:ext cx="513672" cy="694305"/>
          </a:xfrm>
          <a:custGeom>
            <a:avLst/>
            <a:gdLst>
              <a:gd name="T0" fmla="*/ 102 w 181"/>
              <a:gd name="T1" fmla="*/ 228 h 245"/>
              <a:gd name="T2" fmla="*/ 83 w 181"/>
              <a:gd name="T3" fmla="*/ 244 h 245"/>
              <a:gd name="T4" fmla="*/ 86 w 181"/>
              <a:gd name="T5" fmla="*/ 236 h 245"/>
              <a:gd name="T6" fmla="*/ 102 w 181"/>
              <a:gd name="T7" fmla="*/ 218 h 245"/>
              <a:gd name="T8" fmla="*/ 111 w 181"/>
              <a:gd name="T9" fmla="*/ 218 h 245"/>
              <a:gd name="T10" fmla="*/ 70 w 181"/>
              <a:gd name="T11" fmla="*/ 199 h 245"/>
              <a:gd name="T12" fmla="*/ 111 w 181"/>
              <a:gd name="T13" fmla="*/ 190 h 245"/>
              <a:gd name="T14" fmla="*/ 111 w 181"/>
              <a:gd name="T15" fmla="*/ 173 h 245"/>
              <a:gd name="T16" fmla="*/ 70 w 181"/>
              <a:gd name="T17" fmla="*/ 188 h 245"/>
              <a:gd name="T18" fmla="*/ 79 w 181"/>
              <a:gd name="T19" fmla="*/ 188 h 245"/>
              <a:gd name="T20" fmla="*/ 102 w 181"/>
              <a:gd name="T21" fmla="*/ 145 h 245"/>
              <a:gd name="T22" fmla="*/ 79 w 181"/>
              <a:gd name="T23" fmla="*/ 160 h 245"/>
              <a:gd name="T24" fmla="*/ 79 w 181"/>
              <a:gd name="T25" fmla="*/ 143 h 245"/>
              <a:gd name="T26" fmla="*/ 102 w 181"/>
              <a:gd name="T27" fmla="*/ 134 h 245"/>
              <a:gd name="T28" fmla="*/ 111 w 181"/>
              <a:gd name="T29" fmla="*/ 134 h 245"/>
              <a:gd name="T30" fmla="*/ 70 w 181"/>
              <a:gd name="T31" fmla="*/ 115 h 245"/>
              <a:gd name="T32" fmla="*/ 160 w 181"/>
              <a:gd name="T33" fmla="*/ 112 h 245"/>
              <a:gd name="T34" fmla="*/ 169 w 181"/>
              <a:gd name="T35" fmla="*/ 100 h 245"/>
              <a:gd name="T36" fmla="*/ 160 w 181"/>
              <a:gd name="T37" fmla="*/ 112 h 245"/>
              <a:gd name="T38" fmla="*/ 29 w 181"/>
              <a:gd name="T39" fmla="*/ 100 h 245"/>
              <a:gd name="T40" fmla="*/ 36 w 181"/>
              <a:gd name="T41" fmla="*/ 106 h 245"/>
              <a:gd name="T42" fmla="*/ 6 w 181"/>
              <a:gd name="T43" fmla="*/ 106 h 245"/>
              <a:gd name="T44" fmla="*/ 12 w 181"/>
              <a:gd name="T45" fmla="*/ 100 h 245"/>
              <a:gd name="T46" fmla="*/ 111 w 181"/>
              <a:gd name="T47" fmla="*/ 106 h 245"/>
              <a:gd name="T48" fmla="*/ 111 w 181"/>
              <a:gd name="T49" fmla="*/ 88 h 245"/>
              <a:gd name="T50" fmla="*/ 132 w 181"/>
              <a:gd name="T51" fmla="*/ 92 h 245"/>
              <a:gd name="T52" fmla="*/ 144 w 181"/>
              <a:gd name="T53" fmla="*/ 105 h 245"/>
              <a:gd name="T54" fmla="*/ 70 w 181"/>
              <a:gd name="T55" fmla="*/ 87 h 245"/>
              <a:gd name="T56" fmla="*/ 181 w 181"/>
              <a:gd name="T57" fmla="*/ 94 h 245"/>
              <a:gd name="T58" fmla="*/ 169 w 181"/>
              <a:gd name="T59" fmla="*/ 83 h 245"/>
              <a:gd name="T60" fmla="*/ 175 w 181"/>
              <a:gd name="T61" fmla="*/ 76 h 245"/>
              <a:gd name="T62" fmla="*/ 56 w 181"/>
              <a:gd name="T63" fmla="*/ 86 h 245"/>
              <a:gd name="T64" fmla="*/ 68 w 181"/>
              <a:gd name="T65" fmla="*/ 74 h 245"/>
              <a:gd name="T66" fmla="*/ 3 w 181"/>
              <a:gd name="T67" fmla="*/ 81 h 245"/>
              <a:gd name="T68" fmla="*/ 22 w 181"/>
              <a:gd name="T69" fmla="*/ 74 h 245"/>
              <a:gd name="T70" fmla="*/ 124 w 181"/>
              <a:gd name="T71" fmla="*/ 85 h 245"/>
              <a:gd name="T72" fmla="*/ 131 w 181"/>
              <a:gd name="T73" fmla="*/ 78 h 245"/>
              <a:gd name="T74" fmla="*/ 102 w 181"/>
              <a:gd name="T75" fmla="*/ 78 h 245"/>
              <a:gd name="T76" fmla="*/ 108 w 181"/>
              <a:gd name="T77" fmla="*/ 61 h 245"/>
              <a:gd name="T78" fmla="*/ 79 w 181"/>
              <a:gd name="T79" fmla="*/ 76 h 245"/>
              <a:gd name="T80" fmla="*/ 70 w 181"/>
              <a:gd name="T81" fmla="*/ 61 h 245"/>
              <a:gd name="T82" fmla="*/ 79 w 181"/>
              <a:gd name="T83" fmla="*/ 76 h 245"/>
              <a:gd name="T84" fmla="*/ 153 w 181"/>
              <a:gd name="T85" fmla="*/ 55 h 245"/>
              <a:gd name="T86" fmla="*/ 29 w 181"/>
              <a:gd name="T87" fmla="*/ 66 h 245"/>
              <a:gd name="T88" fmla="*/ 42 w 181"/>
              <a:gd name="T89" fmla="*/ 54 h 245"/>
              <a:gd name="T90" fmla="*/ 127 w 181"/>
              <a:gd name="T91" fmla="*/ 41 h 245"/>
              <a:gd name="T92" fmla="*/ 139 w 181"/>
              <a:gd name="T93" fmla="*/ 54 h 245"/>
              <a:gd name="T94" fmla="*/ 55 w 181"/>
              <a:gd name="T95" fmla="*/ 27 h 245"/>
              <a:gd name="T96" fmla="*/ 120 w 181"/>
              <a:gd name="T97" fmla="*/ 34 h 245"/>
              <a:gd name="T98" fmla="*/ 126 w 181"/>
              <a:gd name="T99" fmla="*/ 27 h 245"/>
              <a:gd name="T100" fmla="*/ 62 w 181"/>
              <a:gd name="T101" fmla="*/ 20 h 245"/>
              <a:gd name="T102" fmla="*/ 69 w 181"/>
              <a:gd name="T103" fmla="*/ 26 h 245"/>
              <a:gd name="T104" fmla="*/ 95 w 181"/>
              <a:gd name="T105" fmla="*/ 11 h 245"/>
              <a:gd name="T106" fmla="*/ 99 w 181"/>
              <a:gd name="T107" fmla="*/ 2 h 245"/>
              <a:gd name="T108" fmla="*/ 100 w 181"/>
              <a:gd name="T109" fmla="*/ 14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245">
                <a:moveTo>
                  <a:pt x="96" y="245"/>
                </a:moveTo>
                <a:cubicBezTo>
                  <a:pt x="94" y="236"/>
                  <a:pt x="94" y="236"/>
                  <a:pt x="94" y="236"/>
                </a:cubicBezTo>
                <a:cubicBezTo>
                  <a:pt x="98" y="235"/>
                  <a:pt x="101" y="232"/>
                  <a:pt x="102" y="228"/>
                </a:cubicBezTo>
                <a:cubicBezTo>
                  <a:pt x="111" y="230"/>
                  <a:pt x="111" y="230"/>
                  <a:pt x="111" y="230"/>
                </a:cubicBezTo>
                <a:cubicBezTo>
                  <a:pt x="109" y="237"/>
                  <a:pt x="103" y="243"/>
                  <a:pt x="96" y="245"/>
                </a:cubicBezTo>
                <a:close/>
                <a:moveTo>
                  <a:pt x="83" y="244"/>
                </a:moveTo>
                <a:cubicBezTo>
                  <a:pt x="76" y="242"/>
                  <a:pt x="71" y="235"/>
                  <a:pt x="70" y="227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79" y="231"/>
                  <a:pt x="82" y="234"/>
                  <a:pt x="86" y="236"/>
                </a:cubicBezTo>
                <a:lnTo>
                  <a:pt x="83" y="244"/>
                </a:lnTo>
                <a:close/>
                <a:moveTo>
                  <a:pt x="111" y="218"/>
                </a:moveTo>
                <a:cubicBezTo>
                  <a:pt x="102" y="218"/>
                  <a:pt x="102" y="218"/>
                  <a:pt x="102" y="218"/>
                </a:cubicBezTo>
                <a:cubicBezTo>
                  <a:pt x="102" y="201"/>
                  <a:pt x="102" y="201"/>
                  <a:pt x="102" y="201"/>
                </a:cubicBezTo>
                <a:cubicBezTo>
                  <a:pt x="111" y="201"/>
                  <a:pt x="111" y="201"/>
                  <a:pt x="111" y="201"/>
                </a:cubicBezTo>
                <a:lnTo>
                  <a:pt x="111" y="218"/>
                </a:lnTo>
                <a:close/>
                <a:moveTo>
                  <a:pt x="79" y="216"/>
                </a:moveTo>
                <a:cubicBezTo>
                  <a:pt x="70" y="216"/>
                  <a:pt x="70" y="216"/>
                  <a:pt x="70" y="216"/>
                </a:cubicBezTo>
                <a:cubicBezTo>
                  <a:pt x="70" y="199"/>
                  <a:pt x="70" y="199"/>
                  <a:pt x="70" y="199"/>
                </a:cubicBezTo>
                <a:cubicBezTo>
                  <a:pt x="79" y="199"/>
                  <a:pt x="79" y="199"/>
                  <a:pt x="79" y="199"/>
                </a:cubicBezTo>
                <a:lnTo>
                  <a:pt x="79" y="216"/>
                </a:lnTo>
                <a:close/>
                <a:moveTo>
                  <a:pt x="111" y="190"/>
                </a:moveTo>
                <a:cubicBezTo>
                  <a:pt x="102" y="190"/>
                  <a:pt x="102" y="190"/>
                  <a:pt x="102" y="190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11" y="173"/>
                  <a:pt x="111" y="173"/>
                  <a:pt x="111" y="173"/>
                </a:cubicBezTo>
                <a:lnTo>
                  <a:pt x="111" y="190"/>
                </a:lnTo>
                <a:close/>
                <a:moveTo>
                  <a:pt x="79" y="188"/>
                </a:moveTo>
                <a:cubicBezTo>
                  <a:pt x="70" y="188"/>
                  <a:pt x="70" y="188"/>
                  <a:pt x="70" y="188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9" y="171"/>
                  <a:pt x="79" y="171"/>
                  <a:pt x="79" y="171"/>
                </a:cubicBezTo>
                <a:lnTo>
                  <a:pt x="79" y="188"/>
                </a:lnTo>
                <a:close/>
                <a:moveTo>
                  <a:pt x="111" y="162"/>
                </a:moveTo>
                <a:cubicBezTo>
                  <a:pt x="102" y="162"/>
                  <a:pt x="102" y="162"/>
                  <a:pt x="102" y="162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11" y="145"/>
                  <a:pt x="111" y="145"/>
                  <a:pt x="111" y="145"/>
                </a:cubicBezTo>
                <a:lnTo>
                  <a:pt x="111" y="162"/>
                </a:lnTo>
                <a:close/>
                <a:moveTo>
                  <a:pt x="79" y="160"/>
                </a:moveTo>
                <a:cubicBezTo>
                  <a:pt x="70" y="160"/>
                  <a:pt x="70" y="160"/>
                  <a:pt x="70" y="160"/>
                </a:cubicBezTo>
                <a:cubicBezTo>
                  <a:pt x="70" y="143"/>
                  <a:pt x="70" y="143"/>
                  <a:pt x="70" y="143"/>
                </a:cubicBezTo>
                <a:cubicBezTo>
                  <a:pt x="79" y="143"/>
                  <a:pt x="79" y="143"/>
                  <a:pt x="79" y="143"/>
                </a:cubicBezTo>
                <a:lnTo>
                  <a:pt x="79" y="160"/>
                </a:lnTo>
                <a:close/>
                <a:moveTo>
                  <a:pt x="111" y="134"/>
                </a:moveTo>
                <a:cubicBezTo>
                  <a:pt x="102" y="134"/>
                  <a:pt x="102" y="134"/>
                  <a:pt x="102" y="134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111" y="117"/>
                  <a:pt x="111" y="117"/>
                  <a:pt x="111" y="117"/>
                </a:cubicBezTo>
                <a:lnTo>
                  <a:pt x="111" y="134"/>
                </a:lnTo>
                <a:close/>
                <a:moveTo>
                  <a:pt x="79" y="132"/>
                </a:moveTo>
                <a:cubicBezTo>
                  <a:pt x="70" y="132"/>
                  <a:pt x="70" y="132"/>
                  <a:pt x="70" y="132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9" y="115"/>
                  <a:pt x="79" y="115"/>
                  <a:pt x="79" y="115"/>
                </a:cubicBezTo>
                <a:lnTo>
                  <a:pt x="79" y="132"/>
                </a:lnTo>
                <a:close/>
                <a:moveTo>
                  <a:pt x="160" y="112"/>
                </a:moveTo>
                <a:cubicBezTo>
                  <a:pt x="158" y="112"/>
                  <a:pt x="157" y="112"/>
                  <a:pt x="155" y="111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61" y="104"/>
                  <a:pt x="166" y="103"/>
                  <a:pt x="169" y="100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1" y="110"/>
                  <a:pt x="166" y="112"/>
                  <a:pt x="160" y="112"/>
                </a:cubicBezTo>
                <a:close/>
                <a:moveTo>
                  <a:pt x="26" y="111"/>
                </a:moveTo>
                <a:cubicBezTo>
                  <a:pt x="24" y="103"/>
                  <a:pt x="24" y="103"/>
                  <a:pt x="24" y="103"/>
                </a:cubicBezTo>
                <a:cubicBezTo>
                  <a:pt x="26" y="102"/>
                  <a:pt x="28" y="101"/>
                  <a:pt x="29" y="100"/>
                </a:cubicBezTo>
                <a:cubicBezTo>
                  <a:pt x="42" y="87"/>
                  <a:pt x="42" y="87"/>
                  <a:pt x="42" y="87"/>
                </a:cubicBezTo>
                <a:cubicBezTo>
                  <a:pt x="48" y="94"/>
                  <a:pt x="48" y="94"/>
                  <a:pt x="48" y="94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3" y="109"/>
                  <a:pt x="30" y="110"/>
                  <a:pt x="26" y="111"/>
                </a:cubicBezTo>
                <a:close/>
                <a:moveTo>
                  <a:pt x="13" y="111"/>
                </a:moveTo>
                <a:cubicBezTo>
                  <a:pt x="11" y="110"/>
                  <a:pt x="8" y="108"/>
                  <a:pt x="6" y="106"/>
                </a:cubicBezTo>
                <a:cubicBezTo>
                  <a:pt x="3" y="103"/>
                  <a:pt x="1" y="99"/>
                  <a:pt x="0" y="94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5"/>
                  <a:pt x="11" y="98"/>
                  <a:pt x="12" y="100"/>
                </a:cubicBezTo>
                <a:cubicBezTo>
                  <a:pt x="14" y="101"/>
                  <a:pt x="15" y="102"/>
                  <a:pt x="17" y="102"/>
                </a:cubicBezTo>
                <a:lnTo>
                  <a:pt x="13" y="111"/>
                </a:lnTo>
                <a:close/>
                <a:moveTo>
                  <a:pt x="111" y="106"/>
                </a:moveTo>
                <a:cubicBezTo>
                  <a:pt x="102" y="106"/>
                  <a:pt x="102" y="106"/>
                  <a:pt x="102" y="106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11" y="88"/>
                  <a:pt x="111" y="88"/>
                  <a:pt x="111" y="88"/>
                </a:cubicBezTo>
                <a:lnTo>
                  <a:pt x="111" y="106"/>
                </a:lnTo>
                <a:close/>
                <a:moveTo>
                  <a:pt x="144" y="105"/>
                </a:moveTo>
                <a:cubicBezTo>
                  <a:pt x="132" y="92"/>
                  <a:pt x="132" y="92"/>
                  <a:pt x="132" y="92"/>
                </a:cubicBezTo>
                <a:cubicBezTo>
                  <a:pt x="138" y="86"/>
                  <a:pt x="138" y="86"/>
                  <a:pt x="138" y="86"/>
                </a:cubicBezTo>
                <a:cubicBezTo>
                  <a:pt x="150" y="98"/>
                  <a:pt x="150" y="98"/>
                  <a:pt x="150" y="98"/>
                </a:cubicBezTo>
                <a:lnTo>
                  <a:pt x="144" y="105"/>
                </a:lnTo>
                <a:close/>
                <a:moveTo>
                  <a:pt x="79" y="104"/>
                </a:moveTo>
                <a:cubicBezTo>
                  <a:pt x="70" y="104"/>
                  <a:pt x="70" y="104"/>
                  <a:pt x="70" y="104"/>
                </a:cubicBezTo>
                <a:cubicBezTo>
                  <a:pt x="70" y="87"/>
                  <a:pt x="70" y="87"/>
                  <a:pt x="70" y="87"/>
                </a:cubicBezTo>
                <a:cubicBezTo>
                  <a:pt x="79" y="87"/>
                  <a:pt x="79" y="87"/>
                  <a:pt x="79" y="87"/>
                </a:cubicBezTo>
                <a:lnTo>
                  <a:pt x="79" y="104"/>
                </a:lnTo>
                <a:close/>
                <a:moveTo>
                  <a:pt x="181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2" y="92"/>
                  <a:pt x="172" y="92"/>
                  <a:pt x="172" y="91"/>
                </a:cubicBezTo>
                <a:cubicBezTo>
                  <a:pt x="172" y="88"/>
                  <a:pt x="171" y="85"/>
                  <a:pt x="169" y="83"/>
                </a:cubicBezTo>
                <a:cubicBezTo>
                  <a:pt x="167" y="81"/>
                  <a:pt x="167" y="81"/>
                  <a:pt x="167" y="81"/>
                </a:cubicBezTo>
                <a:cubicBezTo>
                  <a:pt x="173" y="75"/>
                  <a:pt x="173" y="75"/>
                  <a:pt x="173" y="75"/>
                </a:cubicBezTo>
                <a:cubicBezTo>
                  <a:pt x="175" y="76"/>
                  <a:pt x="175" y="76"/>
                  <a:pt x="175" y="76"/>
                </a:cubicBezTo>
                <a:cubicBezTo>
                  <a:pt x="179" y="80"/>
                  <a:pt x="181" y="86"/>
                  <a:pt x="181" y="91"/>
                </a:cubicBezTo>
                <a:cubicBezTo>
                  <a:pt x="181" y="92"/>
                  <a:pt x="181" y="93"/>
                  <a:pt x="181" y="94"/>
                </a:cubicBezTo>
                <a:close/>
                <a:moveTo>
                  <a:pt x="56" y="86"/>
                </a:moveTo>
                <a:cubicBezTo>
                  <a:pt x="49" y="80"/>
                  <a:pt x="49" y="80"/>
                  <a:pt x="49" y="80"/>
                </a:cubicBezTo>
                <a:cubicBezTo>
                  <a:pt x="62" y="67"/>
                  <a:pt x="62" y="67"/>
                  <a:pt x="62" y="67"/>
                </a:cubicBezTo>
                <a:cubicBezTo>
                  <a:pt x="68" y="74"/>
                  <a:pt x="68" y="74"/>
                  <a:pt x="68" y="74"/>
                </a:cubicBezTo>
                <a:lnTo>
                  <a:pt x="56" y="86"/>
                </a:lnTo>
                <a:close/>
                <a:moveTo>
                  <a:pt x="10" y="85"/>
                </a:moveTo>
                <a:cubicBezTo>
                  <a:pt x="3" y="81"/>
                  <a:pt x="3" y="81"/>
                  <a:pt x="3" y="81"/>
                </a:cubicBezTo>
                <a:cubicBezTo>
                  <a:pt x="4" y="79"/>
                  <a:pt x="5" y="78"/>
                  <a:pt x="6" y="76"/>
                </a:cubicBezTo>
                <a:cubicBezTo>
                  <a:pt x="15" y="67"/>
                  <a:pt x="15" y="67"/>
                  <a:pt x="15" y="67"/>
                </a:cubicBezTo>
                <a:cubicBezTo>
                  <a:pt x="22" y="74"/>
                  <a:pt x="22" y="74"/>
                  <a:pt x="22" y="74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4"/>
                  <a:pt x="11" y="84"/>
                  <a:pt x="10" y="85"/>
                </a:cubicBezTo>
                <a:close/>
                <a:moveTo>
                  <a:pt x="124" y="85"/>
                </a:moveTo>
                <a:cubicBezTo>
                  <a:pt x="112" y="72"/>
                  <a:pt x="112" y="72"/>
                  <a:pt x="112" y="72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1" y="78"/>
                  <a:pt x="131" y="78"/>
                  <a:pt x="131" y="78"/>
                </a:cubicBezTo>
                <a:lnTo>
                  <a:pt x="124" y="85"/>
                </a:lnTo>
                <a:close/>
                <a:moveTo>
                  <a:pt x="111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11" y="61"/>
                  <a:pt x="111" y="61"/>
                  <a:pt x="111" y="61"/>
                </a:cubicBezTo>
                <a:lnTo>
                  <a:pt x="111" y="78"/>
                </a:lnTo>
                <a:close/>
                <a:moveTo>
                  <a:pt x="79" y="76"/>
                </a:moveTo>
                <a:cubicBezTo>
                  <a:pt x="70" y="76"/>
                  <a:pt x="70" y="76"/>
                  <a:pt x="70" y="76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0"/>
                  <a:pt x="69" y="60"/>
                  <a:pt x="69" y="60"/>
                </a:cubicBezTo>
                <a:cubicBezTo>
                  <a:pt x="79" y="50"/>
                  <a:pt x="79" y="50"/>
                  <a:pt x="79" y="50"/>
                </a:cubicBezTo>
                <a:lnTo>
                  <a:pt x="79" y="76"/>
                </a:lnTo>
                <a:close/>
                <a:moveTo>
                  <a:pt x="159" y="73"/>
                </a:moveTo>
                <a:cubicBezTo>
                  <a:pt x="147" y="61"/>
                  <a:pt x="147" y="61"/>
                  <a:pt x="147" y="61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66" y="67"/>
                  <a:pt x="166" y="67"/>
                  <a:pt x="166" y="67"/>
                </a:cubicBezTo>
                <a:lnTo>
                  <a:pt x="159" y="73"/>
                </a:lnTo>
                <a:close/>
                <a:moveTo>
                  <a:pt x="29" y="66"/>
                </a:moveTo>
                <a:cubicBezTo>
                  <a:pt x="23" y="60"/>
                  <a:pt x="23" y="60"/>
                  <a:pt x="23" y="60"/>
                </a:cubicBezTo>
                <a:cubicBezTo>
                  <a:pt x="35" y="47"/>
                  <a:pt x="35" y="47"/>
                  <a:pt x="35" y="47"/>
                </a:cubicBezTo>
                <a:cubicBezTo>
                  <a:pt x="42" y="54"/>
                  <a:pt x="42" y="54"/>
                  <a:pt x="42" y="54"/>
                </a:cubicBezTo>
                <a:lnTo>
                  <a:pt x="29" y="66"/>
                </a:lnTo>
                <a:close/>
                <a:moveTo>
                  <a:pt x="139" y="54"/>
                </a:moveTo>
                <a:cubicBezTo>
                  <a:pt x="127" y="41"/>
                  <a:pt x="127" y="41"/>
                  <a:pt x="127" y="41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6" y="47"/>
                  <a:pt x="146" y="47"/>
                  <a:pt x="146" y="47"/>
                </a:cubicBezTo>
                <a:lnTo>
                  <a:pt x="139" y="54"/>
                </a:lnTo>
                <a:close/>
                <a:moveTo>
                  <a:pt x="49" y="46"/>
                </a:moveTo>
                <a:cubicBezTo>
                  <a:pt x="43" y="40"/>
                  <a:pt x="43" y="40"/>
                  <a:pt x="43" y="40"/>
                </a:cubicBezTo>
                <a:cubicBezTo>
                  <a:pt x="55" y="27"/>
                  <a:pt x="55" y="27"/>
                  <a:pt x="55" y="27"/>
                </a:cubicBezTo>
                <a:cubicBezTo>
                  <a:pt x="61" y="34"/>
                  <a:pt x="61" y="34"/>
                  <a:pt x="61" y="34"/>
                </a:cubicBezTo>
                <a:lnTo>
                  <a:pt x="49" y="46"/>
                </a:lnTo>
                <a:close/>
                <a:moveTo>
                  <a:pt x="120" y="34"/>
                </a:moveTo>
                <a:cubicBezTo>
                  <a:pt x="107" y="21"/>
                  <a:pt x="107" y="21"/>
                  <a:pt x="107" y="21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26" y="27"/>
                  <a:pt x="126" y="27"/>
                  <a:pt x="126" y="27"/>
                </a:cubicBezTo>
                <a:lnTo>
                  <a:pt x="120" y="34"/>
                </a:lnTo>
                <a:close/>
                <a:moveTo>
                  <a:pt x="69" y="26"/>
                </a:moveTo>
                <a:cubicBezTo>
                  <a:pt x="62" y="20"/>
                  <a:pt x="62" y="20"/>
                  <a:pt x="62" y="20"/>
                </a:cubicBezTo>
                <a:cubicBezTo>
                  <a:pt x="75" y="8"/>
                  <a:pt x="75" y="8"/>
                  <a:pt x="75" y="8"/>
                </a:cubicBezTo>
                <a:cubicBezTo>
                  <a:pt x="81" y="14"/>
                  <a:pt x="81" y="14"/>
                  <a:pt x="81" y="14"/>
                </a:cubicBezTo>
                <a:lnTo>
                  <a:pt x="69" y="26"/>
                </a:lnTo>
                <a:close/>
                <a:moveTo>
                  <a:pt x="100" y="14"/>
                </a:moveTo>
                <a:cubicBezTo>
                  <a:pt x="99" y="13"/>
                  <a:pt x="99" y="13"/>
                  <a:pt x="99" y="13"/>
                </a:cubicBezTo>
                <a:cubicBezTo>
                  <a:pt x="98" y="12"/>
                  <a:pt x="97" y="11"/>
                  <a:pt x="95" y="11"/>
                </a:cubicBezTo>
                <a:cubicBezTo>
                  <a:pt x="93" y="10"/>
                  <a:pt x="90" y="9"/>
                  <a:pt x="88" y="10"/>
                </a:cubicBezTo>
                <a:cubicBezTo>
                  <a:pt x="86" y="1"/>
                  <a:pt x="86" y="1"/>
                  <a:pt x="86" y="1"/>
                </a:cubicBezTo>
                <a:cubicBezTo>
                  <a:pt x="90" y="0"/>
                  <a:pt x="94" y="1"/>
                  <a:pt x="99" y="2"/>
                </a:cubicBezTo>
                <a:cubicBezTo>
                  <a:pt x="101" y="3"/>
                  <a:pt x="103" y="5"/>
                  <a:pt x="105" y="7"/>
                </a:cubicBezTo>
                <a:cubicBezTo>
                  <a:pt x="106" y="8"/>
                  <a:pt x="106" y="8"/>
                  <a:pt x="106" y="8"/>
                </a:cubicBezTo>
                <a:lnTo>
                  <a:pt x="10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9"/>
          <p:cNvSpPr>
            <a:spLocks noChangeAspect="1"/>
          </p:cNvSpPr>
          <p:nvPr userDrawn="1"/>
        </p:nvSpPr>
        <p:spPr bwMode="auto">
          <a:xfrm>
            <a:off x="9859771" y="509890"/>
            <a:ext cx="444055" cy="812845"/>
          </a:xfrm>
          <a:custGeom>
            <a:avLst/>
            <a:gdLst>
              <a:gd name="T0" fmla="*/ 14 w 157"/>
              <a:gd name="T1" fmla="*/ 84 h 287"/>
              <a:gd name="T2" fmla="*/ 70 w 157"/>
              <a:gd name="T3" fmla="*/ 28 h 287"/>
              <a:gd name="T4" fmla="*/ 70 w 157"/>
              <a:gd name="T5" fmla="*/ 279 h 287"/>
              <a:gd name="T6" fmla="*/ 78 w 157"/>
              <a:gd name="T7" fmla="*/ 287 h 287"/>
              <a:gd name="T8" fmla="*/ 86 w 157"/>
              <a:gd name="T9" fmla="*/ 279 h 287"/>
              <a:gd name="T10" fmla="*/ 86 w 157"/>
              <a:gd name="T11" fmla="*/ 28 h 287"/>
              <a:gd name="T12" fmla="*/ 142 w 157"/>
              <a:gd name="T13" fmla="*/ 84 h 287"/>
              <a:gd name="T14" fmla="*/ 148 w 157"/>
              <a:gd name="T15" fmla="*/ 86 h 287"/>
              <a:gd name="T16" fmla="*/ 154 w 157"/>
              <a:gd name="T17" fmla="*/ 84 h 287"/>
              <a:gd name="T18" fmla="*/ 154 w 157"/>
              <a:gd name="T19" fmla="*/ 73 h 287"/>
              <a:gd name="T20" fmla="*/ 84 w 157"/>
              <a:gd name="T21" fmla="*/ 3 h 287"/>
              <a:gd name="T22" fmla="*/ 83 w 157"/>
              <a:gd name="T23" fmla="*/ 3 h 287"/>
              <a:gd name="T24" fmla="*/ 81 w 157"/>
              <a:gd name="T25" fmla="*/ 1 h 287"/>
              <a:gd name="T26" fmla="*/ 75 w 157"/>
              <a:gd name="T27" fmla="*/ 1 h 287"/>
              <a:gd name="T28" fmla="*/ 73 w 157"/>
              <a:gd name="T29" fmla="*/ 3 h 287"/>
              <a:gd name="T30" fmla="*/ 73 w 157"/>
              <a:gd name="T31" fmla="*/ 3 h 287"/>
              <a:gd name="T32" fmla="*/ 3 w 157"/>
              <a:gd name="T33" fmla="*/ 73 h 287"/>
              <a:gd name="T34" fmla="*/ 3 w 157"/>
              <a:gd name="T35" fmla="*/ 84 h 287"/>
              <a:gd name="T36" fmla="*/ 14 w 157"/>
              <a:gd name="T37" fmla="*/ 8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7" h="287">
                <a:moveTo>
                  <a:pt x="14" y="84"/>
                </a:moveTo>
                <a:cubicBezTo>
                  <a:pt x="70" y="28"/>
                  <a:pt x="70" y="28"/>
                  <a:pt x="70" y="28"/>
                </a:cubicBezTo>
                <a:cubicBezTo>
                  <a:pt x="70" y="279"/>
                  <a:pt x="70" y="279"/>
                  <a:pt x="70" y="279"/>
                </a:cubicBezTo>
                <a:cubicBezTo>
                  <a:pt x="70" y="283"/>
                  <a:pt x="74" y="287"/>
                  <a:pt x="78" y="287"/>
                </a:cubicBezTo>
                <a:cubicBezTo>
                  <a:pt x="83" y="287"/>
                  <a:pt x="86" y="283"/>
                  <a:pt x="86" y="279"/>
                </a:cubicBezTo>
                <a:cubicBezTo>
                  <a:pt x="86" y="28"/>
                  <a:pt x="86" y="28"/>
                  <a:pt x="86" y="28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4" y="86"/>
                  <a:pt x="146" y="86"/>
                  <a:pt x="148" y="86"/>
                </a:cubicBezTo>
                <a:cubicBezTo>
                  <a:pt x="150" y="86"/>
                  <a:pt x="152" y="86"/>
                  <a:pt x="154" y="84"/>
                </a:cubicBezTo>
                <a:cubicBezTo>
                  <a:pt x="157" y="81"/>
                  <a:pt x="157" y="76"/>
                  <a:pt x="154" y="73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3" y="3"/>
                </a:cubicBezTo>
                <a:cubicBezTo>
                  <a:pt x="83" y="2"/>
                  <a:pt x="82" y="2"/>
                  <a:pt x="81" y="1"/>
                </a:cubicBezTo>
                <a:cubicBezTo>
                  <a:pt x="79" y="0"/>
                  <a:pt x="77" y="0"/>
                  <a:pt x="75" y="1"/>
                </a:cubicBezTo>
                <a:cubicBezTo>
                  <a:pt x="75" y="2"/>
                  <a:pt x="74" y="2"/>
                  <a:pt x="73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3" y="73"/>
                  <a:pt x="3" y="73"/>
                  <a:pt x="3" y="73"/>
                </a:cubicBezTo>
                <a:cubicBezTo>
                  <a:pt x="0" y="76"/>
                  <a:pt x="0" y="81"/>
                  <a:pt x="3" y="84"/>
                </a:cubicBezTo>
                <a:cubicBezTo>
                  <a:pt x="6" y="87"/>
                  <a:pt x="11" y="87"/>
                  <a:pt x="14" y="84"/>
                </a:cubicBezTo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0"/>
          <p:cNvSpPr>
            <a:spLocks noChangeAspect="1"/>
          </p:cNvSpPr>
          <p:nvPr userDrawn="1"/>
        </p:nvSpPr>
        <p:spPr bwMode="auto">
          <a:xfrm>
            <a:off x="8996063" y="1438374"/>
            <a:ext cx="588938" cy="451581"/>
          </a:xfrm>
          <a:custGeom>
            <a:avLst/>
            <a:gdLst>
              <a:gd name="T0" fmla="*/ 33 w 208"/>
              <a:gd name="T1" fmla="*/ 90 h 159"/>
              <a:gd name="T2" fmla="*/ 198 w 208"/>
              <a:gd name="T3" fmla="*/ 90 h 159"/>
              <a:gd name="T4" fmla="*/ 208 w 208"/>
              <a:gd name="T5" fmla="*/ 80 h 159"/>
              <a:gd name="T6" fmla="*/ 198 w 208"/>
              <a:gd name="T7" fmla="*/ 71 h 159"/>
              <a:gd name="T8" fmla="*/ 33 w 208"/>
              <a:gd name="T9" fmla="*/ 71 h 159"/>
              <a:gd name="T10" fmla="*/ 86 w 208"/>
              <a:gd name="T11" fmla="*/ 17 h 159"/>
              <a:gd name="T12" fmla="*/ 86 w 208"/>
              <a:gd name="T13" fmla="*/ 4 h 159"/>
              <a:gd name="T14" fmla="*/ 73 w 208"/>
              <a:gd name="T15" fmla="*/ 4 h 159"/>
              <a:gd name="T16" fmla="*/ 3 w 208"/>
              <a:gd name="T17" fmla="*/ 74 h 159"/>
              <a:gd name="T18" fmla="*/ 1 w 208"/>
              <a:gd name="T19" fmla="*/ 77 h 159"/>
              <a:gd name="T20" fmla="*/ 0 w 208"/>
              <a:gd name="T21" fmla="*/ 80 h 159"/>
              <a:gd name="T22" fmla="*/ 1 w 208"/>
              <a:gd name="T23" fmla="*/ 84 h 159"/>
              <a:gd name="T24" fmla="*/ 3 w 208"/>
              <a:gd name="T25" fmla="*/ 87 h 159"/>
              <a:gd name="T26" fmla="*/ 73 w 208"/>
              <a:gd name="T27" fmla="*/ 157 h 159"/>
              <a:gd name="T28" fmla="*/ 80 w 208"/>
              <a:gd name="T29" fmla="*/ 159 h 159"/>
              <a:gd name="T30" fmla="*/ 86 w 208"/>
              <a:gd name="T31" fmla="*/ 157 h 159"/>
              <a:gd name="T32" fmla="*/ 86 w 208"/>
              <a:gd name="T33" fmla="*/ 143 h 159"/>
              <a:gd name="T34" fmla="*/ 33 w 208"/>
              <a:gd name="T35" fmla="*/ 9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8" h="159">
                <a:moveTo>
                  <a:pt x="33" y="90"/>
                </a:moveTo>
                <a:cubicBezTo>
                  <a:pt x="198" y="90"/>
                  <a:pt x="198" y="90"/>
                  <a:pt x="198" y="90"/>
                </a:cubicBezTo>
                <a:cubicBezTo>
                  <a:pt x="203" y="90"/>
                  <a:pt x="208" y="86"/>
                  <a:pt x="208" y="80"/>
                </a:cubicBezTo>
                <a:cubicBezTo>
                  <a:pt x="208" y="75"/>
                  <a:pt x="203" y="71"/>
                  <a:pt x="198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86" y="17"/>
                  <a:pt x="86" y="17"/>
                  <a:pt x="86" y="17"/>
                </a:cubicBezTo>
                <a:cubicBezTo>
                  <a:pt x="90" y="14"/>
                  <a:pt x="90" y="8"/>
                  <a:pt x="86" y="4"/>
                </a:cubicBezTo>
                <a:cubicBezTo>
                  <a:pt x="83" y="0"/>
                  <a:pt x="77" y="0"/>
                  <a:pt x="73" y="4"/>
                </a:cubicBezTo>
                <a:cubicBezTo>
                  <a:pt x="3" y="74"/>
                  <a:pt x="3" y="74"/>
                  <a:pt x="3" y="74"/>
                </a:cubicBezTo>
                <a:cubicBezTo>
                  <a:pt x="2" y="74"/>
                  <a:pt x="2" y="75"/>
                  <a:pt x="1" y="77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2"/>
                  <a:pt x="1" y="83"/>
                  <a:pt x="1" y="84"/>
                </a:cubicBezTo>
                <a:cubicBezTo>
                  <a:pt x="2" y="85"/>
                  <a:pt x="2" y="86"/>
                  <a:pt x="3" y="87"/>
                </a:cubicBezTo>
                <a:cubicBezTo>
                  <a:pt x="73" y="157"/>
                  <a:pt x="73" y="157"/>
                  <a:pt x="73" y="157"/>
                </a:cubicBezTo>
                <a:cubicBezTo>
                  <a:pt x="75" y="158"/>
                  <a:pt x="77" y="159"/>
                  <a:pt x="80" y="159"/>
                </a:cubicBezTo>
                <a:cubicBezTo>
                  <a:pt x="82" y="159"/>
                  <a:pt x="84" y="158"/>
                  <a:pt x="86" y="157"/>
                </a:cubicBezTo>
                <a:cubicBezTo>
                  <a:pt x="90" y="153"/>
                  <a:pt x="90" y="147"/>
                  <a:pt x="86" y="143"/>
                </a:cubicBezTo>
                <a:lnTo>
                  <a:pt x="33" y="90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1"/>
          <p:cNvSpPr>
            <a:spLocks noChangeAspect="1" noEditPoints="1"/>
          </p:cNvSpPr>
          <p:nvPr userDrawn="1"/>
        </p:nvSpPr>
        <p:spPr bwMode="auto">
          <a:xfrm>
            <a:off x="10195042" y="991759"/>
            <a:ext cx="502384" cy="269067"/>
          </a:xfrm>
          <a:custGeom>
            <a:avLst/>
            <a:gdLst>
              <a:gd name="T0" fmla="*/ 130 w 177"/>
              <a:gd name="T1" fmla="*/ 95 h 95"/>
              <a:gd name="T2" fmla="*/ 117 w 177"/>
              <a:gd name="T3" fmla="*/ 89 h 95"/>
              <a:gd name="T4" fmla="*/ 112 w 177"/>
              <a:gd name="T5" fmla="*/ 77 h 95"/>
              <a:gd name="T6" fmla="*/ 116 w 177"/>
              <a:gd name="T7" fmla="*/ 65 h 95"/>
              <a:gd name="T8" fmla="*/ 18 w 177"/>
              <a:gd name="T9" fmla="*/ 65 h 95"/>
              <a:gd name="T10" fmla="*/ 0 w 177"/>
              <a:gd name="T11" fmla="*/ 47 h 95"/>
              <a:gd name="T12" fmla="*/ 18 w 177"/>
              <a:gd name="T13" fmla="*/ 29 h 95"/>
              <a:gd name="T14" fmla="*/ 116 w 177"/>
              <a:gd name="T15" fmla="*/ 29 h 95"/>
              <a:gd name="T16" fmla="*/ 112 w 177"/>
              <a:gd name="T17" fmla="*/ 18 h 95"/>
              <a:gd name="T18" fmla="*/ 117 w 177"/>
              <a:gd name="T19" fmla="*/ 5 h 95"/>
              <a:gd name="T20" fmla="*/ 130 w 177"/>
              <a:gd name="T21" fmla="*/ 0 h 95"/>
              <a:gd name="T22" fmla="*/ 142 w 177"/>
              <a:gd name="T23" fmla="*/ 5 h 95"/>
              <a:gd name="T24" fmla="*/ 172 w 177"/>
              <a:gd name="T25" fmla="*/ 35 h 95"/>
              <a:gd name="T26" fmla="*/ 177 w 177"/>
              <a:gd name="T27" fmla="*/ 47 h 95"/>
              <a:gd name="T28" fmla="*/ 172 w 177"/>
              <a:gd name="T29" fmla="*/ 60 h 95"/>
              <a:gd name="T30" fmla="*/ 142 w 177"/>
              <a:gd name="T31" fmla="*/ 89 h 95"/>
              <a:gd name="T32" fmla="*/ 130 w 177"/>
              <a:gd name="T33" fmla="*/ 95 h 95"/>
              <a:gd name="T34" fmla="*/ 18 w 177"/>
              <a:gd name="T35" fmla="*/ 38 h 95"/>
              <a:gd name="T36" fmla="*/ 9 w 177"/>
              <a:gd name="T37" fmla="*/ 47 h 95"/>
              <a:gd name="T38" fmla="*/ 18 w 177"/>
              <a:gd name="T39" fmla="*/ 56 h 95"/>
              <a:gd name="T40" fmla="*/ 137 w 177"/>
              <a:gd name="T41" fmla="*/ 56 h 95"/>
              <a:gd name="T42" fmla="*/ 123 w 177"/>
              <a:gd name="T43" fmla="*/ 70 h 95"/>
              <a:gd name="T44" fmla="*/ 121 w 177"/>
              <a:gd name="T45" fmla="*/ 77 h 95"/>
              <a:gd name="T46" fmla="*/ 123 w 177"/>
              <a:gd name="T47" fmla="*/ 83 h 95"/>
              <a:gd name="T48" fmla="*/ 136 w 177"/>
              <a:gd name="T49" fmla="*/ 83 h 95"/>
              <a:gd name="T50" fmla="*/ 165 w 177"/>
              <a:gd name="T51" fmla="*/ 54 h 95"/>
              <a:gd name="T52" fmla="*/ 168 w 177"/>
              <a:gd name="T53" fmla="*/ 47 h 95"/>
              <a:gd name="T54" fmla="*/ 165 w 177"/>
              <a:gd name="T55" fmla="*/ 41 h 95"/>
              <a:gd name="T56" fmla="*/ 136 w 177"/>
              <a:gd name="T57" fmla="*/ 12 h 95"/>
              <a:gd name="T58" fmla="*/ 123 w 177"/>
              <a:gd name="T59" fmla="*/ 12 h 95"/>
              <a:gd name="T60" fmla="*/ 121 w 177"/>
              <a:gd name="T61" fmla="*/ 18 h 95"/>
              <a:gd name="T62" fmla="*/ 123 w 177"/>
              <a:gd name="T63" fmla="*/ 24 h 95"/>
              <a:gd name="T64" fmla="*/ 137 w 177"/>
              <a:gd name="T65" fmla="*/ 38 h 95"/>
              <a:gd name="T66" fmla="*/ 18 w 177"/>
              <a:gd name="T67" fmla="*/ 3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95">
                <a:moveTo>
                  <a:pt x="130" y="95"/>
                </a:moveTo>
                <a:cubicBezTo>
                  <a:pt x="125" y="95"/>
                  <a:pt x="120" y="93"/>
                  <a:pt x="117" y="89"/>
                </a:cubicBezTo>
                <a:cubicBezTo>
                  <a:pt x="113" y="86"/>
                  <a:pt x="112" y="81"/>
                  <a:pt x="112" y="77"/>
                </a:cubicBezTo>
                <a:cubicBezTo>
                  <a:pt x="112" y="72"/>
                  <a:pt x="113" y="68"/>
                  <a:pt x="116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8" y="65"/>
                  <a:pt x="0" y="57"/>
                  <a:pt x="0" y="47"/>
                </a:cubicBezTo>
                <a:cubicBezTo>
                  <a:pt x="0" y="37"/>
                  <a:pt x="8" y="29"/>
                  <a:pt x="18" y="29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3" y="26"/>
                  <a:pt x="112" y="22"/>
                  <a:pt x="112" y="18"/>
                </a:cubicBezTo>
                <a:cubicBezTo>
                  <a:pt x="112" y="13"/>
                  <a:pt x="113" y="9"/>
                  <a:pt x="117" y="5"/>
                </a:cubicBezTo>
                <a:cubicBezTo>
                  <a:pt x="120" y="2"/>
                  <a:pt x="125" y="0"/>
                  <a:pt x="130" y="0"/>
                </a:cubicBezTo>
                <a:cubicBezTo>
                  <a:pt x="134" y="0"/>
                  <a:pt x="139" y="2"/>
                  <a:pt x="142" y="5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5" y="38"/>
                  <a:pt x="177" y="43"/>
                  <a:pt x="177" y="47"/>
                </a:cubicBezTo>
                <a:cubicBezTo>
                  <a:pt x="177" y="52"/>
                  <a:pt x="175" y="57"/>
                  <a:pt x="172" y="60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39" y="93"/>
                  <a:pt x="134" y="95"/>
                  <a:pt x="130" y="95"/>
                </a:cubicBezTo>
                <a:close/>
                <a:moveTo>
                  <a:pt x="18" y="38"/>
                </a:moveTo>
                <a:cubicBezTo>
                  <a:pt x="13" y="38"/>
                  <a:pt x="9" y="42"/>
                  <a:pt x="9" y="47"/>
                </a:cubicBezTo>
                <a:cubicBezTo>
                  <a:pt x="9" y="52"/>
                  <a:pt x="13" y="56"/>
                  <a:pt x="18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1" y="72"/>
                  <a:pt x="121" y="74"/>
                  <a:pt x="121" y="77"/>
                </a:cubicBezTo>
                <a:cubicBezTo>
                  <a:pt x="121" y="79"/>
                  <a:pt x="121" y="81"/>
                  <a:pt x="123" y="83"/>
                </a:cubicBezTo>
                <a:cubicBezTo>
                  <a:pt x="127" y="86"/>
                  <a:pt x="133" y="86"/>
                  <a:pt x="136" y="83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67" y="52"/>
                  <a:pt x="168" y="50"/>
                  <a:pt x="168" y="47"/>
                </a:cubicBezTo>
                <a:cubicBezTo>
                  <a:pt x="168" y="45"/>
                  <a:pt x="167" y="43"/>
                  <a:pt x="165" y="41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3" y="8"/>
                  <a:pt x="127" y="8"/>
                  <a:pt x="123" y="12"/>
                </a:cubicBezTo>
                <a:cubicBezTo>
                  <a:pt x="121" y="13"/>
                  <a:pt x="121" y="16"/>
                  <a:pt x="121" y="18"/>
                </a:cubicBezTo>
                <a:cubicBezTo>
                  <a:pt x="121" y="20"/>
                  <a:pt x="121" y="23"/>
                  <a:pt x="123" y="24"/>
                </a:cubicBezTo>
                <a:cubicBezTo>
                  <a:pt x="137" y="38"/>
                  <a:pt x="137" y="38"/>
                  <a:pt x="137" y="38"/>
                </a:cubicBez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2"/>
          <p:cNvSpPr>
            <a:spLocks noChangeAspect="1"/>
          </p:cNvSpPr>
          <p:nvPr userDrawn="1"/>
        </p:nvSpPr>
        <p:spPr bwMode="auto">
          <a:xfrm>
            <a:off x="10335356" y="1794036"/>
            <a:ext cx="406423" cy="212620"/>
          </a:xfrm>
          <a:custGeom>
            <a:avLst/>
            <a:gdLst>
              <a:gd name="T0" fmla="*/ 111 w 143"/>
              <a:gd name="T1" fmla="*/ 3 h 75"/>
              <a:gd name="T2" fmla="*/ 99 w 143"/>
              <a:gd name="T3" fmla="*/ 3 h 75"/>
              <a:gd name="T4" fmla="*/ 99 w 143"/>
              <a:gd name="T5" fmla="*/ 14 h 75"/>
              <a:gd name="T6" fmla="*/ 115 w 143"/>
              <a:gd name="T7" fmla="*/ 30 h 75"/>
              <a:gd name="T8" fmla="*/ 8 w 143"/>
              <a:gd name="T9" fmla="*/ 30 h 75"/>
              <a:gd name="T10" fmla="*/ 0 w 143"/>
              <a:gd name="T11" fmla="*/ 38 h 75"/>
              <a:gd name="T12" fmla="*/ 8 w 143"/>
              <a:gd name="T13" fmla="*/ 46 h 75"/>
              <a:gd name="T14" fmla="*/ 115 w 143"/>
              <a:gd name="T15" fmla="*/ 46 h 75"/>
              <a:gd name="T16" fmla="*/ 99 w 143"/>
              <a:gd name="T17" fmla="*/ 61 h 75"/>
              <a:gd name="T18" fmla="*/ 99 w 143"/>
              <a:gd name="T19" fmla="*/ 73 h 75"/>
              <a:gd name="T20" fmla="*/ 105 w 143"/>
              <a:gd name="T21" fmla="*/ 75 h 75"/>
              <a:gd name="T22" fmla="*/ 111 w 143"/>
              <a:gd name="T23" fmla="*/ 73 h 75"/>
              <a:gd name="T24" fmla="*/ 140 w 143"/>
              <a:gd name="T25" fmla="*/ 43 h 75"/>
              <a:gd name="T26" fmla="*/ 140 w 143"/>
              <a:gd name="T27" fmla="*/ 32 h 75"/>
              <a:gd name="T28" fmla="*/ 111 w 143"/>
              <a:gd name="T29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75">
                <a:moveTo>
                  <a:pt x="111" y="3"/>
                </a:moveTo>
                <a:cubicBezTo>
                  <a:pt x="108" y="0"/>
                  <a:pt x="103" y="0"/>
                  <a:pt x="99" y="3"/>
                </a:cubicBezTo>
                <a:cubicBezTo>
                  <a:pt x="96" y="6"/>
                  <a:pt x="96" y="11"/>
                  <a:pt x="99" y="1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30"/>
                  <a:pt x="0" y="33"/>
                  <a:pt x="0" y="38"/>
                </a:cubicBezTo>
                <a:cubicBezTo>
                  <a:pt x="0" y="42"/>
                  <a:pt x="3" y="46"/>
                  <a:pt x="8" y="46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99" y="61"/>
                  <a:pt x="99" y="61"/>
                  <a:pt x="99" y="61"/>
                </a:cubicBezTo>
                <a:cubicBezTo>
                  <a:pt x="96" y="64"/>
                  <a:pt x="96" y="69"/>
                  <a:pt x="99" y="73"/>
                </a:cubicBezTo>
                <a:cubicBezTo>
                  <a:pt x="101" y="74"/>
                  <a:pt x="103" y="75"/>
                  <a:pt x="105" y="75"/>
                </a:cubicBezTo>
                <a:cubicBezTo>
                  <a:pt x="107" y="75"/>
                  <a:pt x="109" y="74"/>
                  <a:pt x="111" y="73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3" y="40"/>
                  <a:pt x="143" y="35"/>
                  <a:pt x="140" y="32"/>
                </a:cubicBezTo>
                <a:lnTo>
                  <a:pt x="111" y="3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10080092" y="1475229"/>
            <a:ext cx="1732941" cy="769569"/>
          </a:xfrm>
          <a:custGeom>
            <a:avLst/>
            <a:gdLst>
              <a:gd name="T0" fmla="*/ 511 w 611"/>
              <a:gd name="T1" fmla="*/ 263 h 272"/>
              <a:gd name="T2" fmla="*/ 528 w 611"/>
              <a:gd name="T3" fmla="*/ 267 h 272"/>
              <a:gd name="T4" fmla="*/ 532 w 611"/>
              <a:gd name="T5" fmla="*/ 263 h 272"/>
              <a:gd name="T6" fmla="*/ 490 w 611"/>
              <a:gd name="T7" fmla="*/ 241 h 272"/>
              <a:gd name="T8" fmla="*/ 542 w 611"/>
              <a:gd name="T9" fmla="*/ 240 h 272"/>
              <a:gd name="T10" fmla="*/ 484 w 611"/>
              <a:gd name="T11" fmla="*/ 229 h 272"/>
              <a:gd name="T12" fmla="*/ 492 w 611"/>
              <a:gd name="T13" fmla="*/ 233 h 272"/>
              <a:gd name="T14" fmla="*/ 569 w 611"/>
              <a:gd name="T15" fmla="*/ 227 h 272"/>
              <a:gd name="T16" fmla="*/ 502 w 611"/>
              <a:gd name="T17" fmla="*/ 194 h 272"/>
              <a:gd name="T18" fmla="*/ 588 w 611"/>
              <a:gd name="T19" fmla="*/ 207 h 272"/>
              <a:gd name="T20" fmla="*/ 492 w 611"/>
              <a:gd name="T21" fmla="*/ 203 h 272"/>
              <a:gd name="T22" fmla="*/ 463 w 611"/>
              <a:gd name="T23" fmla="*/ 202 h 272"/>
              <a:gd name="T24" fmla="*/ 435 w 611"/>
              <a:gd name="T25" fmla="*/ 202 h 272"/>
              <a:gd name="T26" fmla="*/ 407 w 611"/>
              <a:gd name="T27" fmla="*/ 202 h 272"/>
              <a:gd name="T28" fmla="*/ 378 w 611"/>
              <a:gd name="T29" fmla="*/ 201 h 272"/>
              <a:gd name="T30" fmla="*/ 380 w 611"/>
              <a:gd name="T31" fmla="*/ 193 h 272"/>
              <a:gd name="T32" fmla="*/ 358 w 611"/>
              <a:gd name="T33" fmla="*/ 179 h 272"/>
              <a:gd name="T34" fmla="*/ 601 w 611"/>
              <a:gd name="T35" fmla="*/ 167 h 272"/>
              <a:gd name="T36" fmla="*/ 317 w 611"/>
              <a:gd name="T37" fmla="*/ 158 h 272"/>
              <a:gd name="T38" fmla="*/ 595 w 611"/>
              <a:gd name="T39" fmla="*/ 157 h 272"/>
              <a:gd name="T40" fmla="*/ 597 w 611"/>
              <a:gd name="T41" fmla="*/ 159 h 272"/>
              <a:gd name="T42" fmla="*/ 308 w 611"/>
              <a:gd name="T43" fmla="*/ 152 h 272"/>
              <a:gd name="T44" fmla="*/ 500 w 611"/>
              <a:gd name="T45" fmla="*/ 135 h 272"/>
              <a:gd name="T46" fmla="*/ 506 w 611"/>
              <a:gd name="T47" fmla="*/ 149 h 272"/>
              <a:gd name="T48" fmla="*/ 478 w 611"/>
              <a:gd name="T49" fmla="*/ 148 h 272"/>
              <a:gd name="T50" fmla="*/ 450 w 611"/>
              <a:gd name="T51" fmla="*/ 148 h 272"/>
              <a:gd name="T52" fmla="*/ 422 w 611"/>
              <a:gd name="T53" fmla="*/ 147 h 272"/>
              <a:gd name="T54" fmla="*/ 392 w 611"/>
              <a:gd name="T55" fmla="*/ 145 h 272"/>
              <a:gd name="T56" fmla="*/ 578 w 611"/>
              <a:gd name="T57" fmla="*/ 140 h 272"/>
              <a:gd name="T58" fmla="*/ 286 w 611"/>
              <a:gd name="T59" fmla="*/ 135 h 272"/>
              <a:gd name="T60" fmla="*/ 369 w 611"/>
              <a:gd name="T61" fmla="*/ 128 h 272"/>
              <a:gd name="T62" fmla="*/ 496 w 611"/>
              <a:gd name="T63" fmla="*/ 118 h 272"/>
              <a:gd name="T64" fmla="*/ 552 w 611"/>
              <a:gd name="T65" fmla="*/ 101 h 272"/>
              <a:gd name="T66" fmla="*/ 255 w 611"/>
              <a:gd name="T67" fmla="*/ 100 h 272"/>
              <a:gd name="T68" fmla="*/ 338 w 611"/>
              <a:gd name="T69" fmla="*/ 93 h 272"/>
              <a:gd name="T70" fmla="*/ 233 w 611"/>
              <a:gd name="T71" fmla="*/ 83 h 272"/>
              <a:gd name="T72" fmla="*/ 532 w 611"/>
              <a:gd name="T73" fmla="*/ 81 h 272"/>
              <a:gd name="T74" fmla="*/ 490 w 611"/>
              <a:gd name="T75" fmla="*/ 81 h 272"/>
              <a:gd name="T76" fmla="*/ 325 w 611"/>
              <a:gd name="T77" fmla="*/ 94 h 272"/>
              <a:gd name="T78" fmla="*/ 219 w 611"/>
              <a:gd name="T79" fmla="*/ 84 h 272"/>
              <a:gd name="T80" fmla="*/ 518 w 611"/>
              <a:gd name="T81" fmla="*/ 83 h 272"/>
              <a:gd name="T82" fmla="*/ 302 w 611"/>
              <a:gd name="T83" fmla="*/ 77 h 272"/>
              <a:gd name="T84" fmla="*/ 197 w 611"/>
              <a:gd name="T85" fmla="*/ 67 h 272"/>
              <a:gd name="T86" fmla="*/ 202 w 611"/>
              <a:gd name="T87" fmla="*/ 60 h 272"/>
              <a:gd name="T88" fmla="*/ 172 w 611"/>
              <a:gd name="T89" fmla="*/ 55 h 272"/>
              <a:gd name="T90" fmla="*/ 144 w 611"/>
              <a:gd name="T91" fmla="*/ 55 h 272"/>
              <a:gd name="T92" fmla="*/ 116 w 611"/>
              <a:gd name="T93" fmla="*/ 55 h 272"/>
              <a:gd name="T94" fmla="*/ 88 w 611"/>
              <a:gd name="T95" fmla="*/ 55 h 272"/>
              <a:gd name="T96" fmla="*/ 60 w 611"/>
              <a:gd name="T97" fmla="*/ 55 h 272"/>
              <a:gd name="T98" fmla="*/ 32 w 611"/>
              <a:gd name="T99" fmla="*/ 55 h 272"/>
              <a:gd name="T100" fmla="*/ 285 w 611"/>
              <a:gd name="T101" fmla="*/ 53 h 272"/>
              <a:gd name="T102" fmla="*/ 9 w 611"/>
              <a:gd name="T103" fmla="*/ 30 h 272"/>
              <a:gd name="T104" fmla="*/ 244 w 611"/>
              <a:gd name="T105" fmla="*/ 32 h 272"/>
              <a:gd name="T106" fmla="*/ 221 w 611"/>
              <a:gd name="T107" fmla="*/ 15 h 272"/>
              <a:gd name="T108" fmla="*/ 3 w 611"/>
              <a:gd name="T109" fmla="*/ 18 h 272"/>
              <a:gd name="T110" fmla="*/ 205 w 611"/>
              <a:gd name="T111" fmla="*/ 9 h 272"/>
              <a:gd name="T112" fmla="*/ 214 w 611"/>
              <a:gd name="T113" fmla="*/ 10 h 272"/>
              <a:gd name="T114" fmla="*/ 47 w 611"/>
              <a:gd name="T115" fmla="*/ 9 h 272"/>
              <a:gd name="T116" fmla="*/ 170 w 611"/>
              <a:gd name="T117" fmla="*/ 0 h 272"/>
              <a:gd name="T118" fmla="*/ 142 w 611"/>
              <a:gd name="T119" fmla="*/ 0 h 272"/>
              <a:gd name="T120" fmla="*/ 114 w 611"/>
              <a:gd name="T121" fmla="*/ 0 h 272"/>
              <a:gd name="T122" fmla="*/ 86 w 611"/>
              <a:gd name="T123" fmla="*/ 0 h 272"/>
              <a:gd name="T124" fmla="*/ 58 w 611"/>
              <a:gd name="T12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1" h="272">
                <a:moveTo>
                  <a:pt x="511" y="272"/>
                </a:moveTo>
                <a:cubicBezTo>
                  <a:pt x="506" y="272"/>
                  <a:pt x="501" y="271"/>
                  <a:pt x="497" y="268"/>
                </a:cubicBezTo>
                <a:cubicBezTo>
                  <a:pt x="501" y="260"/>
                  <a:pt x="501" y="260"/>
                  <a:pt x="501" y="260"/>
                </a:cubicBezTo>
                <a:cubicBezTo>
                  <a:pt x="504" y="262"/>
                  <a:pt x="507" y="263"/>
                  <a:pt x="511" y="263"/>
                </a:cubicBezTo>
                <a:cubicBezTo>
                  <a:pt x="511" y="263"/>
                  <a:pt x="511" y="263"/>
                  <a:pt x="511" y="263"/>
                </a:cubicBezTo>
                <a:cubicBezTo>
                  <a:pt x="512" y="263"/>
                  <a:pt x="514" y="263"/>
                  <a:pt x="515" y="263"/>
                </a:cubicBezTo>
                <a:cubicBezTo>
                  <a:pt x="517" y="271"/>
                  <a:pt x="517" y="271"/>
                  <a:pt x="517" y="271"/>
                </a:cubicBezTo>
                <a:cubicBezTo>
                  <a:pt x="515" y="272"/>
                  <a:pt x="513" y="272"/>
                  <a:pt x="511" y="272"/>
                </a:cubicBezTo>
                <a:cubicBezTo>
                  <a:pt x="511" y="272"/>
                  <a:pt x="511" y="272"/>
                  <a:pt x="511" y="272"/>
                </a:cubicBezTo>
                <a:close/>
                <a:moveTo>
                  <a:pt x="528" y="267"/>
                </a:moveTo>
                <a:cubicBezTo>
                  <a:pt x="523" y="259"/>
                  <a:pt x="523" y="259"/>
                  <a:pt x="523" y="259"/>
                </a:cubicBezTo>
                <a:cubicBezTo>
                  <a:pt x="524" y="259"/>
                  <a:pt x="525" y="258"/>
                  <a:pt x="526" y="257"/>
                </a:cubicBezTo>
                <a:cubicBezTo>
                  <a:pt x="535" y="248"/>
                  <a:pt x="535" y="248"/>
                  <a:pt x="535" y="248"/>
                </a:cubicBezTo>
                <a:cubicBezTo>
                  <a:pt x="541" y="254"/>
                  <a:pt x="541" y="254"/>
                  <a:pt x="541" y="254"/>
                </a:cubicBezTo>
                <a:cubicBezTo>
                  <a:pt x="532" y="263"/>
                  <a:pt x="532" y="263"/>
                  <a:pt x="532" y="263"/>
                </a:cubicBezTo>
                <a:cubicBezTo>
                  <a:pt x="531" y="264"/>
                  <a:pt x="529" y="266"/>
                  <a:pt x="528" y="267"/>
                </a:cubicBezTo>
                <a:close/>
                <a:moveTo>
                  <a:pt x="487" y="260"/>
                </a:moveTo>
                <a:cubicBezTo>
                  <a:pt x="483" y="255"/>
                  <a:pt x="481" y="249"/>
                  <a:pt x="481" y="242"/>
                </a:cubicBezTo>
                <a:cubicBezTo>
                  <a:pt x="481" y="241"/>
                  <a:pt x="481" y="241"/>
                  <a:pt x="481" y="241"/>
                </a:cubicBezTo>
                <a:cubicBezTo>
                  <a:pt x="490" y="241"/>
                  <a:pt x="490" y="241"/>
                  <a:pt x="490" y="241"/>
                </a:cubicBezTo>
                <a:cubicBezTo>
                  <a:pt x="490" y="242"/>
                  <a:pt x="490" y="242"/>
                  <a:pt x="490" y="242"/>
                </a:cubicBezTo>
                <a:cubicBezTo>
                  <a:pt x="490" y="247"/>
                  <a:pt x="491" y="251"/>
                  <a:pt x="494" y="255"/>
                </a:cubicBezTo>
                <a:lnTo>
                  <a:pt x="487" y="260"/>
                </a:lnTo>
                <a:close/>
                <a:moveTo>
                  <a:pt x="549" y="247"/>
                </a:moveTo>
                <a:cubicBezTo>
                  <a:pt x="542" y="240"/>
                  <a:pt x="542" y="240"/>
                  <a:pt x="542" y="240"/>
                </a:cubicBezTo>
                <a:cubicBezTo>
                  <a:pt x="555" y="228"/>
                  <a:pt x="555" y="228"/>
                  <a:pt x="555" y="228"/>
                </a:cubicBezTo>
                <a:cubicBezTo>
                  <a:pt x="561" y="234"/>
                  <a:pt x="561" y="234"/>
                  <a:pt x="561" y="234"/>
                </a:cubicBezTo>
                <a:lnTo>
                  <a:pt x="549" y="247"/>
                </a:lnTo>
                <a:close/>
                <a:moveTo>
                  <a:pt x="492" y="233"/>
                </a:moveTo>
                <a:cubicBezTo>
                  <a:pt x="484" y="229"/>
                  <a:pt x="484" y="229"/>
                  <a:pt x="484" y="229"/>
                </a:cubicBezTo>
                <a:cubicBezTo>
                  <a:pt x="485" y="226"/>
                  <a:pt x="487" y="223"/>
                  <a:pt x="490" y="221"/>
                </a:cubicBezTo>
                <a:cubicBezTo>
                  <a:pt x="496" y="215"/>
                  <a:pt x="496" y="215"/>
                  <a:pt x="496" y="215"/>
                </a:cubicBezTo>
                <a:cubicBezTo>
                  <a:pt x="502" y="221"/>
                  <a:pt x="502" y="221"/>
                  <a:pt x="502" y="221"/>
                </a:cubicBezTo>
                <a:cubicBezTo>
                  <a:pt x="496" y="227"/>
                  <a:pt x="496" y="227"/>
                  <a:pt x="496" y="227"/>
                </a:cubicBezTo>
                <a:cubicBezTo>
                  <a:pt x="494" y="229"/>
                  <a:pt x="493" y="231"/>
                  <a:pt x="492" y="233"/>
                </a:cubicBezTo>
                <a:close/>
                <a:moveTo>
                  <a:pt x="569" y="227"/>
                </a:moveTo>
                <a:cubicBezTo>
                  <a:pt x="562" y="220"/>
                  <a:pt x="562" y="220"/>
                  <a:pt x="562" y="220"/>
                </a:cubicBezTo>
                <a:cubicBezTo>
                  <a:pt x="575" y="208"/>
                  <a:pt x="575" y="208"/>
                  <a:pt x="575" y="208"/>
                </a:cubicBezTo>
                <a:cubicBezTo>
                  <a:pt x="581" y="214"/>
                  <a:pt x="581" y="214"/>
                  <a:pt x="581" y="214"/>
                </a:cubicBezTo>
                <a:lnTo>
                  <a:pt x="569" y="227"/>
                </a:lnTo>
                <a:close/>
                <a:moveTo>
                  <a:pt x="510" y="213"/>
                </a:moveTo>
                <a:cubicBezTo>
                  <a:pt x="503" y="207"/>
                  <a:pt x="503" y="207"/>
                  <a:pt x="503" y="207"/>
                </a:cubicBezTo>
                <a:cubicBezTo>
                  <a:pt x="508" y="203"/>
                  <a:pt x="508" y="203"/>
                  <a:pt x="508" y="203"/>
                </a:cubicBezTo>
                <a:cubicBezTo>
                  <a:pt x="502" y="203"/>
                  <a:pt x="502" y="203"/>
                  <a:pt x="502" y="203"/>
                </a:cubicBezTo>
                <a:cubicBezTo>
                  <a:pt x="502" y="194"/>
                  <a:pt x="502" y="194"/>
                  <a:pt x="502" y="194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19" y="198"/>
                  <a:pt x="519" y="198"/>
                  <a:pt x="519" y="198"/>
                </a:cubicBezTo>
                <a:cubicBezTo>
                  <a:pt x="522" y="201"/>
                  <a:pt x="522" y="201"/>
                  <a:pt x="522" y="201"/>
                </a:cubicBezTo>
                <a:lnTo>
                  <a:pt x="510" y="213"/>
                </a:lnTo>
                <a:close/>
                <a:moveTo>
                  <a:pt x="588" y="207"/>
                </a:moveTo>
                <a:cubicBezTo>
                  <a:pt x="582" y="201"/>
                  <a:pt x="582" y="201"/>
                  <a:pt x="582" y="201"/>
                </a:cubicBezTo>
                <a:cubicBezTo>
                  <a:pt x="594" y="188"/>
                  <a:pt x="594" y="188"/>
                  <a:pt x="594" y="188"/>
                </a:cubicBezTo>
                <a:cubicBezTo>
                  <a:pt x="601" y="195"/>
                  <a:pt x="601" y="195"/>
                  <a:pt x="601" y="195"/>
                </a:cubicBezTo>
                <a:lnTo>
                  <a:pt x="588" y="207"/>
                </a:lnTo>
                <a:close/>
                <a:moveTo>
                  <a:pt x="492" y="203"/>
                </a:moveTo>
                <a:cubicBezTo>
                  <a:pt x="474" y="202"/>
                  <a:pt x="474" y="202"/>
                  <a:pt x="474" y="202"/>
                </a:cubicBezTo>
                <a:cubicBezTo>
                  <a:pt x="474" y="193"/>
                  <a:pt x="474" y="193"/>
                  <a:pt x="474" y="193"/>
                </a:cubicBezTo>
                <a:cubicBezTo>
                  <a:pt x="492" y="194"/>
                  <a:pt x="492" y="194"/>
                  <a:pt x="492" y="194"/>
                </a:cubicBezTo>
                <a:lnTo>
                  <a:pt x="492" y="203"/>
                </a:lnTo>
                <a:close/>
                <a:moveTo>
                  <a:pt x="463" y="202"/>
                </a:moveTo>
                <a:cubicBezTo>
                  <a:pt x="446" y="202"/>
                  <a:pt x="446" y="202"/>
                  <a:pt x="446" y="202"/>
                </a:cubicBezTo>
                <a:cubicBezTo>
                  <a:pt x="446" y="193"/>
                  <a:pt x="446" y="193"/>
                  <a:pt x="446" y="193"/>
                </a:cubicBezTo>
                <a:cubicBezTo>
                  <a:pt x="463" y="193"/>
                  <a:pt x="463" y="193"/>
                  <a:pt x="463" y="193"/>
                </a:cubicBezTo>
                <a:lnTo>
                  <a:pt x="463" y="202"/>
                </a:lnTo>
                <a:close/>
                <a:moveTo>
                  <a:pt x="435" y="202"/>
                </a:moveTo>
                <a:cubicBezTo>
                  <a:pt x="418" y="202"/>
                  <a:pt x="418" y="202"/>
                  <a:pt x="418" y="202"/>
                </a:cubicBezTo>
                <a:cubicBezTo>
                  <a:pt x="418" y="193"/>
                  <a:pt x="418" y="193"/>
                  <a:pt x="418" y="193"/>
                </a:cubicBezTo>
                <a:cubicBezTo>
                  <a:pt x="435" y="193"/>
                  <a:pt x="435" y="193"/>
                  <a:pt x="435" y="193"/>
                </a:cubicBezTo>
                <a:lnTo>
                  <a:pt x="435" y="202"/>
                </a:lnTo>
                <a:close/>
                <a:moveTo>
                  <a:pt x="407" y="202"/>
                </a:moveTo>
                <a:cubicBezTo>
                  <a:pt x="390" y="202"/>
                  <a:pt x="390" y="202"/>
                  <a:pt x="390" y="202"/>
                </a:cubicBezTo>
                <a:cubicBezTo>
                  <a:pt x="390" y="193"/>
                  <a:pt x="390" y="193"/>
                  <a:pt x="390" y="193"/>
                </a:cubicBezTo>
                <a:cubicBezTo>
                  <a:pt x="407" y="193"/>
                  <a:pt x="407" y="193"/>
                  <a:pt x="407" y="193"/>
                </a:cubicBezTo>
                <a:lnTo>
                  <a:pt x="407" y="202"/>
                </a:lnTo>
                <a:close/>
                <a:moveTo>
                  <a:pt x="378" y="201"/>
                </a:moveTo>
                <a:cubicBezTo>
                  <a:pt x="373" y="200"/>
                  <a:pt x="368" y="198"/>
                  <a:pt x="364" y="195"/>
                </a:cubicBezTo>
                <a:cubicBezTo>
                  <a:pt x="361" y="192"/>
                  <a:pt x="361" y="192"/>
                  <a:pt x="361" y="192"/>
                </a:cubicBezTo>
                <a:cubicBezTo>
                  <a:pt x="367" y="185"/>
                  <a:pt x="367" y="185"/>
                  <a:pt x="367" y="185"/>
                </a:cubicBezTo>
                <a:cubicBezTo>
                  <a:pt x="370" y="187"/>
                  <a:pt x="370" y="187"/>
                  <a:pt x="370" y="187"/>
                </a:cubicBezTo>
                <a:cubicBezTo>
                  <a:pt x="373" y="190"/>
                  <a:pt x="376" y="192"/>
                  <a:pt x="380" y="193"/>
                </a:cubicBezTo>
                <a:lnTo>
                  <a:pt x="378" y="201"/>
                </a:lnTo>
                <a:close/>
                <a:moveTo>
                  <a:pt x="353" y="186"/>
                </a:moveTo>
                <a:cubicBezTo>
                  <a:pt x="339" y="175"/>
                  <a:pt x="339" y="175"/>
                  <a:pt x="339" y="175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58" y="179"/>
                  <a:pt x="358" y="179"/>
                  <a:pt x="358" y="179"/>
                </a:cubicBezTo>
                <a:lnTo>
                  <a:pt x="353" y="186"/>
                </a:lnTo>
                <a:close/>
                <a:moveTo>
                  <a:pt x="608" y="185"/>
                </a:moveTo>
                <a:cubicBezTo>
                  <a:pt x="600" y="181"/>
                  <a:pt x="600" y="181"/>
                  <a:pt x="600" y="181"/>
                </a:cubicBezTo>
                <a:cubicBezTo>
                  <a:pt x="601" y="178"/>
                  <a:pt x="602" y="175"/>
                  <a:pt x="602" y="172"/>
                </a:cubicBezTo>
                <a:cubicBezTo>
                  <a:pt x="602" y="171"/>
                  <a:pt x="601" y="169"/>
                  <a:pt x="601" y="167"/>
                </a:cubicBezTo>
                <a:cubicBezTo>
                  <a:pt x="610" y="165"/>
                  <a:pt x="610" y="165"/>
                  <a:pt x="610" y="165"/>
                </a:cubicBezTo>
                <a:cubicBezTo>
                  <a:pt x="610" y="167"/>
                  <a:pt x="611" y="170"/>
                  <a:pt x="611" y="172"/>
                </a:cubicBezTo>
                <a:cubicBezTo>
                  <a:pt x="611" y="177"/>
                  <a:pt x="610" y="181"/>
                  <a:pt x="608" y="185"/>
                </a:cubicBezTo>
                <a:close/>
                <a:moveTo>
                  <a:pt x="331" y="169"/>
                </a:moveTo>
                <a:cubicBezTo>
                  <a:pt x="317" y="158"/>
                  <a:pt x="317" y="158"/>
                  <a:pt x="317" y="158"/>
                </a:cubicBezTo>
                <a:cubicBezTo>
                  <a:pt x="322" y="151"/>
                  <a:pt x="322" y="151"/>
                  <a:pt x="322" y="151"/>
                </a:cubicBezTo>
                <a:cubicBezTo>
                  <a:pt x="336" y="162"/>
                  <a:pt x="336" y="162"/>
                  <a:pt x="336" y="162"/>
                </a:cubicBezTo>
                <a:lnTo>
                  <a:pt x="331" y="169"/>
                </a:lnTo>
                <a:close/>
                <a:moveTo>
                  <a:pt x="597" y="159"/>
                </a:moveTo>
                <a:cubicBezTo>
                  <a:pt x="597" y="159"/>
                  <a:pt x="596" y="158"/>
                  <a:pt x="595" y="157"/>
                </a:cubicBezTo>
                <a:cubicBezTo>
                  <a:pt x="585" y="147"/>
                  <a:pt x="585" y="147"/>
                  <a:pt x="585" y="147"/>
                </a:cubicBezTo>
                <a:cubicBezTo>
                  <a:pt x="591" y="141"/>
                  <a:pt x="591" y="141"/>
                  <a:pt x="591" y="141"/>
                </a:cubicBezTo>
                <a:cubicBezTo>
                  <a:pt x="602" y="151"/>
                  <a:pt x="602" y="151"/>
                  <a:pt x="602" y="151"/>
                </a:cubicBezTo>
                <a:cubicBezTo>
                  <a:pt x="603" y="152"/>
                  <a:pt x="603" y="153"/>
                  <a:pt x="604" y="154"/>
                </a:cubicBezTo>
                <a:lnTo>
                  <a:pt x="597" y="159"/>
                </a:lnTo>
                <a:close/>
                <a:moveTo>
                  <a:pt x="308" y="152"/>
                </a:moveTo>
                <a:cubicBezTo>
                  <a:pt x="294" y="141"/>
                  <a:pt x="294" y="141"/>
                  <a:pt x="294" y="141"/>
                </a:cubicBezTo>
                <a:cubicBezTo>
                  <a:pt x="300" y="134"/>
                  <a:pt x="300" y="134"/>
                  <a:pt x="300" y="134"/>
                </a:cubicBezTo>
                <a:cubicBezTo>
                  <a:pt x="314" y="145"/>
                  <a:pt x="314" y="145"/>
                  <a:pt x="314" y="145"/>
                </a:cubicBezTo>
                <a:lnTo>
                  <a:pt x="308" y="152"/>
                </a:lnTo>
                <a:close/>
                <a:moveTo>
                  <a:pt x="506" y="149"/>
                </a:moveTo>
                <a:cubicBezTo>
                  <a:pt x="489" y="148"/>
                  <a:pt x="489" y="148"/>
                  <a:pt x="489" y="148"/>
                </a:cubicBezTo>
                <a:cubicBezTo>
                  <a:pt x="489" y="139"/>
                  <a:pt x="489" y="139"/>
                  <a:pt x="489" y="139"/>
                </a:cubicBezTo>
                <a:cubicBezTo>
                  <a:pt x="505" y="140"/>
                  <a:pt x="505" y="140"/>
                  <a:pt x="505" y="140"/>
                </a:cubicBezTo>
                <a:cubicBezTo>
                  <a:pt x="500" y="135"/>
                  <a:pt x="500" y="135"/>
                  <a:pt x="500" y="135"/>
                </a:cubicBezTo>
                <a:cubicBezTo>
                  <a:pt x="507" y="128"/>
                  <a:pt x="507" y="128"/>
                  <a:pt x="507" y="128"/>
                </a:cubicBezTo>
                <a:cubicBezTo>
                  <a:pt x="519" y="141"/>
                  <a:pt x="519" y="141"/>
                  <a:pt x="519" y="141"/>
                </a:cubicBezTo>
                <a:cubicBezTo>
                  <a:pt x="513" y="147"/>
                  <a:pt x="513" y="147"/>
                  <a:pt x="513" y="147"/>
                </a:cubicBezTo>
                <a:cubicBezTo>
                  <a:pt x="507" y="141"/>
                  <a:pt x="507" y="141"/>
                  <a:pt x="507" y="141"/>
                </a:cubicBezTo>
                <a:lnTo>
                  <a:pt x="506" y="149"/>
                </a:lnTo>
                <a:close/>
                <a:moveTo>
                  <a:pt x="478" y="148"/>
                </a:moveTo>
                <a:cubicBezTo>
                  <a:pt x="461" y="148"/>
                  <a:pt x="461" y="148"/>
                  <a:pt x="461" y="148"/>
                </a:cubicBezTo>
                <a:cubicBezTo>
                  <a:pt x="461" y="139"/>
                  <a:pt x="461" y="139"/>
                  <a:pt x="461" y="139"/>
                </a:cubicBezTo>
                <a:cubicBezTo>
                  <a:pt x="478" y="139"/>
                  <a:pt x="478" y="139"/>
                  <a:pt x="478" y="139"/>
                </a:cubicBezTo>
                <a:lnTo>
                  <a:pt x="478" y="148"/>
                </a:lnTo>
                <a:close/>
                <a:moveTo>
                  <a:pt x="450" y="148"/>
                </a:moveTo>
                <a:cubicBezTo>
                  <a:pt x="433" y="147"/>
                  <a:pt x="433" y="147"/>
                  <a:pt x="433" y="147"/>
                </a:cubicBezTo>
                <a:cubicBezTo>
                  <a:pt x="433" y="138"/>
                  <a:pt x="433" y="138"/>
                  <a:pt x="433" y="138"/>
                </a:cubicBezTo>
                <a:cubicBezTo>
                  <a:pt x="450" y="139"/>
                  <a:pt x="450" y="139"/>
                  <a:pt x="450" y="139"/>
                </a:cubicBezTo>
                <a:lnTo>
                  <a:pt x="450" y="148"/>
                </a:lnTo>
                <a:close/>
                <a:moveTo>
                  <a:pt x="422" y="147"/>
                </a:moveTo>
                <a:cubicBezTo>
                  <a:pt x="405" y="147"/>
                  <a:pt x="405" y="147"/>
                  <a:pt x="405" y="147"/>
                </a:cubicBezTo>
                <a:cubicBezTo>
                  <a:pt x="405" y="138"/>
                  <a:pt x="405" y="138"/>
                  <a:pt x="405" y="138"/>
                </a:cubicBezTo>
                <a:cubicBezTo>
                  <a:pt x="422" y="138"/>
                  <a:pt x="422" y="138"/>
                  <a:pt x="422" y="138"/>
                </a:cubicBezTo>
                <a:lnTo>
                  <a:pt x="422" y="147"/>
                </a:lnTo>
                <a:close/>
                <a:moveTo>
                  <a:pt x="392" y="145"/>
                </a:moveTo>
                <a:cubicBezTo>
                  <a:pt x="378" y="134"/>
                  <a:pt x="378" y="134"/>
                  <a:pt x="378" y="134"/>
                </a:cubicBezTo>
                <a:cubicBezTo>
                  <a:pt x="383" y="127"/>
                  <a:pt x="383" y="127"/>
                  <a:pt x="383" y="127"/>
                </a:cubicBezTo>
                <a:cubicBezTo>
                  <a:pt x="397" y="138"/>
                  <a:pt x="397" y="138"/>
                  <a:pt x="397" y="138"/>
                </a:cubicBezTo>
                <a:lnTo>
                  <a:pt x="392" y="145"/>
                </a:lnTo>
                <a:close/>
                <a:moveTo>
                  <a:pt x="578" y="140"/>
                </a:moveTo>
                <a:cubicBezTo>
                  <a:pt x="565" y="127"/>
                  <a:pt x="565" y="127"/>
                  <a:pt x="565" y="127"/>
                </a:cubicBezTo>
                <a:cubicBezTo>
                  <a:pt x="572" y="121"/>
                  <a:pt x="572" y="121"/>
                  <a:pt x="572" y="121"/>
                </a:cubicBezTo>
                <a:cubicBezTo>
                  <a:pt x="584" y="133"/>
                  <a:pt x="584" y="133"/>
                  <a:pt x="584" y="133"/>
                </a:cubicBezTo>
                <a:lnTo>
                  <a:pt x="578" y="140"/>
                </a:lnTo>
                <a:close/>
                <a:moveTo>
                  <a:pt x="286" y="135"/>
                </a:moveTo>
                <a:cubicBezTo>
                  <a:pt x="272" y="124"/>
                  <a:pt x="272" y="124"/>
                  <a:pt x="272" y="124"/>
                </a:cubicBezTo>
                <a:cubicBezTo>
                  <a:pt x="277" y="117"/>
                  <a:pt x="277" y="117"/>
                  <a:pt x="277" y="117"/>
                </a:cubicBezTo>
                <a:cubicBezTo>
                  <a:pt x="291" y="128"/>
                  <a:pt x="291" y="128"/>
                  <a:pt x="291" y="128"/>
                </a:cubicBezTo>
                <a:lnTo>
                  <a:pt x="286" y="135"/>
                </a:lnTo>
                <a:close/>
                <a:moveTo>
                  <a:pt x="369" y="128"/>
                </a:moveTo>
                <a:cubicBezTo>
                  <a:pt x="355" y="117"/>
                  <a:pt x="355" y="117"/>
                  <a:pt x="355" y="117"/>
                </a:cubicBezTo>
                <a:cubicBezTo>
                  <a:pt x="361" y="110"/>
                  <a:pt x="361" y="110"/>
                  <a:pt x="361" y="110"/>
                </a:cubicBezTo>
                <a:cubicBezTo>
                  <a:pt x="375" y="121"/>
                  <a:pt x="375" y="121"/>
                  <a:pt x="375" y="121"/>
                </a:cubicBezTo>
                <a:lnTo>
                  <a:pt x="369" y="128"/>
                </a:lnTo>
                <a:close/>
                <a:moveTo>
                  <a:pt x="493" y="127"/>
                </a:moveTo>
                <a:cubicBezTo>
                  <a:pt x="490" y="124"/>
                  <a:pt x="490" y="124"/>
                  <a:pt x="490" y="124"/>
                </a:cubicBezTo>
                <a:cubicBezTo>
                  <a:pt x="486" y="120"/>
                  <a:pt x="483" y="116"/>
                  <a:pt x="482" y="111"/>
                </a:cubicBezTo>
                <a:cubicBezTo>
                  <a:pt x="491" y="108"/>
                  <a:pt x="491" y="108"/>
                  <a:pt x="491" y="108"/>
                </a:cubicBezTo>
                <a:cubicBezTo>
                  <a:pt x="492" y="112"/>
                  <a:pt x="494" y="115"/>
                  <a:pt x="496" y="118"/>
                </a:cubicBezTo>
                <a:cubicBezTo>
                  <a:pt x="499" y="121"/>
                  <a:pt x="499" y="121"/>
                  <a:pt x="499" y="121"/>
                </a:cubicBezTo>
                <a:lnTo>
                  <a:pt x="493" y="127"/>
                </a:lnTo>
                <a:close/>
                <a:moveTo>
                  <a:pt x="558" y="120"/>
                </a:moveTo>
                <a:cubicBezTo>
                  <a:pt x="545" y="107"/>
                  <a:pt x="545" y="107"/>
                  <a:pt x="545" y="107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64" y="113"/>
                  <a:pt x="564" y="113"/>
                  <a:pt x="564" y="113"/>
                </a:cubicBezTo>
                <a:lnTo>
                  <a:pt x="558" y="120"/>
                </a:lnTo>
                <a:close/>
                <a:moveTo>
                  <a:pt x="264" y="118"/>
                </a:moveTo>
                <a:cubicBezTo>
                  <a:pt x="250" y="107"/>
                  <a:pt x="250" y="107"/>
                  <a:pt x="250" y="107"/>
                </a:cubicBezTo>
                <a:cubicBezTo>
                  <a:pt x="255" y="100"/>
                  <a:pt x="255" y="100"/>
                  <a:pt x="255" y="100"/>
                </a:cubicBezTo>
                <a:cubicBezTo>
                  <a:pt x="269" y="111"/>
                  <a:pt x="269" y="111"/>
                  <a:pt x="269" y="111"/>
                </a:cubicBezTo>
                <a:lnTo>
                  <a:pt x="264" y="118"/>
                </a:lnTo>
                <a:close/>
                <a:moveTo>
                  <a:pt x="347" y="111"/>
                </a:moveTo>
                <a:cubicBezTo>
                  <a:pt x="333" y="100"/>
                  <a:pt x="333" y="100"/>
                  <a:pt x="333" y="100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52" y="104"/>
                  <a:pt x="352" y="104"/>
                  <a:pt x="352" y="104"/>
                </a:cubicBezTo>
                <a:lnTo>
                  <a:pt x="347" y="111"/>
                </a:lnTo>
                <a:close/>
                <a:moveTo>
                  <a:pt x="241" y="101"/>
                </a:moveTo>
                <a:cubicBezTo>
                  <a:pt x="227" y="90"/>
                  <a:pt x="227" y="90"/>
                  <a:pt x="227" y="90"/>
                </a:cubicBezTo>
                <a:cubicBezTo>
                  <a:pt x="233" y="83"/>
                  <a:pt x="233" y="83"/>
                  <a:pt x="233" y="83"/>
                </a:cubicBezTo>
                <a:cubicBezTo>
                  <a:pt x="247" y="94"/>
                  <a:pt x="247" y="94"/>
                  <a:pt x="247" y="94"/>
                </a:cubicBezTo>
                <a:lnTo>
                  <a:pt x="241" y="101"/>
                </a:lnTo>
                <a:close/>
                <a:moveTo>
                  <a:pt x="538" y="100"/>
                </a:moveTo>
                <a:cubicBezTo>
                  <a:pt x="526" y="88"/>
                  <a:pt x="526" y="88"/>
                  <a:pt x="526" y="88"/>
                </a:cubicBezTo>
                <a:cubicBezTo>
                  <a:pt x="532" y="81"/>
                  <a:pt x="532" y="81"/>
                  <a:pt x="532" y="81"/>
                </a:cubicBezTo>
                <a:cubicBezTo>
                  <a:pt x="544" y="94"/>
                  <a:pt x="544" y="94"/>
                  <a:pt x="544" y="94"/>
                </a:cubicBezTo>
                <a:lnTo>
                  <a:pt x="538" y="100"/>
                </a:lnTo>
                <a:close/>
                <a:moveTo>
                  <a:pt x="490" y="100"/>
                </a:moveTo>
                <a:cubicBezTo>
                  <a:pt x="481" y="98"/>
                  <a:pt x="481" y="98"/>
                  <a:pt x="481" y="98"/>
                </a:cubicBezTo>
                <a:cubicBezTo>
                  <a:pt x="482" y="92"/>
                  <a:pt x="485" y="86"/>
                  <a:pt x="490" y="81"/>
                </a:cubicBezTo>
                <a:cubicBezTo>
                  <a:pt x="490" y="81"/>
                  <a:pt x="490" y="81"/>
                  <a:pt x="491" y="81"/>
                </a:cubicBezTo>
                <a:cubicBezTo>
                  <a:pt x="497" y="87"/>
                  <a:pt x="497" y="87"/>
                  <a:pt x="497" y="87"/>
                </a:cubicBezTo>
                <a:cubicBezTo>
                  <a:pt x="497" y="87"/>
                  <a:pt x="496" y="88"/>
                  <a:pt x="496" y="88"/>
                </a:cubicBezTo>
                <a:cubicBezTo>
                  <a:pt x="493" y="91"/>
                  <a:pt x="491" y="95"/>
                  <a:pt x="490" y="100"/>
                </a:cubicBezTo>
                <a:close/>
                <a:moveTo>
                  <a:pt x="325" y="94"/>
                </a:moveTo>
                <a:cubicBezTo>
                  <a:pt x="311" y="83"/>
                  <a:pt x="311" y="83"/>
                  <a:pt x="311" y="83"/>
                </a:cubicBezTo>
                <a:cubicBezTo>
                  <a:pt x="316" y="76"/>
                  <a:pt x="316" y="76"/>
                  <a:pt x="316" y="76"/>
                </a:cubicBezTo>
                <a:cubicBezTo>
                  <a:pt x="330" y="87"/>
                  <a:pt x="330" y="87"/>
                  <a:pt x="330" y="87"/>
                </a:cubicBezTo>
                <a:lnTo>
                  <a:pt x="325" y="94"/>
                </a:lnTo>
                <a:close/>
                <a:moveTo>
                  <a:pt x="219" y="84"/>
                </a:moveTo>
                <a:cubicBezTo>
                  <a:pt x="205" y="73"/>
                  <a:pt x="205" y="73"/>
                  <a:pt x="205" y="73"/>
                </a:cubicBezTo>
                <a:cubicBezTo>
                  <a:pt x="210" y="66"/>
                  <a:pt x="210" y="66"/>
                  <a:pt x="210" y="66"/>
                </a:cubicBezTo>
                <a:cubicBezTo>
                  <a:pt x="224" y="77"/>
                  <a:pt x="224" y="77"/>
                  <a:pt x="224" y="77"/>
                </a:cubicBezTo>
                <a:lnTo>
                  <a:pt x="219" y="84"/>
                </a:lnTo>
                <a:close/>
                <a:moveTo>
                  <a:pt x="518" y="83"/>
                </a:moveTo>
                <a:cubicBezTo>
                  <a:pt x="514" y="81"/>
                  <a:pt x="509" y="81"/>
                  <a:pt x="504" y="83"/>
                </a:cubicBezTo>
                <a:cubicBezTo>
                  <a:pt x="501" y="74"/>
                  <a:pt x="501" y="74"/>
                  <a:pt x="501" y="74"/>
                </a:cubicBezTo>
                <a:cubicBezTo>
                  <a:pt x="508" y="72"/>
                  <a:pt x="515" y="72"/>
                  <a:pt x="521" y="75"/>
                </a:cubicBezTo>
                <a:lnTo>
                  <a:pt x="518" y="83"/>
                </a:lnTo>
                <a:close/>
                <a:moveTo>
                  <a:pt x="302" y="77"/>
                </a:moveTo>
                <a:cubicBezTo>
                  <a:pt x="288" y="66"/>
                  <a:pt x="288" y="66"/>
                  <a:pt x="288" y="66"/>
                </a:cubicBezTo>
                <a:cubicBezTo>
                  <a:pt x="294" y="59"/>
                  <a:pt x="294" y="59"/>
                  <a:pt x="294" y="59"/>
                </a:cubicBezTo>
                <a:cubicBezTo>
                  <a:pt x="308" y="70"/>
                  <a:pt x="308" y="70"/>
                  <a:pt x="308" y="70"/>
                </a:cubicBezTo>
                <a:lnTo>
                  <a:pt x="302" y="77"/>
                </a:lnTo>
                <a:close/>
                <a:moveTo>
                  <a:pt x="197" y="67"/>
                </a:moveTo>
                <a:cubicBezTo>
                  <a:pt x="193" y="64"/>
                  <a:pt x="193" y="64"/>
                  <a:pt x="193" y="64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3" y="55"/>
                  <a:pt x="183" y="55"/>
                  <a:pt x="183" y="55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202" y="60"/>
                  <a:pt x="202" y="60"/>
                  <a:pt x="202" y="60"/>
                </a:cubicBezTo>
                <a:lnTo>
                  <a:pt x="197" y="67"/>
                </a:lnTo>
                <a:close/>
                <a:moveTo>
                  <a:pt x="172" y="64"/>
                </a:moveTo>
                <a:cubicBezTo>
                  <a:pt x="155" y="64"/>
                  <a:pt x="155" y="64"/>
                  <a:pt x="155" y="64"/>
                </a:cubicBezTo>
                <a:cubicBezTo>
                  <a:pt x="155" y="55"/>
                  <a:pt x="155" y="55"/>
                  <a:pt x="155" y="55"/>
                </a:cubicBezTo>
                <a:cubicBezTo>
                  <a:pt x="172" y="55"/>
                  <a:pt x="172" y="55"/>
                  <a:pt x="172" y="55"/>
                </a:cubicBezTo>
                <a:lnTo>
                  <a:pt x="172" y="64"/>
                </a:lnTo>
                <a:close/>
                <a:moveTo>
                  <a:pt x="144" y="64"/>
                </a:moveTo>
                <a:cubicBezTo>
                  <a:pt x="127" y="64"/>
                  <a:pt x="127" y="64"/>
                  <a:pt x="127" y="64"/>
                </a:cubicBezTo>
                <a:cubicBezTo>
                  <a:pt x="127" y="55"/>
                  <a:pt x="127" y="55"/>
                  <a:pt x="127" y="55"/>
                </a:cubicBezTo>
                <a:cubicBezTo>
                  <a:pt x="144" y="55"/>
                  <a:pt x="144" y="55"/>
                  <a:pt x="144" y="55"/>
                </a:cubicBezTo>
                <a:lnTo>
                  <a:pt x="144" y="64"/>
                </a:lnTo>
                <a:close/>
                <a:moveTo>
                  <a:pt x="116" y="64"/>
                </a:moveTo>
                <a:cubicBezTo>
                  <a:pt x="99" y="64"/>
                  <a:pt x="99" y="64"/>
                  <a:pt x="99" y="64"/>
                </a:cubicBezTo>
                <a:cubicBezTo>
                  <a:pt x="99" y="55"/>
                  <a:pt x="99" y="55"/>
                  <a:pt x="99" y="55"/>
                </a:cubicBezTo>
                <a:cubicBezTo>
                  <a:pt x="116" y="55"/>
                  <a:pt x="116" y="55"/>
                  <a:pt x="116" y="55"/>
                </a:cubicBezTo>
                <a:lnTo>
                  <a:pt x="116" y="64"/>
                </a:lnTo>
                <a:close/>
                <a:moveTo>
                  <a:pt x="88" y="64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55"/>
                  <a:pt x="71" y="55"/>
                  <a:pt x="71" y="55"/>
                </a:cubicBezTo>
                <a:cubicBezTo>
                  <a:pt x="88" y="55"/>
                  <a:pt x="88" y="55"/>
                  <a:pt x="88" y="55"/>
                </a:cubicBezTo>
                <a:lnTo>
                  <a:pt x="88" y="64"/>
                </a:lnTo>
                <a:close/>
                <a:moveTo>
                  <a:pt x="60" y="64"/>
                </a:moveTo>
                <a:cubicBezTo>
                  <a:pt x="42" y="64"/>
                  <a:pt x="42" y="64"/>
                  <a:pt x="42" y="64"/>
                </a:cubicBezTo>
                <a:cubicBezTo>
                  <a:pt x="42" y="55"/>
                  <a:pt x="42" y="55"/>
                  <a:pt x="42" y="55"/>
                </a:cubicBezTo>
                <a:cubicBezTo>
                  <a:pt x="60" y="55"/>
                  <a:pt x="60" y="55"/>
                  <a:pt x="60" y="55"/>
                </a:cubicBezTo>
                <a:lnTo>
                  <a:pt x="60" y="64"/>
                </a:lnTo>
                <a:close/>
                <a:moveTo>
                  <a:pt x="32" y="64"/>
                </a:moveTo>
                <a:cubicBezTo>
                  <a:pt x="25" y="64"/>
                  <a:pt x="18" y="62"/>
                  <a:pt x="13" y="58"/>
                </a:cubicBezTo>
                <a:cubicBezTo>
                  <a:pt x="18" y="51"/>
                  <a:pt x="18" y="51"/>
                  <a:pt x="18" y="51"/>
                </a:cubicBezTo>
                <a:cubicBezTo>
                  <a:pt x="22" y="54"/>
                  <a:pt x="27" y="55"/>
                  <a:pt x="32" y="55"/>
                </a:cubicBezTo>
                <a:lnTo>
                  <a:pt x="32" y="64"/>
                </a:lnTo>
                <a:close/>
                <a:moveTo>
                  <a:pt x="280" y="60"/>
                </a:moveTo>
                <a:cubicBezTo>
                  <a:pt x="266" y="49"/>
                  <a:pt x="266" y="49"/>
                  <a:pt x="266" y="49"/>
                </a:cubicBezTo>
                <a:cubicBezTo>
                  <a:pt x="272" y="42"/>
                  <a:pt x="272" y="42"/>
                  <a:pt x="272" y="42"/>
                </a:cubicBezTo>
                <a:cubicBezTo>
                  <a:pt x="285" y="53"/>
                  <a:pt x="285" y="53"/>
                  <a:pt x="285" y="53"/>
                </a:cubicBezTo>
                <a:lnTo>
                  <a:pt x="280" y="60"/>
                </a:lnTo>
                <a:close/>
                <a:moveTo>
                  <a:pt x="5" y="49"/>
                </a:moveTo>
                <a:cubicBezTo>
                  <a:pt x="2" y="44"/>
                  <a:pt x="0" y="38"/>
                  <a:pt x="0" y="32"/>
                </a:cubicBezTo>
                <a:cubicBezTo>
                  <a:pt x="0" y="31"/>
                  <a:pt x="0" y="30"/>
                  <a:pt x="0" y="29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1"/>
                  <a:pt x="9" y="31"/>
                  <a:pt x="9" y="32"/>
                </a:cubicBezTo>
                <a:cubicBezTo>
                  <a:pt x="9" y="36"/>
                  <a:pt x="10" y="40"/>
                  <a:pt x="12" y="44"/>
                </a:cubicBezTo>
                <a:lnTo>
                  <a:pt x="5" y="49"/>
                </a:lnTo>
                <a:close/>
                <a:moveTo>
                  <a:pt x="258" y="43"/>
                </a:moveTo>
                <a:cubicBezTo>
                  <a:pt x="244" y="32"/>
                  <a:pt x="244" y="32"/>
                  <a:pt x="244" y="32"/>
                </a:cubicBezTo>
                <a:cubicBezTo>
                  <a:pt x="249" y="25"/>
                  <a:pt x="249" y="25"/>
                  <a:pt x="249" y="25"/>
                </a:cubicBezTo>
                <a:cubicBezTo>
                  <a:pt x="263" y="36"/>
                  <a:pt x="263" y="36"/>
                  <a:pt x="263" y="36"/>
                </a:cubicBezTo>
                <a:lnTo>
                  <a:pt x="258" y="43"/>
                </a:lnTo>
                <a:close/>
                <a:moveTo>
                  <a:pt x="235" y="26"/>
                </a:moveTo>
                <a:cubicBezTo>
                  <a:pt x="221" y="15"/>
                  <a:pt x="221" y="15"/>
                  <a:pt x="221" y="15"/>
                </a:cubicBezTo>
                <a:cubicBezTo>
                  <a:pt x="227" y="8"/>
                  <a:pt x="227" y="8"/>
                  <a:pt x="227" y="8"/>
                </a:cubicBezTo>
                <a:cubicBezTo>
                  <a:pt x="241" y="19"/>
                  <a:pt x="241" y="19"/>
                  <a:pt x="241" y="19"/>
                </a:cubicBezTo>
                <a:lnTo>
                  <a:pt x="235" y="26"/>
                </a:lnTo>
                <a:close/>
                <a:moveTo>
                  <a:pt x="11" y="22"/>
                </a:moveTo>
                <a:cubicBezTo>
                  <a:pt x="3" y="18"/>
                  <a:pt x="3" y="18"/>
                  <a:pt x="3" y="18"/>
                </a:cubicBezTo>
                <a:cubicBezTo>
                  <a:pt x="6" y="12"/>
                  <a:pt x="11" y="6"/>
                  <a:pt x="17" y="3"/>
                </a:cubicBezTo>
                <a:cubicBezTo>
                  <a:pt x="22" y="11"/>
                  <a:pt x="22" y="11"/>
                  <a:pt x="22" y="11"/>
                </a:cubicBezTo>
                <a:cubicBezTo>
                  <a:pt x="17" y="14"/>
                  <a:pt x="14" y="17"/>
                  <a:pt x="11" y="22"/>
                </a:cubicBezTo>
                <a:close/>
                <a:moveTo>
                  <a:pt x="214" y="10"/>
                </a:moveTo>
                <a:cubicBezTo>
                  <a:pt x="211" y="9"/>
                  <a:pt x="208" y="9"/>
                  <a:pt x="205" y="9"/>
                </a:cubicBezTo>
                <a:cubicBezTo>
                  <a:pt x="198" y="9"/>
                  <a:pt x="198" y="9"/>
                  <a:pt x="198" y="9"/>
                </a:cubicBezTo>
                <a:cubicBezTo>
                  <a:pt x="198" y="0"/>
                  <a:pt x="198" y="0"/>
                  <a:pt x="19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9" y="0"/>
                  <a:pt x="213" y="0"/>
                  <a:pt x="217" y="2"/>
                </a:cubicBezTo>
                <a:lnTo>
                  <a:pt x="214" y="10"/>
                </a:lnTo>
                <a:close/>
                <a:moveTo>
                  <a:pt x="30" y="9"/>
                </a:move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1" y="0"/>
                  <a:pt x="3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0" y="9"/>
                </a:cubicBezTo>
                <a:close/>
                <a:moveTo>
                  <a:pt x="187" y="9"/>
                </a:moveTo>
                <a:cubicBezTo>
                  <a:pt x="170" y="9"/>
                  <a:pt x="170" y="9"/>
                  <a:pt x="170" y="9"/>
                </a:cubicBezTo>
                <a:cubicBezTo>
                  <a:pt x="170" y="0"/>
                  <a:pt x="170" y="0"/>
                  <a:pt x="170" y="0"/>
                </a:cubicBezTo>
                <a:cubicBezTo>
                  <a:pt x="187" y="0"/>
                  <a:pt x="187" y="0"/>
                  <a:pt x="187" y="0"/>
                </a:cubicBezTo>
                <a:lnTo>
                  <a:pt x="187" y="9"/>
                </a:lnTo>
                <a:close/>
                <a:moveTo>
                  <a:pt x="159" y="9"/>
                </a:moveTo>
                <a:cubicBezTo>
                  <a:pt x="142" y="9"/>
                  <a:pt x="142" y="9"/>
                  <a:pt x="142" y="9"/>
                </a:cubicBezTo>
                <a:cubicBezTo>
                  <a:pt x="142" y="0"/>
                  <a:pt x="142" y="0"/>
                  <a:pt x="142" y="0"/>
                </a:cubicBezTo>
                <a:cubicBezTo>
                  <a:pt x="159" y="0"/>
                  <a:pt x="159" y="0"/>
                  <a:pt x="159" y="0"/>
                </a:cubicBezTo>
                <a:lnTo>
                  <a:pt x="159" y="9"/>
                </a:lnTo>
                <a:close/>
                <a:moveTo>
                  <a:pt x="131" y="9"/>
                </a:moveTo>
                <a:cubicBezTo>
                  <a:pt x="114" y="9"/>
                  <a:pt x="114" y="9"/>
                  <a:pt x="114" y="9"/>
                </a:cubicBezTo>
                <a:cubicBezTo>
                  <a:pt x="114" y="0"/>
                  <a:pt x="114" y="0"/>
                  <a:pt x="114" y="0"/>
                </a:cubicBezTo>
                <a:cubicBezTo>
                  <a:pt x="131" y="0"/>
                  <a:pt x="131" y="0"/>
                  <a:pt x="131" y="0"/>
                </a:cubicBezTo>
                <a:lnTo>
                  <a:pt x="131" y="9"/>
                </a:lnTo>
                <a:close/>
                <a:moveTo>
                  <a:pt x="103" y="9"/>
                </a:moveTo>
                <a:cubicBezTo>
                  <a:pt x="86" y="9"/>
                  <a:pt x="86" y="9"/>
                  <a:pt x="86" y="9"/>
                </a:cubicBezTo>
                <a:cubicBezTo>
                  <a:pt x="86" y="0"/>
                  <a:pt x="86" y="0"/>
                  <a:pt x="86" y="0"/>
                </a:cubicBezTo>
                <a:cubicBezTo>
                  <a:pt x="103" y="0"/>
                  <a:pt x="103" y="0"/>
                  <a:pt x="103" y="0"/>
                </a:cubicBezTo>
                <a:lnTo>
                  <a:pt x="103" y="9"/>
                </a:lnTo>
                <a:close/>
                <a:moveTo>
                  <a:pt x="75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0"/>
                  <a:pt x="58" y="0"/>
                  <a:pt x="58" y="0"/>
                </a:cubicBezTo>
                <a:cubicBezTo>
                  <a:pt x="75" y="0"/>
                  <a:pt x="75" y="0"/>
                  <a:pt x="75" y="0"/>
                </a:cubicBezTo>
                <a:lnTo>
                  <a:pt x="75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1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slide on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562169" y="3310128"/>
            <a:ext cx="9064486" cy="1421928"/>
          </a:xfrm>
        </p:spPr>
        <p:txBody>
          <a:bodyPr anchor="b"/>
          <a:lstStyle>
            <a:lvl1pPr marL="0"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big statement slide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562169" y="4739214"/>
            <a:ext cx="906448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43"/>
          <p:cNvSpPr>
            <a:spLocks noEditPoints="1"/>
          </p:cNvSpPr>
          <p:nvPr userDrawn="1"/>
        </p:nvSpPr>
        <p:spPr bwMode="auto">
          <a:xfrm>
            <a:off x="391362" y="513429"/>
            <a:ext cx="760854" cy="760854"/>
          </a:xfrm>
          <a:custGeom>
            <a:avLst/>
            <a:gdLst>
              <a:gd name="T0" fmla="*/ 66 w 132"/>
              <a:gd name="T1" fmla="*/ 0 h 132"/>
              <a:gd name="T2" fmla="*/ 0 w 132"/>
              <a:gd name="T3" fmla="*/ 66 h 132"/>
              <a:gd name="T4" fmla="*/ 66 w 132"/>
              <a:gd name="T5" fmla="*/ 132 h 132"/>
              <a:gd name="T6" fmla="*/ 132 w 132"/>
              <a:gd name="T7" fmla="*/ 66 h 132"/>
              <a:gd name="T8" fmla="*/ 66 w 132"/>
              <a:gd name="T9" fmla="*/ 0 h 132"/>
              <a:gd name="T10" fmla="*/ 40 w 132"/>
              <a:gd name="T11" fmla="*/ 95 h 132"/>
              <a:gd name="T12" fmla="*/ 32 w 132"/>
              <a:gd name="T13" fmla="*/ 102 h 132"/>
              <a:gd name="T14" fmla="*/ 25 w 132"/>
              <a:gd name="T15" fmla="*/ 95 h 132"/>
              <a:gd name="T16" fmla="*/ 25 w 132"/>
              <a:gd name="T17" fmla="*/ 78 h 132"/>
              <a:gd name="T18" fmla="*/ 32 w 132"/>
              <a:gd name="T19" fmla="*/ 70 h 132"/>
              <a:gd name="T20" fmla="*/ 40 w 132"/>
              <a:gd name="T21" fmla="*/ 78 h 132"/>
              <a:gd name="T22" fmla="*/ 40 w 132"/>
              <a:gd name="T23" fmla="*/ 95 h 132"/>
              <a:gd name="T24" fmla="*/ 61 w 132"/>
              <a:gd name="T25" fmla="*/ 95 h 132"/>
              <a:gd name="T26" fmla="*/ 53 w 132"/>
              <a:gd name="T27" fmla="*/ 102 h 132"/>
              <a:gd name="T28" fmla="*/ 46 w 132"/>
              <a:gd name="T29" fmla="*/ 95 h 132"/>
              <a:gd name="T30" fmla="*/ 46 w 132"/>
              <a:gd name="T31" fmla="*/ 61 h 132"/>
              <a:gd name="T32" fmla="*/ 53 w 132"/>
              <a:gd name="T33" fmla="*/ 53 h 132"/>
              <a:gd name="T34" fmla="*/ 61 w 132"/>
              <a:gd name="T35" fmla="*/ 61 h 132"/>
              <a:gd name="T36" fmla="*/ 61 w 132"/>
              <a:gd name="T37" fmla="*/ 95 h 132"/>
              <a:gd name="T38" fmla="*/ 82 w 132"/>
              <a:gd name="T39" fmla="*/ 95 h 132"/>
              <a:gd name="T40" fmla="*/ 74 w 132"/>
              <a:gd name="T41" fmla="*/ 102 h 132"/>
              <a:gd name="T42" fmla="*/ 66 w 132"/>
              <a:gd name="T43" fmla="*/ 95 h 132"/>
              <a:gd name="T44" fmla="*/ 66 w 132"/>
              <a:gd name="T45" fmla="*/ 43 h 132"/>
              <a:gd name="T46" fmla="*/ 74 w 132"/>
              <a:gd name="T47" fmla="*/ 35 h 132"/>
              <a:gd name="T48" fmla="*/ 82 w 132"/>
              <a:gd name="T49" fmla="*/ 43 h 132"/>
              <a:gd name="T50" fmla="*/ 82 w 132"/>
              <a:gd name="T51" fmla="*/ 95 h 132"/>
              <a:gd name="T52" fmla="*/ 103 w 132"/>
              <a:gd name="T53" fmla="*/ 95 h 132"/>
              <a:gd name="T54" fmla="*/ 95 w 132"/>
              <a:gd name="T55" fmla="*/ 102 h 132"/>
              <a:gd name="T56" fmla="*/ 87 w 132"/>
              <a:gd name="T57" fmla="*/ 95 h 132"/>
              <a:gd name="T58" fmla="*/ 87 w 132"/>
              <a:gd name="T59" fmla="*/ 33 h 132"/>
              <a:gd name="T60" fmla="*/ 95 w 132"/>
              <a:gd name="T61" fmla="*/ 25 h 132"/>
              <a:gd name="T62" fmla="*/ 103 w 132"/>
              <a:gd name="T63" fmla="*/ 33 h 132"/>
              <a:gd name="T64" fmla="*/ 103 w 132"/>
              <a:gd name="T65" fmla="*/ 9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2" h="132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102"/>
                  <a:pt x="30" y="132"/>
                  <a:pt x="66" y="132"/>
                </a:cubicBezTo>
                <a:cubicBezTo>
                  <a:pt x="103" y="132"/>
                  <a:pt x="132" y="102"/>
                  <a:pt x="132" y="66"/>
                </a:cubicBezTo>
                <a:cubicBezTo>
                  <a:pt x="132" y="29"/>
                  <a:pt x="103" y="0"/>
                  <a:pt x="66" y="0"/>
                </a:cubicBezTo>
                <a:moveTo>
                  <a:pt x="40" y="95"/>
                </a:moveTo>
                <a:cubicBezTo>
                  <a:pt x="40" y="99"/>
                  <a:pt x="36" y="102"/>
                  <a:pt x="32" y="102"/>
                </a:cubicBezTo>
                <a:cubicBezTo>
                  <a:pt x="28" y="102"/>
                  <a:pt x="25" y="99"/>
                  <a:pt x="25" y="95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74"/>
                  <a:pt x="28" y="70"/>
                  <a:pt x="32" y="70"/>
                </a:cubicBezTo>
                <a:cubicBezTo>
                  <a:pt x="36" y="70"/>
                  <a:pt x="40" y="74"/>
                  <a:pt x="40" y="78"/>
                </a:cubicBezTo>
                <a:lnTo>
                  <a:pt x="40" y="95"/>
                </a:lnTo>
                <a:close/>
                <a:moveTo>
                  <a:pt x="61" y="95"/>
                </a:moveTo>
                <a:cubicBezTo>
                  <a:pt x="61" y="99"/>
                  <a:pt x="57" y="102"/>
                  <a:pt x="53" y="102"/>
                </a:cubicBezTo>
                <a:cubicBezTo>
                  <a:pt x="49" y="102"/>
                  <a:pt x="46" y="99"/>
                  <a:pt x="46" y="95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57"/>
                  <a:pt x="49" y="53"/>
                  <a:pt x="53" y="53"/>
                </a:cubicBezTo>
                <a:cubicBezTo>
                  <a:pt x="57" y="53"/>
                  <a:pt x="61" y="57"/>
                  <a:pt x="61" y="61"/>
                </a:cubicBezTo>
                <a:lnTo>
                  <a:pt x="61" y="95"/>
                </a:lnTo>
                <a:close/>
                <a:moveTo>
                  <a:pt x="82" y="95"/>
                </a:moveTo>
                <a:cubicBezTo>
                  <a:pt x="82" y="99"/>
                  <a:pt x="78" y="102"/>
                  <a:pt x="74" y="102"/>
                </a:cubicBezTo>
                <a:cubicBezTo>
                  <a:pt x="70" y="102"/>
                  <a:pt x="66" y="99"/>
                  <a:pt x="66" y="95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9"/>
                  <a:pt x="70" y="35"/>
                  <a:pt x="74" y="35"/>
                </a:cubicBezTo>
                <a:cubicBezTo>
                  <a:pt x="78" y="35"/>
                  <a:pt x="82" y="39"/>
                  <a:pt x="82" y="43"/>
                </a:cubicBezTo>
                <a:lnTo>
                  <a:pt x="82" y="95"/>
                </a:lnTo>
                <a:close/>
                <a:moveTo>
                  <a:pt x="103" y="95"/>
                </a:moveTo>
                <a:cubicBezTo>
                  <a:pt x="103" y="99"/>
                  <a:pt x="99" y="102"/>
                  <a:pt x="95" y="102"/>
                </a:cubicBezTo>
                <a:cubicBezTo>
                  <a:pt x="91" y="102"/>
                  <a:pt x="87" y="99"/>
                  <a:pt x="87" y="95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28"/>
                  <a:pt x="91" y="25"/>
                  <a:pt x="95" y="25"/>
                </a:cubicBezTo>
                <a:cubicBezTo>
                  <a:pt x="99" y="25"/>
                  <a:pt x="103" y="28"/>
                  <a:pt x="103" y="33"/>
                </a:cubicBezTo>
                <a:lnTo>
                  <a:pt x="103" y="9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3" name="Group 152"/>
          <p:cNvGrpSpPr/>
          <p:nvPr userDrawn="1"/>
        </p:nvGrpSpPr>
        <p:grpSpPr>
          <a:xfrm rot="11318852">
            <a:off x="9563361" y="4923301"/>
            <a:ext cx="1309995" cy="1039221"/>
            <a:chOff x="6861175" y="3414713"/>
            <a:chExt cx="3033713" cy="2406650"/>
          </a:xfrm>
        </p:grpSpPr>
        <p:sp>
          <p:nvSpPr>
            <p:cNvPr id="154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6" name="Oval 155"/>
          <p:cNvSpPr/>
          <p:nvPr userDrawn="1"/>
        </p:nvSpPr>
        <p:spPr bwMode="auto">
          <a:xfrm>
            <a:off x="9689260" y="5072703"/>
            <a:ext cx="1005936" cy="100593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solidFill>
                <a:schemeClr val="bg1"/>
              </a:solidFill>
            </a:endParaRPr>
          </a:p>
        </p:txBody>
      </p:sp>
      <p:grpSp>
        <p:nvGrpSpPr>
          <p:cNvPr id="157" name="Group 156"/>
          <p:cNvGrpSpPr/>
          <p:nvPr userDrawn="1"/>
        </p:nvGrpSpPr>
        <p:grpSpPr bwMode="black">
          <a:xfrm>
            <a:off x="9981487" y="5364930"/>
            <a:ext cx="421482" cy="421483"/>
            <a:chOff x="9760937" y="5831681"/>
            <a:chExt cx="421482" cy="421483"/>
          </a:xfrm>
        </p:grpSpPr>
        <p:sp>
          <p:nvSpPr>
            <p:cNvPr id="158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9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0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1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2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3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4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5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79" name="Group 178"/>
          <p:cNvGrpSpPr/>
          <p:nvPr userDrawn="1"/>
        </p:nvGrpSpPr>
        <p:grpSpPr>
          <a:xfrm rot="5694621">
            <a:off x="10939819" y="4887666"/>
            <a:ext cx="982496" cy="779416"/>
            <a:chOff x="6861175" y="3414713"/>
            <a:chExt cx="3033713" cy="2406650"/>
          </a:xfrm>
        </p:grpSpPr>
        <p:sp>
          <p:nvSpPr>
            <p:cNvPr id="180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2" name="Oval 181"/>
          <p:cNvSpPr/>
          <p:nvPr userDrawn="1"/>
        </p:nvSpPr>
        <p:spPr bwMode="auto">
          <a:xfrm rot="15975769">
            <a:off x="11154476" y="4913214"/>
            <a:ext cx="754452" cy="75445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solidFill>
                <a:schemeClr val="bg1"/>
              </a:solidFill>
            </a:endParaRPr>
          </a:p>
        </p:txBody>
      </p:sp>
      <p:grpSp>
        <p:nvGrpSpPr>
          <p:cNvPr id="183" name="Group 182"/>
          <p:cNvGrpSpPr/>
          <p:nvPr userDrawn="1"/>
        </p:nvGrpSpPr>
        <p:grpSpPr bwMode="black">
          <a:xfrm rot="15975769">
            <a:off x="11373647" y="5132384"/>
            <a:ext cx="316111" cy="316112"/>
            <a:chOff x="9760937" y="5831681"/>
            <a:chExt cx="421482" cy="421483"/>
          </a:xfrm>
        </p:grpSpPr>
        <p:sp>
          <p:nvSpPr>
            <p:cNvPr id="184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5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6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7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8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9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0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1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05" name="Group 204"/>
          <p:cNvGrpSpPr/>
          <p:nvPr userDrawn="1"/>
        </p:nvGrpSpPr>
        <p:grpSpPr>
          <a:xfrm rot="11195837">
            <a:off x="10560235" y="4415532"/>
            <a:ext cx="589498" cy="467651"/>
            <a:chOff x="6861175" y="3414713"/>
            <a:chExt cx="3033713" cy="2406650"/>
          </a:xfrm>
        </p:grpSpPr>
        <p:sp>
          <p:nvSpPr>
            <p:cNvPr id="206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8" name="Oval 207"/>
          <p:cNvSpPr/>
          <p:nvPr userDrawn="1"/>
        </p:nvSpPr>
        <p:spPr bwMode="auto">
          <a:xfrm rot="2463011">
            <a:off x="10627041" y="4483600"/>
            <a:ext cx="45267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solidFill>
                <a:schemeClr val="bg1"/>
              </a:solidFill>
            </a:endParaRPr>
          </a:p>
        </p:txBody>
      </p:sp>
      <p:grpSp>
        <p:nvGrpSpPr>
          <p:cNvPr id="209" name="Group 208"/>
          <p:cNvGrpSpPr/>
          <p:nvPr userDrawn="1"/>
        </p:nvGrpSpPr>
        <p:grpSpPr bwMode="black">
          <a:xfrm rot="2463011">
            <a:off x="10758543" y="4615102"/>
            <a:ext cx="189667" cy="189668"/>
            <a:chOff x="9760937" y="5831681"/>
            <a:chExt cx="421482" cy="421483"/>
          </a:xfrm>
        </p:grpSpPr>
        <p:sp>
          <p:nvSpPr>
            <p:cNvPr id="210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1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2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3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4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5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6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7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3998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-21600000">
                                      <p:cBhvr>
                                        <p:cTn id="6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8" grpId="0" animBg="1"/>
      <p:bldP spid="156" grpId="0" animBg="1"/>
      <p:bldP spid="182" grpId="0" animBg="1"/>
      <p:bldP spid="208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279828" y="5022679"/>
            <a:ext cx="10433202" cy="798680"/>
          </a:xfrm>
        </p:spPr>
        <p:txBody>
          <a:bodyPr anchor="b"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Device slide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279828" y="5821359"/>
            <a:ext cx="10433201" cy="42473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baseline="0">
                <a:solidFill>
                  <a:schemeClr val="bg1"/>
                </a:solidFill>
                <a:latin typeface="Qualcomm Ligh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This will be the subtitle line here check it out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067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478383" y="4245621"/>
            <a:ext cx="9232941" cy="563231"/>
          </a:xfrm>
        </p:spPr>
        <p:txBody>
          <a:bodyPr anchor="b"/>
          <a:lstStyle>
            <a:lvl1pPr marL="117475" indent="-117475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36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Light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“Click to edit quote slide”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572155" y="4901708"/>
            <a:ext cx="906448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Subtitle 2"/>
          <p:cNvSpPr>
            <a:spLocks noGrp="1"/>
          </p:cNvSpPr>
          <p:nvPr userDrawn="1">
            <p:ph type="subTitle" idx="1"/>
          </p:nvPr>
        </p:nvSpPr>
        <p:spPr bwMode="black">
          <a:xfrm>
            <a:off x="1610186" y="5037262"/>
            <a:ext cx="9135433" cy="33855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FontTx/>
              <a:buNone/>
              <a:defRPr lang="en-US" sz="2000" kern="1200" baseline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grpSp>
        <p:nvGrpSpPr>
          <p:cNvPr id="50" name="Group 49"/>
          <p:cNvGrpSpPr/>
          <p:nvPr userDrawn="1"/>
        </p:nvGrpSpPr>
        <p:grpSpPr>
          <a:xfrm rot="5694621">
            <a:off x="9968748" y="5228480"/>
            <a:ext cx="982496" cy="779416"/>
            <a:chOff x="6861175" y="3414713"/>
            <a:chExt cx="3033713" cy="2406650"/>
          </a:xfrm>
        </p:grpSpPr>
        <p:sp>
          <p:nvSpPr>
            <p:cNvPr id="51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" name="Oval 52"/>
          <p:cNvSpPr/>
          <p:nvPr userDrawn="1"/>
        </p:nvSpPr>
        <p:spPr bwMode="auto">
          <a:xfrm rot="15975769">
            <a:off x="10183405" y="5254028"/>
            <a:ext cx="754452" cy="75445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solidFill>
                <a:schemeClr val="bg1"/>
              </a:solidFill>
            </a:endParaRPr>
          </a:p>
        </p:txBody>
      </p:sp>
      <p:grpSp>
        <p:nvGrpSpPr>
          <p:cNvPr id="54" name="Group 53"/>
          <p:cNvGrpSpPr/>
          <p:nvPr userDrawn="1"/>
        </p:nvGrpSpPr>
        <p:grpSpPr bwMode="black">
          <a:xfrm rot="15975769">
            <a:off x="10402576" y="5473198"/>
            <a:ext cx="316111" cy="316112"/>
            <a:chOff x="9760937" y="5831681"/>
            <a:chExt cx="421482" cy="421483"/>
          </a:xfrm>
        </p:grpSpPr>
        <p:sp>
          <p:nvSpPr>
            <p:cNvPr id="55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4" name="Group 63"/>
          <p:cNvGrpSpPr/>
          <p:nvPr userDrawn="1"/>
        </p:nvGrpSpPr>
        <p:grpSpPr>
          <a:xfrm rot="11195837">
            <a:off x="10575733" y="4586010"/>
            <a:ext cx="589498" cy="467651"/>
            <a:chOff x="6861175" y="3414713"/>
            <a:chExt cx="3033713" cy="2406650"/>
          </a:xfrm>
        </p:grpSpPr>
        <p:sp>
          <p:nvSpPr>
            <p:cNvPr id="65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7" name="Oval 66"/>
          <p:cNvSpPr/>
          <p:nvPr userDrawn="1"/>
        </p:nvSpPr>
        <p:spPr bwMode="auto">
          <a:xfrm rot="2463011">
            <a:off x="10642539" y="4654078"/>
            <a:ext cx="45267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solidFill>
                <a:schemeClr val="bg1"/>
              </a:solidFill>
            </a:endParaRPr>
          </a:p>
        </p:txBody>
      </p:sp>
      <p:grpSp>
        <p:nvGrpSpPr>
          <p:cNvPr id="68" name="Group 67"/>
          <p:cNvGrpSpPr/>
          <p:nvPr userDrawn="1"/>
        </p:nvGrpSpPr>
        <p:grpSpPr bwMode="black">
          <a:xfrm rot="2463011">
            <a:off x="10774041" y="4785580"/>
            <a:ext cx="189667" cy="189668"/>
            <a:chOff x="9760937" y="5831681"/>
            <a:chExt cx="421482" cy="421483"/>
          </a:xfrm>
        </p:grpSpPr>
        <p:sp>
          <p:nvSpPr>
            <p:cNvPr id="69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6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454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6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611522"/>
            <a:ext cx="10360025" cy="507831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1225" cy="44319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484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268" y="504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 userDrawn="1"/>
        </p:nvCxnSpPr>
        <p:spPr>
          <a:xfrm>
            <a:off x="370268" y="504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85385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1354" y="1934892"/>
            <a:ext cx="11430000" cy="139903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0"/>
            <a:endParaRPr lang="en-US" dirty="0" smtClean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  <p:sldLayoutId id="2147483754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15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ctrTitle"/>
          </p:nvPr>
        </p:nvSpPr>
        <p:spPr>
          <a:xfrm>
            <a:off x="265176" y="1595679"/>
            <a:ext cx="11171858" cy="1923604"/>
          </a:xfrm>
        </p:spPr>
        <p:txBody>
          <a:bodyPr/>
          <a:lstStyle/>
          <a:p>
            <a:r>
              <a:rPr lang="en-US" dirty="0" smtClean="0"/>
              <a:t>eMBMS-based Digital TV Service</a:t>
            </a:r>
            <a:br>
              <a:rPr lang="en-US" dirty="0" smtClean="0"/>
            </a:br>
            <a:r>
              <a:rPr lang="en-US" sz="3200" dirty="0" smtClean="0"/>
              <a:t>Rel.14 Study Item Proposal</a:t>
            </a:r>
            <a:br>
              <a:rPr lang="en-US" sz="3200" dirty="0" smtClean="0"/>
            </a:br>
            <a:endParaRPr lang="en-US" dirty="0"/>
          </a:p>
        </p:txBody>
      </p:sp>
      <p:sp>
        <p:nvSpPr>
          <p:cNvPr id="12" name="Subtitle 11"/>
          <p:cNvSpPr>
            <a:spLocks noGrp="1"/>
          </p:cNvSpPr>
          <p:nvPr>
            <p:ph type="subTitle" idx="1"/>
          </p:nvPr>
        </p:nvSpPr>
        <p:spPr>
          <a:xfrm>
            <a:off x="265176" y="598753"/>
            <a:ext cx="6903720" cy="480131"/>
          </a:xfrm>
        </p:spPr>
        <p:txBody>
          <a:bodyPr/>
          <a:lstStyle/>
          <a:p>
            <a:r>
              <a:rPr lang="en-US" dirty="0" smtClean="0"/>
              <a:t>22/01/2015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577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4387355"/>
          </a:xfrm>
        </p:spPr>
        <p:txBody>
          <a:bodyPr/>
          <a:lstStyle/>
          <a:p>
            <a:pPr hangingPunct="0"/>
            <a:r>
              <a:rPr lang="en-GB" sz="2000" dirty="0" smtClean="0"/>
              <a:t>Current 3GPP </a:t>
            </a:r>
            <a:r>
              <a:rPr lang="en-GB" sz="2000" dirty="0" err="1" smtClean="0"/>
              <a:t>eMBMS</a:t>
            </a:r>
            <a:r>
              <a:rPr lang="en-GB" sz="2000" dirty="0" smtClean="0"/>
              <a:t> service layer architecture is centred on the service framework based on the division of services into generic streaming and download with associated service layer functions</a:t>
            </a:r>
          </a:p>
          <a:p>
            <a:pPr hangingPunct="0"/>
            <a:r>
              <a:rPr lang="en-GB" sz="2000" dirty="0" smtClean="0"/>
              <a:t>It may be necessary to re-focus the service framework on digital TV including linear TV broadcast and converged service platforms</a:t>
            </a:r>
          </a:p>
          <a:p>
            <a:pPr hangingPunct="0"/>
            <a:r>
              <a:rPr lang="en-GB" sz="2000" dirty="0" smtClean="0"/>
              <a:t>Potential areas for enhancements include:</a:t>
            </a:r>
          </a:p>
          <a:p>
            <a:pPr lvl="1" hangingPunct="0"/>
            <a:r>
              <a:rPr lang="en-GB" sz="1800" dirty="0"/>
              <a:t>Service announcement, discovery, signalling and metadata</a:t>
            </a:r>
            <a:endParaRPr lang="en-US" sz="1800" dirty="0"/>
          </a:p>
          <a:p>
            <a:pPr lvl="1" hangingPunct="0"/>
            <a:r>
              <a:rPr lang="en-GB" sz="1800" dirty="0"/>
              <a:t>Provisioning of linear TV services , including traditional broadcast service requirements (e.g. free-to-air distribution, random access, fast channel acquisition, end-to-end latency, splicing, local content insertion, ad insertion)</a:t>
            </a:r>
            <a:endParaRPr lang="en-US" sz="1800" dirty="0"/>
          </a:p>
          <a:p>
            <a:pPr lvl="1" hangingPunct="0"/>
            <a:r>
              <a:rPr lang="en-GB" sz="1800" dirty="0"/>
              <a:t>Provisioning of multi-channel TV offerings, (e.g. service multiplexing, channel switching, multi-program presentations).</a:t>
            </a:r>
            <a:endParaRPr lang="en-US" sz="1800" dirty="0"/>
          </a:p>
          <a:p>
            <a:pPr lvl="1" hangingPunct="0"/>
            <a:r>
              <a:rPr lang="en-GB" sz="1800" dirty="0"/>
              <a:t>Integrated Unicast/Broadcast services as well as integrated on-demand and live linear </a:t>
            </a:r>
            <a:r>
              <a:rPr lang="en-GB" sz="1800" dirty="0" smtClean="0"/>
              <a:t>services.</a:t>
            </a:r>
            <a:endParaRPr lang="en-US" sz="1800" dirty="0"/>
          </a:p>
          <a:p>
            <a:pPr lvl="1" hangingPunct="0"/>
            <a:r>
              <a:rPr lang="en-GB" sz="1800" dirty="0" smtClean="0"/>
              <a:t>Security (</a:t>
            </a:r>
            <a:r>
              <a:rPr lang="en-GB" sz="1800" dirty="0"/>
              <a:t>e.g. Conditional access, DRM </a:t>
            </a:r>
            <a:r>
              <a:rPr lang="en-GB" sz="1800" dirty="0" smtClean="0"/>
              <a:t>)</a:t>
            </a:r>
            <a:endParaRPr lang="en-US" sz="1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layer enhancements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dirty="0" smtClean="0"/>
              <a:t>3GPP </a:t>
            </a:r>
            <a:r>
              <a:rPr lang="en-US" dirty="0" err="1" smtClean="0"/>
              <a:t>eMBMS</a:t>
            </a:r>
            <a:r>
              <a:rPr lang="en-US" dirty="0" smtClean="0"/>
              <a:t> networks should become distribution platform for Digital TV services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98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2699200"/>
          </a:xfrm>
        </p:spPr>
        <p:txBody>
          <a:bodyPr/>
          <a:lstStyle/>
          <a:p>
            <a:r>
              <a:rPr lang="en-US" dirty="0" smtClean="0"/>
              <a:t>Regulatory requirements specific to each region would need to be taken into account as they develop</a:t>
            </a:r>
          </a:p>
          <a:p>
            <a:pPr lvl="1"/>
            <a:r>
              <a:rPr lang="en-US" dirty="0" smtClean="0"/>
              <a:t>E.g. free-to-air requirement in Europe, implying no subscription/registration</a:t>
            </a:r>
          </a:p>
          <a:p>
            <a:r>
              <a:rPr lang="en-US" dirty="0" smtClean="0"/>
              <a:t>Interaction with digital broadcast standardization organizations may be needed to devise the optimum mechanisms for TV broadcast content distributions over </a:t>
            </a:r>
            <a:r>
              <a:rPr lang="en-US" dirty="0" err="1" smtClean="0"/>
              <a:t>eMBMS</a:t>
            </a:r>
            <a:r>
              <a:rPr lang="en-US" dirty="0" smtClean="0"/>
              <a:t> networks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considerations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83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1004" y="1933395"/>
            <a:ext cx="11789200" cy="5027530"/>
          </a:xfrm>
        </p:spPr>
        <p:txBody>
          <a:bodyPr/>
          <a:lstStyle/>
          <a:p>
            <a:r>
              <a:rPr lang="en-GB" sz="2200" dirty="0" smtClean="0"/>
              <a:t>Over 70% of mobile traffic will be video by 2018</a:t>
            </a:r>
            <a:r>
              <a:rPr lang="en-GB" sz="2200" baseline="30000" dirty="0" smtClean="0"/>
              <a:t>1</a:t>
            </a:r>
          </a:p>
          <a:p>
            <a:r>
              <a:rPr lang="en-GB" sz="2200" dirty="0" smtClean="0"/>
              <a:t>Traditionally, video consumption over cellular networks was mostly based on short pre-recorded clips </a:t>
            </a:r>
          </a:p>
          <a:p>
            <a:r>
              <a:rPr lang="en-GB" sz="2200" dirty="0" smtClean="0"/>
              <a:t>There is a growing trend of watching long and live video on mobile devices</a:t>
            </a:r>
          </a:p>
          <a:p>
            <a:pPr lvl="1"/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More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than half (53%) of mobile viewers’ time was spent watching videos longer than 30 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min</a:t>
            </a:r>
            <a:r>
              <a:rPr lang="en-US" sz="1800" baseline="30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</a:p>
          <a:p>
            <a:pPr lvl="1"/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Video time per play for live video was 5x that of video-on-demand for mobile devices</a:t>
            </a:r>
            <a:r>
              <a:rPr lang="en-US" sz="1800" baseline="30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en-GB" sz="1800" dirty="0" smtClean="0"/>
          </a:p>
          <a:p>
            <a:r>
              <a:rPr lang="en-GB" sz="2200" dirty="0" smtClean="0"/>
              <a:t>In addition to moving to mobile, traditional </a:t>
            </a:r>
            <a:r>
              <a:rPr lang="en-GB" sz="2200" dirty="0"/>
              <a:t>linear and scheduled TV </a:t>
            </a:r>
            <a:r>
              <a:rPr lang="en-GB" sz="2200" dirty="0" smtClean="0"/>
              <a:t>services-based </a:t>
            </a:r>
            <a:r>
              <a:rPr lang="en-GB" sz="2200" dirty="0"/>
              <a:t>consumption models are gradually </a:t>
            </a:r>
            <a:r>
              <a:rPr lang="en-GB" sz="2200" dirty="0" smtClean="0"/>
              <a:t>changing</a:t>
            </a:r>
          </a:p>
          <a:p>
            <a:pPr lvl="1"/>
            <a:r>
              <a:rPr lang="en-GB" sz="1800" dirty="0"/>
              <a:t>C</a:t>
            </a:r>
            <a:r>
              <a:rPr lang="en-GB" sz="1800" dirty="0" smtClean="0"/>
              <a:t>ontent </a:t>
            </a:r>
            <a:r>
              <a:rPr lang="en-GB" sz="1800" dirty="0"/>
              <a:t>viewing on-the-go, broad accessibility of high-quality </a:t>
            </a:r>
            <a:r>
              <a:rPr lang="en-GB" sz="1800" dirty="0" smtClean="0"/>
              <a:t>on-demand services, over-the-top offerings</a:t>
            </a:r>
          </a:p>
          <a:p>
            <a:r>
              <a:rPr lang="en-GB" sz="2200" dirty="0" smtClean="0"/>
              <a:t>Future </a:t>
            </a:r>
            <a:r>
              <a:rPr lang="en-GB" sz="2200" dirty="0"/>
              <a:t>delivery platforms are required to </a:t>
            </a:r>
            <a:r>
              <a:rPr lang="en-GB" sz="2200" dirty="0" smtClean="0"/>
              <a:t>offer services taking </a:t>
            </a:r>
            <a:r>
              <a:rPr lang="en-GB" sz="2200" dirty="0"/>
              <a:t>into account </a:t>
            </a:r>
            <a:r>
              <a:rPr lang="en-GB" sz="2200" dirty="0" smtClean="0"/>
              <a:t>new consumption models and new audio-visual </a:t>
            </a:r>
            <a:r>
              <a:rPr lang="en-GB" sz="2200" dirty="0"/>
              <a:t>experiences (</a:t>
            </a:r>
            <a:r>
              <a:rPr lang="en-GB" sz="2200" dirty="0" smtClean="0"/>
              <a:t>new </a:t>
            </a:r>
            <a:r>
              <a:rPr lang="en-GB" sz="2200" dirty="0"/>
              <a:t>audio video formats such as UHD or immersive </a:t>
            </a:r>
            <a:r>
              <a:rPr lang="en-GB" sz="2200" dirty="0" smtClean="0"/>
              <a:t>audio) </a:t>
            </a:r>
          </a:p>
          <a:p>
            <a:r>
              <a:rPr lang="en-GB" sz="2200" dirty="0" smtClean="0"/>
              <a:t>We summarize this service mix as Digital TV Service.</a:t>
            </a:r>
            <a:endParaRPr lang="en-US" sz="2200" dirty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TV is going mobile 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dirty="0" smtClean="0"/>
              <a:t>TV consumption models are changing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43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4404283"/>
          </a:xfrm>
        </p:spPr>
        <p:txBody>
          <a:bodyPr/>
          <a:lstStyle/>
          <a:p>
            <a:r>
              <a:rPr lang="en-GB" dirty="0" smtClean="0"/>
              <a:t>European Commission has recently initiated industry-wide consultations about the future of the UHF 700 MHz band</a:t>
            </a:r>
          </a:p>
          <a:p>
            <a:pPr lvl="1"/>
            <a:r>
              <a:rPr lang="en-GB" dirty="0" smtClean="0"/>
              <a:t>Currently licensed to/used by TV broadcasters</a:t>
            </a:r>
          </a:p>
          <a:p>
            <a:r>
              <a:rPr lang="en-US" dirty="0" smtClean="0"/>
              <a:t>Some proposals on the table call for phasing out of traditional high power-high tower broadcasting services and replacing it with LTE-based cellular digital TV broadcast</a:t>
            </a:r>
          </a:p>
          <a:p>
            <a:pPr lvl="1"/>
            <a:r>
              <a:rPr lang="en-US" dirty="0" smtClean="0"/>
              <a:t>Higher spectral efficiency of LTE-based broadcast would open up new spectrum for MNOs</a:t>
            </a:r>
          </a:p>
          <a:p>
            <a:pPr lvl="1"/>
            <a:r>
              <a:rPr lang="en-US" dirty="0" smtClean="0"/>
              <a:t>The rate of the phase out and the exact phase out model would depend e.g. on the level of demand for live broadcast TV across the EU</a:t>
            </a:r>
          </a:p>
          <a:p>
            <a:r>
              <a:rPr lang="en-US" dirty="0" smtClean="0"/>
              <a:t>This could </a:t>
            </a:r>
            <a:r>
              <a:rPr lang="en-US" smtClean="0"/>
              <a:t>potentially </a:t>
            </a:r>
            <a:r>
              <a:rPr lang="en-US" smtClean="0"/>
              <a:t>create </a:t>
            </a:r>
            <a:r>
              <a:rPr lang="en-US" dirty="0" smtClean="0"/>
              <a:t>“</a:t>
            </a:r>
            <a:r>
              <a:rPr lang="en-US" dirty="0"/>
              <a:t>S</a:t>
            </a:r>
            <a:r>
              <a:rPr lang="en-US" dirty="0" smtClean="0"/>
              <a:t>upplemental Downlink (SDL</a:t>
            </a:r>
            <a:r>
              <a:rPr lang="en-US" dirty="0" smtClean="0"/>
              <a:t>)” or </a:t>
            </a:r>
            <a:r>
              <a:rPr lang="en-US" dirty="0"/>
              <a:t>Standalone </a:t>
            </a:r>
            <a:r>
              <a:rPr lang="en-US"/>
              <a:t>mode </a:t>
            </a:r>
            <a:r>
              <a:rPr lang="en-US" smtClean="0"/>
              <a:t>spectrum </a:t>
            </a:r>
            <a:r>
              <a:rPr lang="en-US" dirty="0" smtClean="0"/>
              <a:t>for digital TV broadcast over LTE/eMBMS </a:t>
            </a:r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Regulatory landscape in Europe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dirty="0" smtClean="0"/>
              <a:t>Regulatory changes provide an opportunity for alternative digital TV delivery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25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eMBMS</a:t>
            </a:r>
            <a:r>
              <a:rPr lang="en-US" dirty="0" smtClean="0"/>
              <a:t> based Digital TV </a:t>
            </a:r>
            <a:r>
              <a:rPr lang="en-US" dirty="0"/>
              <a:t>S</a:t>
            </a:r>
            <a:r>
              <a:rPr lang="en-US" dirty="0" smtClean="0"/>
              <a:t>ervice has many benefits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98856" y="1345641"/>
            <a:ext cx="11430000" cy="350865"/>
          </a:xfrm>
        </p:spPr>
        <p:txBody>
          <a:bodyPr/>
          <a:lstStyle/>
          <a:p>
            <a:r>
              <a:rPr lang="en-US" dirty="0" smtClean="0"/>
              <a:t>Anytime, anywhere, across all devices</a:t>
            </a:r>
            <a:endParaRPr lang="en-US" dirty="0"/>
          </a:p>
        </p:txBody>
      </p:sp>
      <p:sp>
        <p:nvSpPr>
          <p:cNvPr id="64" name="TextBox 63"/>
          <p:cNvSpPr txBox="1"/>
          <p:nvPr/>
        </p:nvSpPr>
        <p:spPr>
          <a:xfrm>
            <a:off x="482281" y="1809768"/>
            <a:ext cx="3395713" cy="615553"/>
          </a:xfrm>
          <a:prstGeom prst="rect">
            <a:avLst/>
          </a:prstGeom>
          <a:noFill/>
        </p:spPr>
        <p:txBody>
          <a:bodyPr wrap="square" lIns="91420" tIns="45711" rIns="91420" bIns="45711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2000" dirty="0">
                <a:solidFill>
                  <a:schemeClr val="accent2"/>
                </a:solidFill>
                <a:latin typeface="Qualcomm Office Semibold" panose="020B0703030202060203" pitchFamily="34" charset="0"/>
                <a:ea typeface="ＭＳ Ｐゴシック" charset="0"/>
                <a:cs typeface="Gotham-Medium" charset="0"/>
              </a:rPr>
              <a:t>Single network for mobile</a:t>
            </a:r>
            <a:br>
              <a:rPr lang="en-US" sz="2000" dirty="0">
                <a:solidFill>
                  <a:schemeClr val="accent2"/>
                </a:solidFill>
                <a:latin typeface="Qualcomm Office Semibold" panose="020B0703030202060203" pitchFamily="34" charset="0"/>
                <a:ea typeface="ＭＳ Ｐゴシック" charset="0"/>
                <a:cs typeface="Gotham-Medium" charset="0"/>
              </a:rPr>
            </a:br>
            <a:r>
              <a:rPr lang="en-US" sz="2000" dirty="0">
                <a:solidFill>
                  <a:schemeClr val="accent2"/>
                </a:solidFill>
                <a:latin typeface="Qualcomm Office Semibold" panose="020B0703030202060203" pitchFamily="34" charset="0"/>
                <a:ea typeface="ＭＳ Ｐゴシック" charset="0"/>
                <a:cs typeface="Gotham-Medium" charset="0"/>
              </a:rPr>
              <a:t>and fixed devices 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793216" y="1809768"/>
            <a:ext cx="3935640" cy="615553"/>
          </a:xfrm>
          <a:prstGeom prst="rect">
            <a:avLst/>
          </a:prstGeom>
          <a:noFill/>
        </p:spPr>
        <p:txBody>
          <a:bodyPr wrap="square" lIns="91420" tIns="45711" rIns="91420" bIns="45711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2000" dirty="0">
                <a:solidFill>
                  <a:schemeClr val="accent2"/>
                </a:solidFill>
                <a:latin typeface="Qualcomm Office Semibold" panose="020B0703030202060203" pitchFamily="34" charset="0"/>
                <a:ea typeface="ＭＳ Ｐゴシック" charset="0"/>
                <a:cs typeface="Gotham-Medium" charset="0"/>
              </a:rPr>
              <a:t>Uniform user experience across multiple devices/screens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4351951" y="1809768"/>
            <a:ext cx="3184101" cy="615553"/>
          </a:xfrm>
          <a:prstGeom prst="rect">
            <a:avLst/>
          </a:prstGeom>
          <a:noFill/>
        </p:spPr>
        <p:txBody>
          <a:bodyPr wrap="square" lIns="91420" tIns="45711" rIns="91420" bIns="45711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2000" dirty="0">
                <a:solidFill>
                  <a:schemeClr val="accent2"/>
                </a:solidFill>
                <a:latin typeface="Qualcomm Office Semibold" panose="020B0703030202060203" pitchFamily="34" charset="0"/>
                <a:ea typeface="ＭＳ Ｐゴシック" charset="0"/>
                <a:cs typeface="Gotham-Medium" charset="0"/>
              </a:rPr>
              <a:t>Most effective way to deliver TV content to mobiles</a:t>
            </a:r>
          </a:p>
        </p:txBody>
      </p:sp>
      <p:sp>
        <p:nvSpPr>
          <p:cNvPr id="145" name="Content Placeholder 1"/>
          <p:cNvSpPr txBox="1">
            <a:spLocks/>
          </p:cNvSpPr>
          <p:nvPr/>
        </p:nvSpPr>
        <p:spPr>
          <a:xfrm>
            <a:off x="4069586" y="4527891"/>
            <a:ext cx="3648483" cy="1865108"/>
          </a:xfrm>
          <a:prstGeom prst="rect">
            <a:avLst/>
          </a:prstGeom>
        </p:spPr>
        <p:txBody>
          <a:bodyPr wrap="square" lIns="91420" tIns="45711" rIns="91420" bIns="45711" anchor="t" anchorCtr="1">
            <a:spAutoFit/>
          </a:bodyPr>
          <a:lstStyle>
            <a:lvl1pPr marL="3429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Blip>
                <a:blip r:embed="rId3"/>
              </a:buBlip>
              <a:defRPr lang="en-US" sz="2400" kern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7429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2"/>
              </a:buClr>
              <a:buFont typeface="Calibre Regular" pitchFamily="34" charset="0"/>
              <a:buChar char="−"/>
              <a:defRPr lang="en-US" sz="2000" kern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10287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2"/>
              </a:buClr>
              <a:buFont typeface="Calibre Regular" pitchFamily="34" charset="0"/>
              <a:buChar char="−"/>
              <a:defRPr lang="en-US" sz="1800" kern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144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2"/>
              </a:buClr>
              <a:buFont typeface="Calibre Regular" pitchFamily="34" charset="0"/>
              <a:buChar char="−"/>
              <a:defRPr lang="en-US" sz="1600" kern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400" kern="1200" baseline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549" lvl="2" indent="-228549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SzPct val="11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Utilizes inherent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support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 devices—no new modem</a:t>
            </a:r>
          </a:p>
          <a:p>
            <a:pPr marL="228549" lvl="2" indent="-228549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SzPct val="11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Provides interactivity to broadcast content through unicast </a:t>
            </a:r>
          </a:p>
          <a:p>
            <a:pPr marL="228549" lvl="2" indent="-228549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SzPct val="11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Expands the reach of live TV content with higher advertising revenue potential </a:t>
            </a:r>
          </a:p>
        </p:txBody>
      </p:sp>
      <p:sp>
        <p:nvSpPr>
          <p:cNvPr id="146" name="Content Placeholder 1"/>
          <p:cNvSpPr txBox="1">
            <a:spLocks/>
          </p:cNvSpPr>
          <p:nvPr/>
        </p:nvSpPr>
        <p:spPr>
          <a:xfrm>
            <a:off x="306206" y="4520645"/>
            <a:ext cx="3647506" cy="1292643"/>
          </a:xfrm>
          <a:prstGeom prst="rect">
            <a:avLst/>
          </a:prstGeom>
        </p:spPr>
        <p:txBody>
          <a:bodyPr wrap="square" lIns="91420" tIns="45711" rIns="91420" bIns="45711" anchor="t" anchorCtr="1">
            <a:spAutoFit/>
          </a:bodyPr>
          <a:lstStyle>
            <a:lvl1pPr marL="3429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Blip>
                <a:blip r:embed="rId3"/>
              </a:buBlip>
              <a:defRPr lang="en-US" sz="2400" kern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7429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2"/>
              </a:buClr>
              <a:buFont typeface="Calibre Regular" pitchFamily="34" charset="0"/>
              <a:buChar char="−"/>
              <a:defRPr lang="en-US" sz="2000" kern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10287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2"/>
              </a:buClr>
              <a:buFont typeface="Calibre Regular" pitchFamily="34" charset="0"/>
              <a:buChar char="−"/>
              <a:defRPr lang="en-US" sz="1800" kern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144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2"/>
              </a:buClr>
              <a:buFont typeface="Calibre Regular" pitchFamily="34" charset="0"/>
              <a:buChar char="−"/>
              <a:defRPr lang="en-US" sz="1600" kern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400" kern="1200" baseline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549" lvl="2" indent="-228549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SzPct val="11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Shared broadcast: Uses the same network/ assets for all devices and TVs </a:t>
            </a:r>
          </a:p>
          <a:p>
            <a:pPr marL="228549" lvl="2" indent="-228549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SzPct val="11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Easier to manage single network,</a:t>
            </a:r>
            <a:b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</a:b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content,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and assets</a:t>
            </a:r>
          </a:p>
        </p:txBody>
      </p:sp>
      <p:sp>
        <p:nvSpPr>
          <p:cNvPr id="147" name="Content Placeholder 1"/>
          <p:cNvSpPr txBox="1">
            <a:spLocks/>
          </p:cNvSpPr>
          <p:nvPr/>
        </p:nvSpPr>
        <p:spPr>
          <a:xfrm>
            <a:off x="7887101" y="4527891"/>
            <a:ext cx="3647506" cy="2074396"/>
          </a:xfrm>
          <a:prstGeom prst="rect">
            <a:avLst/>
          </a:prstGeom>
        </p:spPr>
        <p:txBody>
          <a:bodyPr wrap="square" lIns="91420" tIns="45711" rIns="91420" bIns="45711" anchor="t" anchorCtr="1">
            <a:spAutoFit/>
          </a:bodyPr>
          <a:lstStyle>
            <a:lvl1pPr marL="3429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Blip>
                <a:blip r:embed="rId3"/>
              </a:buBlip>
              <a:defRPr lang="en-US" sz="2400" kern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7429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2"/>
              </a:buClr>
              <a:buFont typeface="Calibre Regular" pitchFamily="34" charset="0"/>
              <a:buChar char="−"/>
              <a:defRPr lang="en-US" sz="2000" kern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10287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2"/>
              </a:buClr>
              <a:buFont typeface="Calibre Regular" pitchFamily="34" charset="0"/>
              <a:buChar char="−"/>
              <a:defRPr lang="en-US" sz="1800" kern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144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2"/>
              </a:buClr>
              <a:buFont typeface="Calibre Regular" pitchFamily="34" charset="0"/>
              <a:buChar char="−"/>
              <a:defRPr lang="en-US" sz="1600" kern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400" kern="1200" baseline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549" lvl="2" indent="-228549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SzPct val="11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Better streaming experience by eliminating unicast congestion constraints</a:t>
            </a:r>
          </a:p>
          <a:p>
            <a:pPr marL="228549" lvl="2" indent="-228549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SzPct val="11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Opportunity for more cost-effective data plans for mobile TV (bundled plans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)</a:t>
            </a:r>
          </a:p>
          <a:p>
            <a:pPr marL="228549" lvl="2" indent="-228549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SzPct val="110000"/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Option for unified audience measurement &amp; ad-insertion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grpSp>
        <p:nvGrpSpPr>
          <p:cNvPr id="184" name="Group 183"/>
          <p:cNvGrpSpPr/>
          <p:nvPr/>
        </p:nvGrpSpPr>
        <p:grpSpPr>
          <a:xfrm>
            <a:off x="5426195" y="3194387"/>
            <a:ext cx="1035613" cy="1004875"/>
            <a:chOff x="1570203" y="3866265"/>
            <a:chExt cx="1035613" cy="1004875"/>
          </a:xfrm>
        </p:grpSpPr>
        <p:pic>
          <p:nvPicPr>
            <p:cNvPr id="185" name="Picture 18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0203" y="4538818"/>
              <a:ext cx="833788" cy="243842"/>
            </a:xfrm>
            <a:prstGeom prst="rect">
              <a:avLst/>
            </a:prstGeom>
            <a:noFill/>
          </p:spPr>
        </p:pic>
        <p:grpSp>
          <p:nvGrpSpPr>
            <p:cNvPr id="186" name="Group 185"/>
            <p:cNvGrpSpPr/>
            <p:nvPr/>
          </p:nvGrpSpPr>
          <p:grpSpPr>
            <a:xfrm>
              <a:off x="1699441" y="3866265"/>
              <a:ext cx="571389" cy="797411"/>
              <a:chOff x="11273311" y="2799255"/>
              <a:chExt cx="639361" cy="892269"/>
            </a:xfrm>
          </p:grpSpPr>
          <p:sp>
            <p:nvSpPr>
              <p:cNvPr id="195" name="Rectangle 194"/>
              <p:cNvSpPr/>
              <p:nvPr/>
            </p:nvSpPr>
            <p:spPr bwMode="auto">
              <a:xfrm>
                <a:off x="11298669" y="2837125"/>
                <a:ext cx="588645" cy="79570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smtClean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6" name="Freeform 8"/>
              <p:cNvSpPr>
                <a:spLocks noEditPoints="1"/>
              </p:cNvSpPr>
              <p:nvPr/>
            </p:nvSpPr>
            <p:spPr bwMode="auto">
              <a:xfrm>
                <a:off x="11273311" y="2799255"/>
                <a:ext cx="639361" cy="892269"/>
              </a:xfrm>
              <a:custGeom>
                <a:avLst/>
                <a:gdLst>
                  <a:gd name="T0" fmla="*/ 667 w 687"/>
                  <a:gd name="T1" fmla="*/ 0 h 959"/>
                  <a:gd name="T2" fmla="*/ 20 w 687"/>
                  <a:gd name="T3" fmla="*/ 0 h 959"/>
                  <a:gd name="T4" fmla="*/ 0 w 687"/>
                  <a:gd name="T5" fmla="*/ 20 h 959"/>
                  <a:gd name="T6" fmla="*/ 0 w 687"/>
                  <a:gd name="T7" fmla="*/ 940 h 959"/>
                  <a:gd name="T8" fmla="*/ 20 w 687"/>
                  <a:gd name="T9" fmla="*/ 959 h 959"/>
                  <a:gd name="T10" fmla="*/ 667 w 687"/>
                  <a:gd name="T11" fmla="*/ 959 h 959"/>
                  <a:gd name="T12" fmla="*/ 687 w 687"/>
                  <a:gd name="T13" fmla="*/ 940 h 959"/>
                  <a:gd name="T14" fmla="*/ 687 w 687"/>
                  <a:gd name="T15" fmla="*/ 20 h 959"/>
                  <a:gd name="T16" fmla="*/ 667 w 687"/>
                  <a:gd name="T17" fmla="*/ 0 h 959"/>
                  <a:gd name="T18" fmla="*/ 328 w 687"/>
                  <a:gd name="T19" fmla="*/ 23 h 959"/>
                  <a:gd name="T20" fmla="*/ 359 w 687"/>
                  <a:gd name="T21" fmla="*/ 23 h 959"/>
                  <a:gd name="T22" fmla="*/ 359 w 687"/>
                  <a:gd name="T23" fmla="*/ 30 h 959"/>
                  <a:gd name="T24" fmla="*/ 328 w 687"/>
                  <a:gd name="T25" fmla="*/ 30 h 959"/>
                  <a:gd name="T26" fmla="*/ 328 w 687"/>
                  <a:gd name="T27" fmla="*/ 23 h 959"/>
                  <a:gd name="T28" fmla="*/ 377 w 687"/>
                  <a:gd name="T29" fmla="*/ 927 h 959"/>
                  <a:gd name="T30" fmla="*/ 369 w 687"/>
                  <a:gd name="T31" fmla="*/ 936 h 959"/>
                  <a:gd name="T32" fmla="*/ 319 w 687"/>
                  <a:gd name="T33" fmla="*/ 936 h 959"/>
                  <a:gd name="T34" fmla="*/ 310 w 687"/>
                  <a:gd name="T35" fmla="*/ 927 h 959"/>
                  <a:gd name="T36" fmla="*/ 310 w 687"/>
                  <a:gd name="T37" fmla="*/ 912 h 959"/>
                  <a:gd name="T38" fmla="*/ 319 w 687"/>
                  <a:gd name="T39" fmla="*/ 903 h 959"/>
                  <a:gd name="T40" fmla="*/ 369 w 687"/>
                  <a:gd name="T41" fmla="*/ 903 h 959"/>
                  <a:gd name="T42" fmla="*/ 377 w 687"/>
                  <a:gd name="T43" fmla="*/ 912 h 959"/>
                  <a:gd name="T44" fmla="*/ 377 w 687"/>
                  <a:gd name="T45" fmla="*/ 927 h 959"/>
                  <a:gd name="T46" fmla="*/ 642 w 687"/>
                  <a:gd name="T47" fmla="*/ 877 h 959"/>
                  <a:gd name="T48" fmla="*/ 633 w 687"/>
                  <a:gd name="T49" fmla="*/ 886 h 959"/>
                  <a:gd name="T50" fmla="*/ 54 w 687"/>
                  <a:gd name="T51" fmla="*/ 886 h 959"/>
                  <a:gd name="T52" fmla="*/ 45 w 687"/>
                  <a:gd name="T53" fmla="*/ 877 h 959"/>
                  <a:gd name="T54" fmla="*/ 45 w 687"/>
                  <a:gd name="T55" fmla="*/ 57 h 959"/>
                  <a:gd name="T56" fmla="*/ 54 w 687"/>
                  <a:gd name="T57" fmla="*/ 48 h 959"/>
                  <a:gd name="T58" fmla="*/ 633 w 687"/>
                  <a:gd name="T59" fmla="*/ 48 h 959"/>
                  <a:gd name="T60" fmla="*/ 642 w 687"/>
                  <a:gd name="T61" fmla="*/ 57 h 959"/>
                  <a:gd name="T62" fmla="*/ 642 w 687"/>
                  <a:gd name="T63" fmla="*/ 877 h 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7" h="959">
                    <a:moveTo>
                      <a:pt x="66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940"/>
                      <a:pt x="0" y="940"/>
                      <a:pt x="0" y="940"/>
                    </a:cubicBezTo>
                    <a:cubicBezTo>
                      <a:pt x="0" y="950"/>
                      <a:pt x="9" y="959"/>
                      <a:pt x="20" y="959"/>
                    </a:cubicBezTo>
                    <a:cubicBezTo>
                      <a:pt x="667" y="959"/>
                      <a:pt x="667" y="959"/>
                      <a:pt x="667" y="959"/>
                    </a:cubicBezTo>
                    <a:cubicBezTo>
                      <a:pt x="678" y="959"/>
                      <a:pt x="687" y="950"/>
                      <a:pt x="687" y="940"/>
                    </a:cubicBezTo>
                    <a:cubicBezTo>
                      <a:pt x="687" y="20"/>
                      <a:pt x="687" y="20"/>
                      <a:pt x="687" y="20"/>
                    </a:cubicBezTo>
                    <a:cubicBezTo>
                      <a:pt x="687" y="9"/>
                      <a:pt x="678" y="0"/>
                      <a:pt x="667" y="0"/>
                    </a:cubicBezTo>
                    <a:close/>
                    <a:moveTo>
                      <a:pt x="328" y="23"/>
                    </a:moveTo>
                    <a:cubicBezTo>
                      <a:pt x="359" y="23"/>
                      <a:pt x="359" y="23"/>
                      <a:pt x="359" y="23"/>
                    </a:cubicBezTo>
                    <a:cubicBezTo>
                      <a:pt x="359" y="30"/>
                      <a:pt x="359" y="30"/>
                      <a:pt x="359" y="30"/>
                    </a:cubicBezTo>
                    <a:cubicBezTo>
                      <a:pt x="328" y="30"/>
                      <a:pt x="328" y="30"/>
                      <a:pt x="328" y="30"/>
                    </a:cubicBezTo>
                    <a:lnTo>
                      <a:pt x="328" y="23"/>
                    </a:lnTo>
                    <a:close/>
                    <a:moveTo>
                      <a:pt x="377" y="927"/>
                    </a:moveTo>
                    <a:cubicBezTo>
                      <a:pt x="377" y="932"/>
                      <a:pt x="373" y="936"/>
                      <a:pt x="369" y="936"/>
                    </a:cubicBezTo>
                    <a:cubicBezTo>
                      <a:pt x="319" y="936"/>
                      <a:pt x="319" y="936"/>
                      <a:pt x="319" y="936"/>
                    </a:cubicBezTo>
                    <a:cubicBezTo>
                      <a:pt x="314" y="936"/>
                      <a:pt x="310" y="932"/>
                      <a:pt x="310" y="927"/>
                    </a:cubicBezTo>
                    <a:cubicBezTo>
                      <a:pt x="310" y="912"/>
                      <a:pt x="310" y="912"/>
                      <a:pt x="310" y="912"/>
                    </a:cubicBezTo>
                    <a:cubicBezTo>
                      <a:pt x="310" y="907"/>
                      <a:pt x="314" y="903"/>
                      <a:pt x="319" y="903"/>
                    </a:cubicBezTo>
                    <a:cubicBezTo>
                      <a:pt x="369" y="903"/>
                      <a:pt x="369" y="903"/>
                      <a:pt x="369" y="903"/>
                    </a:cubicBezTo>
                    <a:cubicBezTo>
                      <a:pt x="373" y="903"/>
                      <a:pt x="377" y="907"/>
                      <a:pt x="377" y="912"/>
                    </a:cubicBezTo>
                    <a:lnTo>
                      <a:pt x="377" y="927"/>
                    </a:lnTo>
                    <a:close/>
                    <a:moveTo>
                      <a:pt x="642" y="877"/>
                    </a:moveTo>
                    <a:cubicBezTo>
                      <a:pt x="642" y="882"/>
                      <a:pt x="638" y="886"/>
                      <a:pt x="633" y="886"/>
                    </a:cubicBezTo>
                    <a:cubicBezTo>
                      <a:pt x="54" y="886"/>
                      <a:pt x="54" y="886"/>
                      <a:pt x="54" y="886"/>
                    </a:cubicBezTo>
                    <a:cubicBezTo>
                      <a:pt x="49" y="886"/>
                      <a:pt x="45" y="882"/>
                      <a:pt x="45" y="87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2"/>
                      <a:pt x="49" y="48"/>
                      <a:pt x="54" y="48"/>
                    </a:cubicBezTo>
                    <a:cubicBezTo>
                      <a:pt x="633" y="48"/>
                      <a:pt x="633" y="48"/>
                      <a:pt x="633" y="48"/>
                    </a:cubicBezTo>
                    <a:cubicBezTo>
                      <a:pt x="638" y="48"/>
                      <a:pt x="642" y="52"/>
                      <a:pt x="642" y="57"/>
                    </a:cubicBezTo>
                    <a:lnTo>
                      <a:pt x="642" y="87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pic>
          <p:nvPicPr>
            <p:cNvPr id="187" name="Picture 18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8350" y="4627298"/>
              <a:ext cx="567466" cy="243842"/>
            </a:xfrm>
            <a:prstGeom prst="rect">
              <a:avLst/>
            </a:prstGeom>
            <a:noFill/>
          </p:spPr>
        </p:pic>
        <p:grpSp>
          <p:nvGrpSpPr>
            <p:cNvPr id="188" name="Group 187"/>
            <p:cNvGrpSpPr/>
            <p:nvPr/>
          </p:nvGrpSpPr>
          <p:grpSpPr>
            <a:xfrm>
              <a:off x="2137475" y="4109632"/>
              <a:ext cx="348424" cy="640771"/>
              <a:chOff x="11981518" y="3006782"/>
              <a:chExt cx="389872" cy="716996"/>
            </a:xfrm>
          </p:grpSpPr>
          <p:sp>
            <p:nvSpPr>
              <p:cNvPr id="189" name="Rounded Rectangle 188"/>
              <p:cNvSpPr/>
              <p:nvPr/>
            </p:nvSpPr>
            <p:spPr bwMode="auto">
              <a:xfrm>
                <a:off x="12007862" y="3029317"/>
                <a:ext cx="337185" cy="672226"/>
              </a:xfrm>
              <a:prstGeom prst="roundRect">
                <a:avLst>
                  <a:gd name="adj" fmla="val 11017"/>
                </a:avLst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smtClean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90" name="Group 11"/>
              <p:cNvGrpSpPr>
                <a:grpSpLocks noChangeAspect="1"/>
              </p:cNvGrpSpPr>
              <p:nvPr/>
            </p:nvGrpSpPr>
            <p:grpSpPr bwMode="auto">
              <a:xfrm>
                <a:off x="11981518" y="3006782"/>
                <a:ext cx="389872" cy="716996"/>
                <a:chOff x="-990" y="558"/>
                <a:chExt cx="553" cy="1017"/>
              </a:xfrm>
              <a:solidFill>
                <a:srgbClr val="143C66"/>
              </a:solidFill>
            </p:grpSpPr>
            <p:sp>
              <p:nvSpPr>
                <p:cNvPr id="191" name="Oval 12"/>
                <p:cNvSpPr>
                  <a:spLocks noChangeArrowheads="1"/>
                </p:cNvSpPr>
                <p:nvPr/>
              </p:nvSpPr>
              <p:spPr bwMode="auto">
                <a:xfrm>
                  <a:off x="-869" y="1446"/>
                  <a:ext cx="52" cy="4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Qualcomm Office Regular" pitchFamily="34" charset="0"/>
                  </a:endParaRPr>
                </a:p>
              </p:txBody>
            </p:sp>
            <p:sp>
              <p:nvSpPr>
                <p:cNvPr id="192" name="Oval 13"/>
                <p:cNvSpPr>
                  <a:spLocks noChangeArrowheads="1"/>
                </p:cNvSpPr>
                <p:nvPr/>
              </p:nvSpPr>
              <p:spPr bwMode="auto">
                <a:xfrm>
                  <a:off x="-610" y="1446"/>
                  <a:ext cx="43" cy="4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Qualcomm Office Regular" pitchFamily="34" charset="0"/>
                  </a:endParaRPr>
                </a:p>
              </p:txBody>
            </p:sp>
            <p:sp>
              <p:nvSpPr>
                <p:cNvPr id="193" name="Oval 14"/>
                <p:cNvSpPr>
                  <a:spLocks noChangeArrowheads="1"/>
                </p:cNvSpPr>
                <p:nvPr/>
              </p:nvSpPr>
              <p:spPr bwMode="auto">
                <a:xfrm>
                  <a:off x="-740" y="1446"/>
                  <a:ext cx="43" cy="4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Qualcomm Office Regular" pitchFamily="34" charset="0"/>
                  </a:endParaRPr>
                </a:p>
              </p:txBody>
            </p:sp>
            <p:sp>
              <p:nvSpPr>
                <p:cNvPr id="194" name="Freeform 15"/>
                <p:cNvSpPr>
                  <a:spLocks noEditPoints="1"/>
                </p:cNvSpPr>
                <p:nvPr/>
              </p:nvSpPr>
              <p:spPr bwMode="auto">
                <a:xfrm>
                  <a:off x="-990" y="558"/>
                  <a:ext cx="553" cy="1017"/>
                </a:xfrm>
                <a:custGeom>
                  <a:avLst/>
                  <a:gdLst>
                    <a:gd name="T0" fmla="*/ 56 w 64"/>
                    <a:gd name="T1" fmla="*/ 1 h 118"/>
                    <a:gd name="T2" fmla="*/ 55 w 64"/>
                    <a:gd name="T3" fmla="*/ 1 h 118"/>
                    <a:gd name="T4" fmla="*/ 55 w 64"/>
                    <a:gd name="T5" fmla="*/ 1 h 118"/>
                    <a:gd name="T6" fmla="*/ 54 w 64"/>
                    <a:gd name="T7" fmla="*/ 0 h 118"/>
                    <a:gd name="T8" fmla="*/ 46 w 64"/>
                    <a:gd name="T9" fmla="*/ 0 h 118"/>
                    <a:gd name="T10" fmla="*/ 45 w 64"/>
                    <a:gd name="T11" fmla="*/ 1 h 118"/>
                    <a:gd name="T12" fmla="*/ 45 w 64"/>
                    <a:gd name="T13" fmla="*/ 1 h 118"/>
                    <a:gd name="T14" fmla="*/ 7 w 64"/>
                    <a:gd name="T15" fmla="*/ 1 h 118"/>
                    <a:gd name="T16" fmla="*/ 0 w 64"/>
                    <a:gd name="T17" fmla="*/ 9 h 118"/>
                    <a:gd name="T18" fmla="*/ 0 w 64"/>
                    <a:gd name="T19" fmla="*/ 111 h 118"/>
                    <a:gd name="T20" fmla="*/ 7 w 64"/>
                    <a:gd name="T21" fmla="*/ 118 h 118"/>
                    <a:gd name="T22" fmla="*/ 56 w 64"/>
                    <a:gd name="T23" fmla="*/ 118 h 118"/>
                    <a:gd name="T24" fmla="*/ 64 w 64"/>
                    <a:gd name="T25" fmla="*/ 111 h 118"/>
                    <a:gd name="T26" fmla="*/ 64 w 64"/>
                    <a:gd name="T27" fmla="*/ 9 h 118"/>
                    <a:gd name="T28" fmla="*/ 56 w 64"/>
                    <a:gd name="T29" fmla="*/ 1 h 118"/>
                    <a:gd name="T30" fmla="*/ 32 w 64"/>
                    <a:gd name="T31" fmla="*/ 5 h 118"/>
                    <a:gd name="T32" fmla="*/ 33 w 64"/>
                    <a:gd name="T33" fmla="*/ 5 h 118"/>
                    <a:gd name="T34" fmla="*/ 32 w 64"/>
                    <a:gd name="T35" fmla="*/ 6 h 118"/>
                    <a:gd name="T36" fmla="*/ 31 w 64"/>
                    <a:gd name="T37" fmla="*/ 5 h 118"/>
                    <a:gd name="T38" fmla="*/ 32 w 64"/>
                    <a:gd name="T39" fmla="*/ 5 h 118"/>
                    <a:gd name="T40" fmla="*/ 58 w 64"/>
                    <a:gd name="T41" fmla="*/ 110 h 118"/>
                    <a:gd name="T42" fmla="*/ 55 w 64"/>
                    <a:gd name="T43" fmla="*/ 112 h 118"/>
                    <a:gd name="T44" fmla="*/ 8 w 64"/>
                    <a:gd name="T45" fmla="*/ 112 h 118"/>
                    <a:gd name="T46" fmla="*/ 6 w 64"/>
                    <a:gd name="T47" fmla="*/ 110 h 118"/>
                    <a:gd name="T48" fmla="*/ 6 w 64"/>
                    <a:gd name="T49" fmla="*/ 100 h 118"/>
                    <a:gd name="T50" fmla="*/ 58 w 64"/>
                    <a:gd name="T51" fmla="*/ 100 h 118"/>
                    <a:gd name="T52" fmla="*/ 58 w 64"/>
                    <a:gd name="T53" fmla="*/ 110 h 118"/>
                    <a:gd name="T54" fmla="*/ 58 w 64"/>
                    <a:gd name="T55" fmla="*/ 98 h 118"/>
                    <a:gd name="T56" fmla="*/ 6 w 64"/>
                    <a:gd name="T57" fmla="*/ 98 h 118"/>
                    <a:gd name="T58" fmla="*/ 6 w 64"/>
                    <a:gd name="T59" fmla="*/ 10 h 118"/>
                    <a:gd name="T60" fmla="*/ 8 w 64"/>
                    <a:gd name="T61" fmla="*/ 8 h 118"/>
                    <a:gd name="T62" fmla="*/ 17 w 64"/>
                    <a:gd name="T63" fmla="*/ 8 h 118"/>
                    <a:gd name="T64" fmla="*/ 19 w 64"/>
                    <a:gd name="T65" fmla="*/ 10 h 118"/>
                    <a:gd name="T66" fmla="*/ 44 w 64"/>
                    <a:gd name="T67" fmla="*/ 10 h 118"/>
                    <a:gd name="T68" fmla="*/ 46 w 64"/>
                    <a:gd name="T69" fmla="*/ 8 h 118"/>
                    <a:gd name="T70" fmla="*/ 55 w 64"/>
                    <a:gd name="T71" fmla="*/ 8 h 118"/>
                    <a:gd name="T72" fmla="*/ 58 w 64"/>
                    <a:gd name="T73" fmla="*/ 10 h 118"/>
                    <a:gd name="T74" fmla="*/ 58 w 64"/>
                    <a:gd name="T75" fmla="*/ 98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4" h="118">
                      <a:moveTo>
                        <a:pt x="56" y="1"/>
                      </a:moveTo>
                      <a:cubicBezTo>
                        <a:pt x="55" y="1"/>
                        <a:pt x="55" y="1"/>
                        <a:pt x="55" y="1"/>
                      </a:cubicBezTo>
                      <a:cubicBezTo>
                        <a:pt x="55" y="1"/>
                        <a:pt x="55" y="1"/>
                        <a:pt x="55" y="1"/>
                      </a:cubicBezTo>
                      <a:cubicBezTo>
                        <a:pt x="55" y="1"/>
                        <a:pt x="55" y="0"/>
                        <a:pt x="54" y="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5" y="0"/>
                        <a:pt x="45" y="1"/>
                        <a:pt x="45" y="1"/>
                      </a:cubicBezTo>
                      <a:cubicBezTo>
                        <a:pt x="45" y="1"/>
                        <a:pt x="45" y="1"/>
                        <a:pt x="45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3" y="1"/>
                        <a:pt x="0" y="5"/>
                        <a:pt x="0" y="9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0" y="115"/>
                        <a:pt x="3" y="118"/>
                        <a:pt x="7" y="118"/>
                      </a:cubicBezTo>
                      <a:cubicBezTo>
                        <a:pt x="56" y="118"/>
                        <a:pt x="56" y="118"/>
                        <a:pt x="56" y="118"/>
                      </a:cubicBezTo>
                      <a:cubicBezTo>
                        <a:pt x="60" y="118"/>
                        <a:pt x="64" y="115"/>
                        <a:pt x="64" y="111"/>
                      </a:cubicBezTo>
                      <a:cubicBezTo>
                        <a:pt x="64" y="9"/>
                        <a:pt x="64" y="9"/>
                        <a:pt x="64" y="9"/>
                      </a:cubicBezTo>
                      <a:cubicBezTo>
                        <a:pt x="64" y="5"/>
                        <a:pt x="60" y="1"/>
                        <a:pt x="56" y="1"/>
                      </a:cubicBezTo>
                      <a:close/>
                      <a:moveTo>
                        <a:pt x="32" y="5"/>
                      </a:moveTo>
                      <a:cubicBezTo>
                        <a:pt x="32" y="5"/>
                        <a:pt x="33" y="5"/>
                        <a:pt x="33" y="5"/>
                      </a:cubicBezTo>
                      <a:cubicBezTo>
                        <a:pt x="33" y="6"/>
                        <a:pt x="32" y="6"/>
                        <a:pt x="32" y="6"/>
                      </a:cubicBezTo>
                      <a:cubicBezTo>
                        <a:pt x="31" y="6"/>
                        <a:pt x="31" y="6"/>
                        <a:pt x="31" y="5"/>
                      </a:cubicBezTo>
                      <a:cubicBezTo>
                        <a:pt x="31" y="5"/>
                        <a:pt x="31" y="5"/>
                        <a:pt x="32" y="5"/>
                      </a:cubicBezTo>
                      <a:close/>
                      <a:moveTo>
                        <a:pt x="58" y="110"/>
                      </a:moveTo>
                      <a:cubicBezTo>
                        <a:pt x="58" y="111"/>
                        <a:pt x="57" y="112"/>
                        <a:pt x="55" y="112"/>
                      </a:cubicBezTo>
                      <a:cubicBezTo>
                        <a:pt x="8" y="112"/>
                        <a:pt x="8" y="112"/>
                        <a:pt x="8" y="112"/>
                      </a:cubicBezTo>
                      <a:cubicBezTo>
                        <a:pt x="7" y="112"/>
                        <a:pt x="6" y="111"/>
                        <a:pt x="6" y="110"/>
                      </a:cubicBezTo>
                      <a:cubicBezTo>
                        <a:pt x="6" y="100"/>
                        <a:pt x="6" y="100"/>
                        <a:pt x="6" y="100"/>
                      </a:cubicBezTo>
                      <a:cubicBezTo>
                        <a:pt x="58" y="100"/>
                        <a:pt x="58" y="100"/>
                        <a:pt x="58" y="100"/>
                      </a:cubicBezTo>
                      <a:lnTo>
                        <a:pt x="58" y="110"/>
                      </a:lnTo>
                      <a:close/>
                      <a:moveTo>
                        <a:pt x="58" y="98"/>
                      </a:moveTo>
                      <a:cubicBezTo>
                        <a:pt x="6" y="98"/>
                        <a:pt x="6" y="98"/>
                        <a:pt x="6" y="98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9"/>
                        <a:pt x="7" y="8"/>
                        <a:pt x="8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8" y="9"/>
                        <a:pt x="19" y="10"/>
                        <a:pt x="19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5" y="10"/>
                        <a:pt x="46" y="9"/>
                        <a:pt x="46" y="8"/>
                      </a:cubicBezTo>
                      <a:cubicBezTo>
                        <a:pt x="55" y="8"/>
                        <a:pt x="55" y="8"/>
                        <a:pt x="55" y="8"/>
                      </a:cubicBezTo>
                      <a:cubicBezTo>
                        <a:pt x="57" y="8"/>
                        <a:pt x="58" y="9"/>
                        <a:pt x="58" y="10"/>
                      </a:cubicBezTo>
                      <a:lnTo>
                        <a:pt x="58" y="9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Qualcomm Office Regular" pitchFamily="34" charset="0"/>
                  </a:endParaRPr>
                </a:p>
              </p:txBody>
            </p:sp>
          </p:grpSp>
        </p:grpSp>
      </p:grpSp>
      <p:cxnSp>
        <p:nvCxnSpPr>
          <p:cNvPr id="11" name="Straight Connector 10"/>
          <p:cNvCxnSpPr/>
          <p:nvPr/>
        </p:nvCxnSpPr>
        <p:spPr>
          <a:xfrm>
            <a:off x="771231" y="2482465"/>
            <a:ext cx="2817813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oli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Straight Connector 216"/>
          <p:cNvCxnSpPr/>
          <p:nvPr/>
        </p:nvCxnSpPr>
        <p:spPr>
          <a:xfrm>
            <a:off x="4351951" y="2482465"/>
            <a:ext cx="3184101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oli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Straight Connector 217"/>
          <p:cNvCxnSpPr/>
          <p:nvPr/>
        </p:nvCxnSpPr>
        <p:spPr>
          <a:xfrm>
            <a:off x="8168984" y="2482465"/>
            <a:ext cx="3184101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oli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629106" y="2684779"/>
            <a:ext cx="3102068" cy="1662139"/>
            <a:chOff x="1246369" y="2905092"/>
            <a:chExt cx="3102876" cy="1662138"/>
          </a:xfrm>
        </p:grpSpPr>
        <p:grpSp>
          <p:nvGrpSpPr>
            <p:cNvPr id="6" name="Group 5"/>
            <p:cNvGrpSpPr/>
            <p:nvPr/>
          </p:nvGrpSpPr>
          <p:grpSpPr>
            <a:xfrm>
              <a:off x="1880626" y="3458531"/>
              <a:ext cx="1923780" cy="1108699"/>
              <a:chOff x="1596163" y="2510577"/>
              <a:chExt cx="1923279" cy="1108699"/>
            </a:xfrm>
          </p:grpSpPr>
          <p:grpSp>
            <p:nvGrpSpPr>
              <p:cNvPr id="161" name="Group 160"/>
              <p:cNvGrpSpPr/>
              <p:nvPr/>
            </p:nvGrpSpPr>
            <p:grpSpPr>
              <a:xfrm>
                <a:off x="2361140" y="2510577"/>
                <a:ext cx="1158302" cy="916622"/>
                <a:chOff x="2917890" y="4126223"/>
                <a:chExt cx="1158302" cy="916622"/>
              </a:xfrm>
            </p:grpSpPr>
            <p:grpSp>
              <p:nvGrpSpPr>
                <p:cNvPr id="162" name="Group 161"/>
                <p:cNvGrpSpPr/>
                <p:nvPr/>
              </p:nvGrpSpPr>
              <p:grpSpPr>
                <a:xfrm>
                  <a:off x="2917890" y="4126223"/>
                  <a:ext cx="1158302" cy="789847"/>
                  <a:chOff x="11179280" y="3828108"/>
                  <a:chExt cx="678543" cy="462699"/>
                </a:xfrm>
              </p:grpSpPr>
              <p:sp>
                <p:nvSpPr>
                  <p:cNvPr id="164" name="Rectangle 163"/>
                  <p:cNvSpPr/>
                  <p:nvPr/>
                </p:nvSpPr>
                <p:spPr bwMode="auto">
                  <a:xfrm>
                    <a:off x="11210925" y="3852519"/>
                    <a:ext cx="596265" cy="34592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dirty="0" smtClean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65" name="Freeform 85"/>
                  <p:cNvSpPr>
                    <a:spLocks noEditPoints="1"/>
                  </p:cNvSpPr>
                  <p:nvPr/>
                </p:nvSpPr>
                <p:spPr bwMode="auto">
                  <a:xfrm>
                    <a:off x="11179280" y="3828108"/>
                    <a:ext cx="678543" cy="462699"/>
                  </a:xfrm>
                  <a:custGeom>
                    <a:avLst/>
                    <a:gdLst>
                      <a:gd name="T0" fmla="*/ 688 w 704"/>
                      <a:gd name="T1" fmla="*/ 0 h 480"/>
                      <a:gd name="T2" fmla="*/ 16 w 704"/>
                      <a:gd name="T3" fmla="*/ 0 h 480"/>
                      <a:gd name="T4" fmla="*/ 0 w 704"/>
                      <a:gd name="T5" fmla="*/ 16 h 480"/>
                      <a:gd name="T6" fmla="*/ 0 w 704"/>
                      <a:gd name="T7" fmla="*/ 390 h 480"/>
                      <a:gd name="T8" fmla="*/ 16 w 704"/>
                      <a:gd name="T9" fmla="*/ 407 h 480"/>
                      <a:gd name="T10" fmla="*/ 299 w 704"/>
                      <a:gd name="T11" fmla="*/ 407 h 480"/>
                      <a:gd name="T12" fmla="*/ 315 w 704"/>
                      <a:gd name="T13" fmla="*/ 404 h 480"/>
                      <a:gd name="T14" fmla="*/ 315 w 704"/>
                      <a:gd name="T15" fmla="*/ 417 h 480"/>
                      <a:gd name="T16" fmla="*/ 315 w 704"/>
                      <a:gd name="T17" fmla="*/ 450 h 480"/>
                      <a:gd name="T18" fmla="*/ 161 w 704"/>
                      <a:gd name="T19" fmla="*/ 450 h 480"/>
                      <a:gd name="T20" fmla="*/ 145 w 704"/>
                      <a:gd name="T21" fmla="*/ 465 h 480"/>
                      <a:gd name="T22" fmla="*/ 161 w 704"/>
                      <a:gd name="T23" fmla="*/ 480 h 480"/>
                      <a:gd name="T24" fmla="*/ 544 w 704"/>
                      <a:gd name="T25" fmla="*/ 480 h 480"/>
                      <a:gd name="T26" fmla="*/ 560 w 704"/>
                      <a:gd name="T27" fmla="*/ 465 h 480"/>
                      <a:gd name="T28" fmla="*/ 544 w 704"/>
                      <a:gd name="T29" fmla="*/ 450 h 480"/>
                      <a:gd name="T30" fmla="*/ 401 w 704"/>
                      <a:gd name="T31" fmla="*/ 450 h 480"/>
                      <a:gd name="T32" fmla="*/ 388 w 704"/>
                      <a:gd name="T33" fmla="*/ 452 h 480"/>
                      <a:gd name="T34" fmla="*/ 389 w 704"/>
                      <a:gd name="T35" fmla="*/ 439 h 480"/>
                      <a:gd name="T36" fmla="*/ 389 w 704"/>
                      <a:gd name="T37" fmla="*/ 416 h 480"/>
                      <a:gd name="T38" fmla="*/ 389 w 704"/>
                      <a:gd name="T39" fmla="*/ 403 h 480"/>
                      <a:gd name="T40" fmla="*/ 405 w 704"/>
                      <a:gd name="T41" fmla="*/ 407 h 480"/>
                      <a:gd name="T42" fmla="*/ 688 w 704"/>
                      <a:gd name="T43" fmla="*/ 407 h 480"/>
                      <a:gd name="T44" fmla="*/ 704 w 704"/>
                      <a:gd name="T45" fmla="*/ 390 h 480"/>
                      <a:gd name="T46" fmla="*/ 704 w 704"/>
                      <a:gd name="T47" fmla="*/ 16 h 480"/>
                      <a:gd name="T48" fmla="*/ 688 w 704"/>
                      <a:gd name="T49" fmla="*/ 0 h 480"/>
                      <a:gd name="T50" fmla="*/ 623 w 704"/>
                      <a:gd name="T51" fmla="*/ 345 h 480"/>
                      <a:gd name="T52" fmla="*/ 603 w 704"/>
                      <a:gd name="T53" fmla="*/ 365 h 480"/>
                      <a:gd name="T54" fmla="*/ 101 w 704"/>
                      <a:gd name="T55" fmla="*/ 365 h 480"/>
                      <a:gd name="T56" fmla="*/ 81 w 704"/>
                      <a:gd name="T57" fmla="*/ 345 h 480"/>
                      <a:gd name="T58" fmla="*/ 81 w 704"/>
                      <a:gd name="T59" fmla="*/ 61 h 480"/>
                      <a:gd name="T60" fmla="*/ 101 w 704"/>
                      <a:gd name="T61" fmla="*/ 41 h 480"/>
                      <a:gd name="T62" fmla="*/ 603 w 704"/>
                      <a:gd name="T63" fmla="*/ 41 h 480"/>
                      <a:gd name="T64" fmla="*/ 623 w 704"/>
                      <a:gd name="T65" fmla="*/ 61 h 480"/>
                      <a:gd name="T66" fmla="*/ 623 w 704"/>
                      <a:gd name="T67" fmla="*/ 345 h 4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704" h="480">
                        <a:moveTo>
                          <a:pt x="688" y="0"/>
                        </a:move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7" y="0"/>
                          <a:pt x="0" y="7"/>
                          <a:pt x="0" y="16"/>
                        </a:cubicBezTo>
                        <a:cubicBezTo>
                          <a:pt x="0" y="390"/>
                          <a:pt x="0" y="390"/>
                          <a:pt x="0" y="390"/>
                        </a:cubicBezTo>
                        <a:cubicBezTo>
                          <a:pt x="0" y="399"/>
                          <a:pt x="7" y="407"/>
                          <a:pt x="16" y="407"/>
                        </a:cubicBezTo>
                        <a:cubicBezTo>
                          <a:pt x="299" y="407"/>
                          <a:pt x="299" y="407"/>
                          <a:pt x="299" y="407"/>
                        </a:cubicBezTo>
                        <a:cubicBezTo>
                          <a:pt x="308" y="407"/>
                          <a:pt x="315" y="405"/>
                          <a:pt x="315" y="404"/>
                        </a:cubicBezTo>
                        <a:cubicBezTo>
                          <a:pt x="315" y="402"/>
                          <a:pt x="315" y="408"/>
                          <a:pt x="315" y="417"/>
                        </a:cubicBezTo>
                        <a:cubicBezTo>
                          <a:pt x="315" y="450"/>
                          <a:pt x="315" y="450"/>
                          <a:pt x="315" y="450"/>
                        </a:cubicBezTo>
                        <a:cubicBezTo>
                          <a:pt x="161" y="450"/>
                          <a:pt x="161" y="450"/>
                          <a:pt x="161" y="450"/>
                        </a:cubicBezTo>
                        <a:cubicBezTo>
                          <a:pt x="152" y="450"/>
                          <a:pt x="145" y="457"/>
                          <a:pt x="145" y="465"/>
                        </a:cubicBezTo>
                        <a:cubicBezTo>
                          <a:pt x="145" y="474"/>
                          <a:pt x="152" y="480"/>
                          <a:pt x="161" y="480"/>
                        </a:cubicBezTo>
                        <a:cubicBezTo>
                          <a:pt x="544" y="480"/>
                          <a:pt x="544" y="480"/>
                          <a:pt x="544" y="480"/>
                        </a:cubicBezTo>
                        <a:cubicBezTo>
                          <a:pt x="553" y="480"/>
                          <a:pt x="560" y="474"/>
                          <a:pt x="560" y="465"/>
                        </a:cubicBezTo>
                        <a:cubicBezTo>
                          <a:pt x="560" y="457"/>
                          <a:pt x="553" y="450"/>
                          <a:pt x="544" y="450"/>
                        </a:cubicBezTo>
                        <a:cubicBezTo>
                          <a:pt x="401" y="450"/>
                          <a:pt x="401" y="450"/>
                          <a:pt x="401" y="450"/>
                        </a:cubicBezTo>
                        <a:cubicBezTo>
                          <a:pt x="395" y="450"/>
                          <a:pt x="390" y="451"/>
                          <a:pt x="388" y="452"/>
                        </a:cubicBezTo>
                        <a:cubicBezTo>
                          <a:pt x="389" y="449"/>
                          <a:pt x="389" y="445"/>
                          <a:pt x="389" y="439"/>
                        </a:cubicBezTo>
                        <a:cubicBezTo>
                          <a:pt x="389" y="416"/>
                          <a:pt x="389" y="416"/>
                          <a:pt x="389" y="416"/>
                        </a:cubicBezTo>
                        <a:cubicBezTo>
                          <a:pt x="389" y="408"/>
                          <a:pt x="389" y="402"/>
                          <a:pt x="389" y="403"/>
                        </a:cubicBezTo>
                        <a:cubicBezTo>
                          <a:pt x="389" y="405"/>
                          <a:pt x="396" y="407"/>
                          <a:pt x="405" y="407"/>
                        </a:cubicBezTo>
                        <a:cubicBezTo>
                          <a:pt x="688" y="407"/>
                          <a:pt x="688" y="407"/>
                          <a:pt x="688" y="407"/>
                        </a:cubicBezTo>
                        <a:cubicBezTo>
                          <a:pt x="697" y="407"/>
                          <a:pt x="704" y="399"/>
                          <a:pt x="704" y="390"/>
                        </a:cubicBezTo>
                        <a:cubicBezTo>
                          <a:pt x="704" y="16"/>
                          <a:pt x="704" y="16"/>
                          <a:pt x="704" y="16"/>
                        </a:cubicBezTo>
                        <a:cubicBezTo>
                          <a:pt x="704" y="7"/>
                          <a:pt x="697" y="0"/>
                          <a:pt x="688" y="0"/>
                        </a:cubicBezTo>
                        <a:close/>
                        <a:moveTo>
                          <a:pt x="623" y="345"/>
                        </a:moveTo>
                        <a:cubicBezTo>
                          <a:pt x="623" y="356"/>
                          <a:pt x="614" y="365"/>
                          <a:pt x="603" y="365"/>
                        </a:cubicBezTo>
                        <a:cubicBezTo>
                          <a:pt x="101" y="365"/>
                          <a:pt x="101" y="365"/>
                          <a:pt x="101" y="365"/>
                        </a:cubicBezTo>
                        <a:cubicBezTo>
                          <a:pt x="90" y="365"/>
                          <a:pt x="81" y="356"/>
                          <a:pt x="81" y="345"/>
                        </a:cubicBezTo>
                        <a:cubicBezTo>
                          <a:pt x="81" y="61"/>
                          <a:pt x="81" y="61"/>
                          <a:pt x="81" y="61"/>
                        </a:cubicBezTo>
                        <a:cubicBezTo>
                          <a:pt x="81" y="50"/>
                          <a:pt x="90" y="41"/>
                          <a:pt x="101" y="41"/>
                        </a:cubicBezTo>
                        <a:cubicBezTo>
                          <a:pt x="603" y="41"/>
                          <a:pt x="603" y="41"/>
                          <a:pt x="603" y="41"/>
                        </a:cubicBezTo>
                        <a:cubicBezTo>
                          <a:pt x="614" y="41"/>
                          <a:pt x="623" y="50"/>
                          <a:pt x="623" y="61"/>
                        </a:cubicBezTo>
                        <a:lnTo>
                          <a:pt x="623" y="345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>
                      <a:latin typeface="Qualcomm Office Regular" pitchFamily="34" charset="0"/>
                    </a:endParaRPr>
                  </a:p>
                </p:txBody>
              </p:sp>
            </p:grpSp>
            <p:pic>
              <p:nvPicPr>
                <p:cNvPr id="163" name="Picture 162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17890" y="4799003"/>
                  <a:ext cx="1158302" cy="243842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148" name="Group 147"/>
              <p:cNvGrpSpPr/>
              <p:nvPr/>
            </p:nvGrpSpPr>
            <p:grpSpPr>
              <a:xfrm>
                <a:off x="1596163" y="2614401"/>
                <a:ext cx="1035613" cy="1004875"/>
                <a:chOff x="1570203" y="3866265"/>
                <a:chExt cx="1035613" cy="1004875"/>
              </a:xfrm>
            </p:grpSpPr>
            <p:pic>
              <p:nvPicPr>
                <p:cNvPr id="149" name="Picture 148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570203" y="4538818"/>
                  <a:ext cx="833788" cy="243842"/>
                </a:xfrm>
                <a:prstGeom prst="rect">
                  <a:avLst/>
                </a:prstGeom>
                <a:noFill/>
              </p:spPr>
            </p:pic>
            <p:grpSp>
              <p:nvGrpSpPr>
                <p:cNvPr id="150" name="Group 149"/>
                <p:cNvGrpSpPr/>
                <p:nvPr/>
              </p:nvGrpSpPr>
              <p:grpSpPr>
                <a:xfrm>
                  <a:off x="1699441" y="3866265"/>
                  <a:ext cx="571389" cy="797411"/>
                  <a:chOff x="11273311" y="2799255"/>
                  <a:chExt cx="639361" cy="892269"/>
                </a:xfrm>
              </p:grpSpPr>
              <p:sp>
                <p:nvSpPr>
                  <p:cNvPr id="159" name="Rectangle 158"/>
                  <p:cNvSpPr/>
                  <p:nvPr/>
                </p:nvSpPr>
                <p:spPr bwMode="auto">
                  <a:xfrm>
                    <a:off x="11298669" y="2837125"/>
                    <a:ext cx="588645" cy="795707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dirty="0" smtClean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60" name="Freeform 8"/>
                  <p:cNvSpPr>
                    <a:spLocks noEditPoints="1"/>
                  </p:cNvSpPr>
                  <p:nvPr/>
                </p:nvSpPr>
                <p:spPr bwMode="auto">
                  <a:xfrm>
                    <a:off x="11273311" y="2799255"/>
                    <a:ext cx="639361" cy="892269"/>
                  </a:xfrm>
                  <a:custGeom>
                    <a:avLst/>
                    <a:gdLst>
                      <a:gd name="T0" fmla="*/ 667 w 687"/>
                      <a:gd name="T1" fmla="*/ 0 h 959"/>
                      <a:gd name="T2" fmla="*/ 20 w 687"/>
                      <a:gd name="T3" fmla="*/ 0 h 959"/>
                      <a:gd name="T4" fmla="*/ 0 w 687"/>
                      <a:gd name="T5" fmla="*/ 20 h 959"/>
                      <a:gd name="T6" fmla="*/ 0 w 687"/>
                      <a:gd name="T7" fmla="*/ 940 h 959"/>
                      <a:gd name="T8" fmla="*/ 20 w 687"/>
                      <a:gd name="T9" fmla="*/ 959 h 959"/>
                      <a:gd name="T10" fmla="*/ 667 w 687"/>
                      <a:gd name="T11" fmla="*/ 959 h 959"/>
                      <a:gd name="T12" fmla="*/ 687 w 687"/>
                      <a:gd name="T13" fmla="*/ 940 h 959"/>
                      <a:gd name="T14" fmla="*/ 687 w 687"/>
                      <a:gd name="T15" fmla="*/ 20 h 959"/>
                      <a:gd name="T16" fmla="*/ 667 w 687"/>
                      <a:gd name="T17" fmla="*/ 0 h 959"/>
                      <a:gd name="T18" fmla="*/ 328 w 687"/>
                      <a:gd name="T19" fmla="*/ 23 h 959"/>
                      <a:gd name="T20" fmla="*/ 359 w 687"/>
                      <a:gd name="T21" fmla="*/ 23 h 959"/>
                      <a:gd name="T22" fmla="*/ 359 w 687"/>
                      <a:gd name="T23" fmla="*/ 30 h 959"/>
                      <a:gd name="T24" fmla="*/ 328 w 687"/>
                      <a:gd name="T25" fmla="*/ 30 h 959"/>
                      <a:gd name="T26" fmla="*/ 328 w 687"/>
                      <a:gd name="T27" fmla="*/ 23 h 959"/>
                      <a:gd name="T28" fmla="*/ 377 w 687"/>
                      <a:gd name="T29" fmla="*/ 927 h 959"/>
                      <a:gd name="T30" fmla="*/ 369 w 687"/>
                      <a:gd name="T31" fmla="*/ 936 h 959"/>
                      <a:gd name="T32" fmla="*/ 319 w 687"/>
                      <a:gd name="T33" fmla="*/ 936 h 959"/>
                      <a:gd name="T34" fmla="*/ 310 w 687"/>
                      <a:gd name="T35" fmla="*/ 927 h 959"/>
                      <a:gd name="T36" fmla="*/ 310 w 687"/>
                      <a:gd name="T37" fmla="*/ 912 h 959"/>
                      <a:gd name="T38" fmla="*/ 319 w 687"/>
                      <a:gd name="T39" fmla="*/ 903 h 959"/>
                      <a:gd name="T40" fmla="*/ 369 w 687"/>
                      <a:gd name="T41" fmla="*/ 903 h 959"/>
                      <a:gd name="T42" fmla="*/ 377 w 687"/>
                      <a:gd name="T43" fmla="*/ 912 h 959"/>
                      <a:gd name="T44" fmla="*/ 377 w 687"/>
                      <a:gd name="T45" fmla="*/ 927 h 959"/>
                      <a:gd name="T46" fmla="*/ 642 w 687"/>
                      <a:gd name="T47" fmla="*/ 877 h 959"/>
                      <a:gd name="T48" fmla="*/ 633 w 687"/>
                      <a:gd name="T49" fmla="*/ 886 h 959"/>
                      <a:gd name="T50" fmla="*/ 54 w 687"/>
                      <a:gd name="T51" fmla="*/ 886 h 959"/>
                      <a:gd name="T52" fmla="*/ 45 w 687"/>
                      <a:gd name="T53" fmla="*/ 877 h 959"/>
                      <a:gd name="T54" fmla="*/ 45 w 687"/>
                      <a:gd name="T55" fmla="*/ 57 h 959"/>
                      <a:gd name="T56" fmla="*/ 54 w 687"/>
                      <a:gd name="T57" fmla="*/ 48 h 959"/>
                      <a:gd name="T58" fmla="*/ 633 w 687"/>
                      <a:gd name="T59" fmla="*/ 48 h 959"/>
                      <a:gd name="T60" fmla="*/ 642 w 687"/>
                      <a:gd name="T61" fmla="*/ 57 h 959"/>
                      <a:gd name="T62" fmla="*/ 642 w 687"/>
                      <a:gd name="T63" fmla="*/ 877 h 9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687" h="959">
                        <a:moveTo>
                          <a:pt x="667" y="0"/>
                        </a:move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9" y="0"/>
                          <a:pt x="0" y="9"/>
                          <a:pt x="0" y="20"/>
                        </a:cubicBezTo>
                        <a:cubicBezTo>
                          <a:pt x="0" y="940"/>
                          <a:pt x="0" y="940"/>
                          <a:pt x="0" y="940"/>
                        </a:cubicBezTo>
                        <a:cubicBezTo>
                          <a:pt x="0" y="950"/>
                          <a:pt x="9" y="959"/>
                          <a:pt x="20" y="959"/>
                        </a:cubicBezTo>
                        <a:cubicBezTo>
                          <a:pt x="667" y="959"/>
                          <a:pt x="667" y="959"/>
                          <a:pt x="667" y="959"/>
                        </a:cubicBezTo>
                        <a:cubicBezTo>
                          <a:pt x="678" y="959"/>
                          <a:pt x="687" y="950"/>
                          <a:pt x="687" y="940"/>
                        </a:cubicBezTo>
                        <a:cubicBezTo>
                          <a:pt x="687" y="20"/>
                          <a:pt x="687" y="20"/>
                          <a:pt x="687" y="20"/>
                        </a:cubicBezTo>
                        <a:cubicBezTo>
                          <a:pt x="687" y="9"/>
                          <a:pt x="678" y="0"/>
                          <a:pt x="667" y="0"/>
                        </a:cubicBezTo>
                        <a:close/>
                        <a:moveTo>
                          <a:pt x="328" y="23"/>
                        </a:moveTo>
                        <a:cubicBezTo>
                          <a:pt x="359" y="23"/>
                          <a:pt x="359" y="23"/>
                          <a:pt x="359" y="23"/>
                        </a:cubicBezTo>
                        <a:cubicBezTo>
                          <a:pt x="359" y="30"/>
                          <a:pt x="359" y="30"/>
                          <a:pt x="359" y="30"/>
                        </a:cubicBezTo>
                        <a:cubicBezTo>
                          <a:pt x="328" y="30"/>
                          <a:pt x="328" y="30"/>
                          <a:pt x="328" y="30"/>
                        </a:cubicBezTo>
                        <a:lnTo>
                          <a:pt x="328" y="23"/>
                        </a:lnTo>
                        <a:close/>
                        <a:moveTo>
                          <a:pt x="377" y="927"/>
                        </a:moveTo>
                        <a:cubicBezTo>
                          <a:pt x="377" y="932"/>
                          <a:pt x="373" y="936"/>
                          <a:pt x="369" y="936"/>
                        </a:cubicBezTo>
                        <a:cubicBezTo>
                          <a:pt x="319" y="936"/>
                          <a:pt x="319" y="936"/>
                          <a:pt x="319" y="936"/>
                        </a:cubicBezTo>
                        <a:cubicBezTo>
                          <a:pt x="314" y="936"/>
                          <a:pt x="310" y="932"/>
                          <a:pt x="310" y="927"/>
                        </a:cubicBezTo>
                        <a:cubicBezTo>
                          <a:pt x="310" y="912"/>
                          <a:pt x="310" y="912"/>
                          <a:pt x="310" y="912"/>
                        </a:cubicBezTo>
                        <a:cubicBezTo>
                          <a:pt x="310" y="907"/>
                          <a:pt x="314" y="903"/>
                          <a:pt x="319" y="903"/>
                        </a:cubicBezTo>
                        <a:cubicBezTo>
                          <a:pt x="369" y="903"/>
                          <a:pt x="369" y="903"/>
                          <a:pt x="369" y="903"/>
                        </a:cubicBezTo>
                        <a:cubicBezTo>
                          <a:pt x="373" y="903"/>
                          <a:pt x="377" y="907"/>
                          <a:pt x="377" y="912"/>
                        </a:cubicBezTo>
                        <a:lnTo>
                          <a:pt x="377" y="927"/>
                        </a:lnTo>
                        <a:close/>
                        <a:moveTo>
                          <a:pt x="642" y="877"/>
                        </a:moveTo>
                        <a:cubicBezTo>
                          <a:pt x="642" y="882"/>
                          <a:pt x="638" y="886"/>
                          <a:pt x="633" y="886"/>
                        </a:cubicBezTo>
                        <a:cubicBezTo>
                          <a:pt x="54" y="886"/>
                          <a:pt x="54" y="886"/>
                          <a:pt x="54" y="886"/>
                        </a:cubicBezTo>
                        <a:cubicBezTo>
                          <a:pt x="49" y="886"/>
                          <a:pt x="45" y="882"/>
                          <a:pt x="45" y="877"/>
                        </a:cubicBezTo>
                        <a:cubicBezTo>
                          <a:pt x="45" y="57"/>
                          <a:pt x="45" y="57"/>
                          <a:pt x="45" y="57"/>
                        </a:cubicBezTo>
                        <a:cubicBezTo>
                          <a:pt x="45" y="52"/>
                          <a:pt x="49" y="48"/>
                          <a:pt x="54" y="48"/>
                        </a:cubicBezTo>
                        <a:cubicBezTo>
                          <a:pt x="633" y="48"/>
                          <a:pt x="633" y="48"/>
                          <a:pt x="633" y="48"/>
                        </a:cubicBezTo>
                        <a:cubicBezTo>
                          <a:pt x="638" y="48"/>
                          <a:pt x="642" y="52"/>
                          <a:pt x="642" y="57"/>
                        </a:cubicBezTo>
                        <a:lnTo>
                          <a:pt x="642" y="877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pic>
              <p:nvPicPr>
                <p:cNvPr id="151" name="Picture 150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038350" y="4627298"/>
                  <a:ext cx="567466" cy="243842"/>
                </a:xfrm>
                <a:prstGeom prst="rect">
                  <a:avLst/>
                </a:prstGeom>
                <a:noFill/>
              </p:spPr>
            </p:pic>
            <p:grpSp>
              <p:nvGrpSpPr>
                <p:cNvPr id="152" name="Group 151"/>
                <p:cNvGrpSpPr/>
                <p:nvPr/>
              </p:nvGrpSpPr>
              <p:grpSpPr>
                <a:xfrm>
                  <a:off x="2137475" y="4109632"/>
                  <a:ext cx="348424" cy="640771"/>
                  <a:chOff x="11981518" y="3006782"/>
                  <a:chExt cx="389872" cy="716996"/>
                </a:xfrm>
              </p:grpSpPr>
              <p:sp>
                <p:nvSpPr>
                  <p:cNvPr id="153" name="Rounded Rectangle 152"/>
                  <p:cNvSpPr/>
                  <p:nvPr/>
                </p:nvSpPr>
                <p:spPr bwMode="auto">
                  <a:xfrm>
                    <a:off x="12007862" y="3029317"/>
                    <a:ext cx="337185" cy="672226"/>
                  </a:xfrm>
                  <a:prstGeom prst="roundRect">
                    <a:avLst>
                      <a:gd name="adj" fmla="val 1101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dirty="0" smtClean="0">
                      <a:solidFill>
                        <a:schemeClr val="bg1"/>
                      </a:solidFill>
                    </a:endParaRPr>
                  </a:p>
                </p:txBody>
              </p:sp>
              <p:grpSp>
                <p:nvGrpSpPr>
                  <p:cNvPr id="154" name="Group 1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11981518" y="3006782"/>
                    <a:ext cx="389872" cy="716996"/>
                    <a:chOff x="-990" y="558"/>
                    <a:chExt cx="553" cy="1017"/>
                  </a:xfrm>
                  <a:solidFill>
                    <a:srgbClr val="143C66"/>
                  </a:solidFill>
                </p:grpSpPr>
                <p:sp>
                  <p:nvSpPr>
                    <p:cNvPr id="155" name="Oval 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869" y="1446"/>
                      <a:ext cx="52" cy="43"/>
                    </a:xfrm>
                    <a:prstGeom prst="ellipse">
                      <a:avLst/>
                    </a:prstGeom>
                    <a:solidFill>
                      <a:schemeClr val="accent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>
                        <a:latin typeface="Qualcomm Office Regular" pitchFamily="34" charset="0"/>
                      </a:endParaRPr>
                    </a:p>
                  </p:txBody>
                </p:sp>
                <p:sp>
                  <p:nvSpPr>
                    <p:cNvPr id="156" name="Oval 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610" y="1446"/>
                      <a:ext cx="43" cy="43"/>
                    </a:xfrm>
                    <a:prstGeom prst="ellipse">
                      <a:avLst/>
                    </a:prstGeom>
                    <a:solidFill>
                      <a:schemeClr val="accent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>
                        <a:latin typeface="Qualcomm Office Regular" pitchFamily="34" charset="0"/>
                      </a:endParaRPr>
                    </a:p>
                  </p:txBody>
                </p:sp>
                <p:sp>
                  <p:nvSpPr>
                    <p:cNvPr id="157" name="Oval 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740" y="1446"/>
                      <a:ext cx="43" cy="43"/>
                    </a:xfrm>
                    <a:prstGeom prst="ellipse">
                      <a:avLst/>
                    </a:prstGeom>
                    <a:solidFill>
                      <a:schemeClr val="accent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>
                        <a:latin typeface="Qualcomm Office Regular" pitchFamily="34" charset="0"/>
                      </a:endParaRPr>
                    </a:p>
                  </p:txBody>
                </p:sp>
                <p:sp>
                  <p:nvSpPr>
                    <p:cNvPr id="158" name="Freeform 15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-990" y="558"/>
                      <a:ext cx="553" cy="1017"/>
                    </a:xfrm>
                    <a:custGeom>
                      <a:avLst/>
                      <a:gdLst>
                        <a:gd name="T0" fmla="*/ 56 w 64"/>
                        <a:gd name="T1" fmla="*/ 1 h 118"/>
                        <a:gd name="T2" fmla="*/ 55 w 64"/>
                        <a:gd name="T3" fmla="*/ 1 h 118"/>
                        <a:gd name="T4" fmla="*/ 55 w 64"/>
                        <a:gd name="T5" fmla="*/ 1 h 118"/>
                        <a:gd name="T6" fmla="*/ 54 w 64"/>
                        <a:gd name="T7" fmla="*/ 0 h 118"/>
                        <a:gd name="T8" fmla="*/ 46 w 64"/>
                        <a:gd name="T9" fmla="*/ 0 h 118"/>
                        <a:gd name="T10" fmla="*/ 45 w 64"/>
                        <a:gd name="T11" fmla="*/ 1 h 118"/>
                        <a:gd name="T12" fmla="*/ 45 w 64"/>
                        <a:gd name="T13" fmla="*/ 1 h 118"/>
                        <a:gd name="T14" fmla="*/ 7 w 64"/>
                        <a:gd name="T15" fmla="*/ 1 h 118"/>
                        <a:gd name="T16" fmla="*/ 0 w 64"/>
                        <a:gd name="T17" fmla="*/ 9 h 118"/>
                        <a:gd name="T18" fmla="*/ 0 w 64"/>
                        <a:gd name="T19" fmla="*/ 111 h 118"/>
                        <a:gd name="T20" fmla="*/ 7 w 64"/>
                        <a:gd name="T21" fmla="*/ 118 h 118"/>
                        <a:gd name="T22" fmla="*/ 56 w 64"/>
                        <a:gd name="T23" fmla="*/ 118 h 118"/>
                        <a:gd name="T24" fmla="*/ 64 w 64"/>
                        <a:gd name="T25" fmla="*/ 111 h 118"/>
                        <a:gd name="T26" fmla="*/ 64 w 64"/>
                        <a:gd name="T27" fmla="*/ 9 h 118"/>
                        <a:gd name="T28" fmla="*/ 56 w 64"/>
                        <a:gd name="T29" fmla="*/ 1 h 118"/>
                        <a:gd name="T30" fmla="*/ 32 w 64"/>
                        <a:gd name="T31" fmla="*/ 5 h 118"/>
                        <a:gd name="T32" fmla="*/ 33 w 64"/>
                        <a:gd name="T33" fmla="*/ 5 h 118"/>
                        <a:gd name="T34" fmla="*/ 32 w 64"/>
                        <a:gd name="T35" fmla="*/ 6 h 118"/>
                        <a:gd name="T36" fmla="*/ 31 w 64"/>
                        <a:gd name="T37" fmla="*/ 5 h 118"/>
                        <a:gd name="T38" fmla="*/ 32 w 64"/>
                        <a:gd name="T39" fmla="*/ 5 h 118"/>
                        <a:gd name="T40" fmla="*/ 58 w 64"/>
                        <a:gd name="T41" fmla="*/ 110 h 118"/>
                        <a:gd name="T42" fmla="*/ 55 w 64"/>
                        <a:gd name="T43" fmla="*/ 112 h 118"/>
                        <a:gd name="T44" fmla="*/ 8 w 64"/>
                        <a:gd name="T45" fmla="*/ 112 h 118"/>
                        <a:gd name="T46" fmla="*/ 6 w 64"/>
                        <a:gd name="T47" fmla="*/ 110 h 118"/>
                        <a:gd name="T48" fmla="*/ 6 w 64"/>
                        <a:gd name="T49" fmla="*/ 100 h 118"/>
                        <a:gd name="T50" fmla="*/ 58 w 64"/>
                        <a:gd name="T51" fmla="*/ 100 h 118"/>
                        <a:gd name="T52" fmla="*/ 58 w 64"/>
                        <a:gd name="T53" fmla="*/ 110 h 118"/>
                        <a:gd name="T54" fmla="*/ 58 w 64"/>
                        <a:gd name="T55" fmla="*/ 98 h 118"/>
                        <a:gd name="T56" fmla="*/ 6 w 64"/>
                        <a:gd name="T57" fmla="*/ 98 h 118"/>
                        <a:gd name="T58" fmla="*/ 6 w 64"/>
                        <a:gd name="T59" fmla="*/ 10 h 118"/>
                        <a:gd name="T60" fmla="*/ 8 w 64"/>
                        <a:gd name="T61" fmla="*/ 8 h 118"/>
                        <a:gd name="T62" fmla="*/ 17 w 64"/>
                        <a:gd name="T63" fmla="*/ 8 h 118"/>
                        <a:gd name="T64" fmla="*/ 19 w 64"/>
                        <a:gd name="T65" fmla="*/ 10 h 118"/>
                        <a:gd name="T66" fmla="*/ 44 w 64"/>
                        <a:gd name="T67" fmla="*/ 10 h 118"/>
                        <a:gd name="T68" fmla="*/ 46 w 64"/>
                        <a:gd name="T69" fmla="*/ 8 h 118"/>
                        <a:gd name="T70" fmla="*/ 55 w 64"/>
                        <a:gd name="T71" fmla="*/ 8 h 118"/>
                        <a:gd name="T72" fmla="*/ 58 w 64"/>
                        <a:gd name="T73" fmla="*/ 10 h 118"/>
                        <a:gd name="T74" fmla="*/ 58 w 64"/>
                        <a:gd name="T75" fmla="*/ 98 h 1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</a:cxnLst>
                      <a:rect l="0" t="0" r="r" b="b"/>
                      <a:pathLst>
                        <a:path w="64" h="118">
                          <a:moveTo>
                            <a:pt x="56" y="1"/>
                          </a:moveTo>
                          <a:cubicBezTo>
                            <a:pt x="55" y="1"/>
                            <a:pt x="55" y="1"/>
                            <a:pt x="55" y="1"/>
                          </a:cubicBezTo>
                          <a:cubicBezTo>
                            <a:pt x="55" y="1"/>
                            <a:pt x="55" y="1"/>
                            <a:pt x="55" y="1"/>
                          </a:cubicBezTo>
                          <a:cubicBezTo>
                            <a:pt x="55" y="1"/>
                            <a:pt x="55" y="0"/>
                            <a:pt x="54" y="0"/>
                          </a:cubicBezTo>
                          <a:cubicBezTo>
                            <a:pt x="46" y="0"/>
                            <a:pt x="46" y="0"/>
                            <a:pt x="46" y="0"/>
                          </a:cubicBezTo>
                          <a:cubicBezTo>
                            <a:pt x="45" y="0"/>
                            <a:pt x="45" y="1"/>
                            <a:pt x="45" y="1"/>
                          </a:cubicBezTo>
                          <a:cubicBezTo>
                            <a:pt x="45" y="1"/>
                            <a:pt x="45" y="1"/>
                            <a:pt x="45" y="1"/>
                          </a:cubicBezTo>
                          <a:cubicBezTo>
                            <a:pt x="7" y="1"/>
                            <a:pt x="7" y="1"/>
                            <a:pt x="7" y="1"/>
                          </a:cubicBezTo>
                          <a:cubicBezTo>
                            <a:pt x="3" y="1"/>
                            <a:pt x="0" y="5"/>
                            <a:pt x="0" y="9"/>
                          </a:cubicBezTo>
                          <a:cubicBezTo>
                            <a:pt x="0" y="111"/>
                            <a:pt x="0" y="111"/>
                            <a:pt x="0" y="111"/>
                          </a:cubicBezTo>
                          <a:cubicBezTo>
                            <a:pt x="0" y="115"/>
                            <a:pt x="3" y="118"/>
                            <a:pt x="7" y="118"/>
                          </a:cubicBezTo>
                          <a:cubicBezTo>
                            <a:pt x="56" y="118"/>
                            <a:pt x="56" y="118"/>
                            <a:pt x="56" y="118"/>
                          </a:cubicBezTo>
                          <a:cubicBezTo>
                            <a:pt x="60" y="118"/>
                            <a:pt x="64" y="115"/>
                            <a:pt x="64" y="111"/>
                          </a:cubicBezTo>
                          <a:cubicBezTo>
                            <a:pt x="64" y="9"/>
                            <a:pt x="64" y="9"/>
                            <a:pt x="64" y="9"/>
                          </a:cubicBezTo>
                          <a:cubicBezTo>
                            <a:pt x="64" y="5"/>
                            <a:pt x="60" y="1"/>
                            <a:pt x="56" y="1"/>
                          </a:cubicBezTo>
                          <a:close/>
                          <a:moveTo>
                            <a:pt x="32" y="5"/>
                          </a:moveTo>
                          <a:cubicBezTo>
                            <a:pt x="32" y="5"/>
                            <a:pt x="33" y="5"/>
                            <a:pt x="33" y="5"/>
                          </a:cubicBezTo>
                          <a:cubicBezTo>
                            <a:pt x="33" y="6"/>
                            <a:pt x="32" y="6"/>
                            <a:pt x="32" y="6"/>
                          </a:cubicBezTo>
                          <a:cubicBezTo>
                            <a:pt x="31" y="6"/>
                            <a:pt x="31" y="6"/>
                            <a:pt x="31" y="5"/>
                          </a:cubicBezTo>
                          <a:cubicBezTo>
                            <a:pt x="31" y="5"/>
                            <a:pt x="31" y="5"/>
                            <a:pt x="32" y="5"/>
                          </a:cubicBezTo>
                          <a:close/>
                          <a:moveTo>
                            <a:pt x="58" y="110"/>
                          </a:moveTo>
                          <a:cubicBezTo>
                            <a:pt x="58" y="111"/>
                            <a:pt x="57" y="112"/>
                            <a:pt x="55" y="112"/>
                          </a:cubicBezTo>
                          <a:cubicBezTo>
                            <a:pt x="8" y="112"/>
                            <a:pt x="8" y="112"/>
                            <a:pt x="8" y="112"/>
                          </a:cubicBezTo>
                          <a:cubicBezTo>
                            <a:pt x="7" y="112"/>
                            <a:pt x="6" y="111"/>
                            <a:pt x="6" y="110"/>
                          </a:cubicBezTo>
                          <a:cubicBezTo>
                            <a:pt x="6" y="100"/>
                            <a:pt x="6" y="100"/>
                            <a:pt x="6" y="100"/>
                          </a:cubicBezTo>
                          <a:cubicBezTo>
                            <a:pt x="58" y="100"/>
                            <a:pt x="58" y="100"/>
                            <a:pt x="58" y="100"/>
                          </a:cubicBezTo>
                          <a:lnTo>
                            <a:pt x="58" y="110"/>
                          </a:lnTo>
                          <a:close/>
                          <a:moveTo>
                            <a:pt x="58" y="98"/>
                          </a:moveTo>
                          <a:cubicBezTo>
                            <a:pt x="6" y="98"/>
                            <a:pt x="6" y="98"/>
                            <a:pt x="6" y="98"/>
                          </a:cubicBezTo>
                          <a:cubicBezTo>
                            <a:pt x="6" y="10"/>
                            <a:pt x="6" y="10"/>
                            <a:pt x="6" y="10"/>
                          </a:cubicBezTo>
                          <a:cubicBezTo>
                            <a:pt x="6" y="9"/>
                            <a:pt x="7" y="8"/>
                            <a:pt x="8" y="8"/>
                          </a:cubicBezTo>
                          <a:cubicBezTo>
                            <a:pt x="17" y="8"/>
                            <a:pt x="17" y="8"/>
                            <a:pt x="17" y="8"/>
                          </a:cubicBezTo>
                          <a:cubicBezTo>
                            <a:pt x="18" y="9"/>
                            <a:pt x="19" y="10"/>
                            <a:pt x="19" y="10"/>
                          </a:cubicBezTo>
                          <a:cubicBezTo>
                            <a:pt x="44" y="10"/>
                            <a:pt x="44" y="10"/>
                            <a:pt x="44" y="10"/>
                          </a:cubicBezTo>
                          <a:cubicBezTo>
                            <a:pt x="45" y="10"/>
                            <a:pt x="46" y="9"/>
                            <a:pt x="46" y="8"/>
                          </a:cubicBezTo>
                          <a:cubicBezTo>
                            <a:pt x="55" y="8"/>
                            <a:pt x="55" y="8"/>
                            <a:pt x="55" y="8"/>
                          </a:cubicBezTo>
                          <a:cubicBezTo>
                            <a:pt x="57" y="8"/>
                            <a:pt x="58" y="9"/>
                            <a:pt x="58" y="10"/>
                          </a:cubicBezTo>
                          <a:lnTo>
                            <a:pt x="58" y="98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>
                        <a:latin typeface="Qualcomm Office Regular" pitchFamily="34" charset="0"/>
                      </a:endParaRPr>
                    </a:p>
                  </p:txBody>
                </p:sp>
              </p:grpSp>
            </p:grpSp>
          </p:grpSp>
        </p:grpSp>
        <p:grpSp>
          <p:nvGrpSpPr>
            <p:cNvPr id="76" name="Group 75"/>
            <p:cNvGrpSpPr/>
            <p:nvPr/>
          </p:nvGrpSpPr>
          <p:grpSpPr>
            <a:xfrm>
              <a:off x="3259566" y="4166143"/>
              <a:ext cx="1089679" cy="365803"/>
              <a:chOff x="4373539" y="4730532"/>
              <a:chExt cx="1263356" cy="405043"/>
            </a:xfrm>
          </p:grpSpPr>
          <p:grpSp>
            <p:nvGrpSpPr>
              <p:cNvPr id="77" name="Group 76"/>
              <p:cNvGrpSpPr/>
              <p:nvPr/>
            </p:nvGrpSpPr>
            <p:grpSpPr>
              <a:xfrm>
                <a:off x="4504913" y="4730532"/>
                <a:ext cx="1000608" cy="281217"/>
                <a:chOff x="6475413" y="5781675"/>
                <a:chExt cx="485775" cy="136525"/>
              </a:xfrm>
              <a:solidFill>
                <a:srgbClr val="143C66"/>
              </a:solidFill>
            </p:grpSpPr>
            <p:sp>
              <p:nvSpPr>
                <p:cNvPr id="79" name="Freeform 50"/>
                <p:cNvSpPr>
                  <a:spLocks noEditPoints="1"/>
                </p:cNvSpPr>
                <p:nvPr/>
              </p:nvSpPr>
              <p:spPr bwMode="auto">
                <a:xfrm>
                  <a:off x="6561138" y="5800725"/>
                  <a:ext cx="311150" cy="57150"/>
                </a:xfrm>
                <a:custGeom>
                  <a:avLst/>
                  <a:gdLst>
                    <a:gd name="T0" fmla="*/ 97 w 98"/>
                    <a:gd name="T1" fmla="*/ 0 h 18"/>
                    <a:gd name="T2" fmla="*/ 2 w 98"/>
                    <a:gd name="T3" fmla="*/ 0 h 18"/>
                    <a:gd name="T4" fmla="*/ 0 w 98"/>
                    <a:gd name="T5" fmla="*/ 2 h 18"/>
                    <a:gd name="T6" fmla="*/ 0 w 98"/>
                    <a:gd name="T7" fmla="*/ 17 h 18"/>
                    <a:gd name="T8" fmla="*/ 2 w 98"/>
                    <a:gd name="T9" fmla="*/ 18 h 18"/>
                    <a:gd name="T10" fmla="*/ 97 w 98"/>
                    <a:gd name="T11" fmla="*/ 18 h 18"/>
                    <a:gd name="T12" fmla="*/ 98 w 98"/>
                    <a:gd name="T13" fmla="*/ 17 h 18"/>
                    <a:gd name="T14" fmla="*/ 98 w 98"/>
                    <a:gd name="T15" fmla="*/ 2 h 18"/>
                    <a:gd name="T16" fmla="*/ 97 w 98"/>
                    <a:gd name="T17" fmla="*/ 0 h 18"/>
                    <a:gd name="T18" fmla="*/ 67 w 98"/>
                    <a:gd name="T19" fmla="*/ 12 h 18"/>
                    <a:gd name="T20" fmla="*/ 64 w 98"/>
                    <a:gd name="T21" fmla="*/ 9 h 18"/>
                    <a:gd name="T22" fmla="*/ 67 w 98"/>
                    <a:gd name="T23" fmla="*/ 7 h 18"/>
                    <a:gd name="T24" fmla="*/ 69 w 98"/>
                    <a:gd name="T25" fmla="*/ 9 h 18"/>
                    <a:gd name="T26" fmla="*/ 67 w 98"/>
                    <a:gd name="T27" fmla="*/ 12 h 18"/>
                    <a:gd name="T28" fmla="*/ 75 w 98"/>
                    <a:gd name="T29" fmla="*/ 12 h 18"/>
                    <a:gd name="T30" fmla="*/ 72 w 98"/>
                    <a:gd name="T31" fmla="*/ 9 h 18"/>
                    <a:gd name="T32" fmla="*/ 75 w 98"/>
                    <a:gd name="T33" fmla="*/ 7 h 18"/>
                    <a:gd name="T34" fmla="*/ 77 w 98"/>
                    <a:gd name="T35" fmla="*/ 9 h 18"/>
                    <a:gd name="T36" fmla="*/ 75 w 98"/>
                    <a:gd name="T37" fmla="*/ 12 h 18"/>
                    <a:gd name="T38" fmla="*/ 83 w 98"/>
                    <a:gd name="T39" fmla="*/ 12 h 18"/>
                    <a:gd name="T40" fmla="*/ 80 w 98"/>
                    <a:gd name="T41" fmla="*/ 9 h 18"/>
                    <a:gd name="T42" fmla="*/ 83 w 98"/>
                    <a:gd name="T43" fmla="*/ 7 h 18"/>
                    <a:gd name="T44" fmla="*/ 85 w 98"/>
                    <a:gd name="T45" fmla="*/ 9 h 18"/>
                    <a:gd name="T46" fmla="*/ 83 w 98"/>
                    <a:gd name="T47" fmla="*/ 12 h 18"/>
                    <a:gd name="T48" fmla="*/ 91 w 98"/>
                    <a:gd name="T49" fmla="*/ 12 h 18"/>
                    <a:gd name="T50" fmla="*/ 89 w 98"/>
                    <a:gd name="T51" fmla="*/ 9 h 18"/>
                    <a:gd name="T52" fmla="*/ 91 w 98"/>
                    <a:gd name="T53" fmla="*/ 7 h 18"/>
                    <a:gd name="T54" fmla="*/ 93 w 98"/>
                    <a:gd name="T55" fmla="*/ 9 h 18"/>
                    <a:gd name="T56" fmla="*/ 91 w 98"/>
                    <a:gd name="T57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8" h="18">
                      <a:moveTo>
                        <a:pt x="97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8"/>
                        <a:pt x="1" y="18"/>
                        <a:pt x="2" y="18"/>
                      </a:cubicBezTo>
                      <a:cubicBezTo>
                        <a:pt x="97" y="18"/>
                        <a:pt x="97" y="18"/>
                        <a:pt x="97" y="18"/>
                      </a:cubicBezTo>
                      <a:cubicBezTo>
                        <a:pt x="98" y="18"/>
                        <a:pt x="98" y="18"/>
                        <a:pt x="98" y="17"/>
                      </a:cubicBezTo>
                      <a:cubicBezTo>
                        <a:pt x="98" y="2"/>
                        <a:pt x="98" y="2"/>
                        <a:pt x="98" y="2"/>
                      </a:cubicBezTo>
                      <a:cubicBezTo>
                        <a:pt x="98" y="1"/>
                        <a:pt x="98" y="0"/>
                        <a:pt x="97" y="0"/>
                      </a:cubicBezTo>
                      <a:close/>
                      <a:moveTo>
                        <a:pt x="67" y="12"/>
                      </a:moveTo>
                      <a:cubicBezTo>
                        <a:pt x="65" y="12"/>
                        <a:pt x="64" y="11"/>
                        <a:pt x="64" y="9"/>
                      </a:cubicBezTo>
                      <a:cubicBezTo>
                        <a:pt x="64" y="8"/>
                        <a:pt x="65" y="7"/>
                        <a:pt x="67" y="7"/>
                      </a:cubicBezTo>
                      <a:cubicBezTo>
                        <a:pt x="68" y="7"/>
                        <a:pt x="69" y="8"/>
                        <a:pt x="69" y="9"/>
                      </a:cubicBezTo>
                      <a:cubicBezTo>
                        <a:pt x="69" y="11"/>
                        <a:pt x="68" y="12"/>
                        <a:pt x="67" y="12"/>
                      </a:cubicBezTo>
                      <a:close/>
                      <a:moveTo>
                        <a:pt x="75" y="12"/>
                      </a:moveTo>
                      <a:cubicBezTo>
                        <a:pt x="73" y="12"/>
                        <a:pt x="72" y="11"/>
                        <a:pt x="72" y="9"/>
                      </a:cubicBezTo>
                      <a:cubicBezTo>
                        <a:pt x="72" y="8"/>
                        <a:pt x="73" y="7"/>
                        <a:pt x="75" y="7"/>
                      </a:cubicBezTo>
                      <a:cubicBezTo>
                        <a:pt x="76" y="7"/>
                        <a:pt x="77" y="8"/>
                        <a:pt x="77" y="9"/>
                      </a:cubicBezTo>
                      <a:cubicBezTo>
                        <a:pt x="77" y="11"/>
                        <a:pt x="76" y="12"/>
                        <a:pt x="75" y="12"/>
                      </a:cubicBezTo>
                      <a:close/>
                      <a:moveTo>
                        <a:pt x="83" y="12"/>
                      </a:moveTo>
                      <a:cubicBezTo>
                        <a:pt x="81" y="12"/>
                        <a:pt x="80" y="11"/>
                        <a:pt x="80" y="9"/>
                      </a:cubicBezTo>
                      <a:cubicBezTo>
                        <a:pt x="80" y="8"/>
                        <a:pt x="81" y="7"/>
                        <a:pt x="83" y="7"/>
                      </a:cubicBezTo>
                      <a:cubicBezTo>
                        <a:pt x="84" y="7"/>
                        <a:pt x="85" y="8"/>
                        <a:pt x="85" y="9"/>
                      </a:cubicBezTo>
                      <a:cubicBezTo>
                        <a:pt x="85" y="11"/>
                        <a:pt x="84" y="12"/>
                        <a:pt x="83" y="12"/>
                      </a:cubicBezTo>
                      <a:close/>
                      <a:moveTo>
                        <a:pt x="91" y="12"/>
                      </a:moveTo>
                      <a:cubicBezTo>
                        <a:pt x="90" y="12"/>
                        <a:pt x="89" y="11"/>
                        <a:pt x="89" y="9"/>
                      </a:cubicBezTo>
                      <a:cubicBezTo>
                        <a:pt x="89" y="8"/>
                        <a:pt x="90" y="7"/>
                        <a:pt x="91" y="7"/>
                      </a:cubicBezTo>
                      <a:cubicBezTo>
                        <a:pt x="92" y="7"/>
                        <a:pt x="93" y="8"/>
                        <a:pt x="93" y="9"/>
                      </a:cubicBezTo>
                      <a:cubicBezTo>
                        <a:pt x="93" y="11"/>
                        <a:pt x="92" y="12"/>
                        <a:pt x="91" y="1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0" name="Freeform 51"/>
                <p:cNvSpPr>
                  <a:spLocks noEditPoints="1"/>
                </p:cNvSpPr>
                <p:nvPr/>
              </p:nvSpPr>
              <p:spPr bwMode="auto">
                <a:xfrm>
                  <a:off x="6475413" y="5781675"/>
                  <a:ext cx="485775" cy="136525"/>
                </a:xfrm>
                <a:custGeom>
                  <a:avLst/>
                  <a:gdLst>
                    <a:gd name="T0" fmla="*/ 150 w 153"/>
                    <a:gd name="T1" fmla="*/ 0 h 43"/>
                    <a:gd name="T2" fmla="*/ 3 w 153"/>
                    <a:gd name="T3" fmla="*/ 0 h 43"/>
                    <a:gd name="T4" fmla="*/ 0 w 153"/>
                    <a:gd name="T5" fmla="*/ 3 h 43"/>
                    <a:gd name="T6" fmla="*/ 0 w 153"/>
                    <a:gd name="T7" fmla="*/ 33 h 43"/>
                    <a:gd name="T8" fmla="*/ 3 w 153"/>
                    <a:gd name="T9" fmla="*/ 36 h 43"/>
                    <a:gd name="T10" fmla="*/ 4 w 153"/>
                    <a:gd name="T11" fmla="*/ 36 h 43"/>
                    <a:gd name="T12" fmla="*/ 3 w 153"/>
                    <a:gd name="T13" fmla="*/ 38 h 43"/>
                    <a:gd name="T14" fmla="*/ 3 w 153"/>
                    <a:gd name="T15" fmla="*/ 40 h 43"/>
                    <a:gd name="T16" fmla="*/ 6 w 153"/>
                    <a:gd name="T17" fmla="*/ 43 h 43"/>
                    <a:gd name="T18" fmla="*/ 16 w 153"/>
                    <a:gd name="T19" fmla="*/ 43 h 43"/>
                    <a:gd name="T20" fmla="*/ 19 w 153"/>
                    <a:gd name="T21" fmla="*/ 40 h 43"/>
                    <a:gd name="T22" fmla="*/ 19 w 153"/>
                    <a:gd name="T23" fmla="*/ 38 h 43"/>
                    <a:gd name="T24" fmla="*/ 18 w 153"/>
                    <a:gd name="T25" fmla="*/ 36 h 43"/>
                    <a:gd name="T26" fmla="*/ 135 w 153"/>
                    <a:gd name="T27" fmla="*/ 36 h 43"/>
                    <a:gd name="T28" fmla="*/ 134 w 153"/>
                    <a:gd name="T29" fmla="*/ 38 h 43"/>
                    <a:gd name="T30" fmla="*/ 134 w 153"/>
                    <a:gd name="T31" fmla="*/ 40 h 43"/>
                    <a:gd name="T32" fmla="*/ 137 w 153"/>
                    <a:gd name="T33" fmla="*/ 43 h 43"/>
                    <a:gd name="T34" fmla="*/ 147 w 153"/>
                    <a:gd name="T35" fmla="*/ 43 h 43"/>
                    <a:gd name="T36" fmla="*/ 150 w 153"/>
                    <a:gd name="T37" fmla="*/ 40 h 43"/>
                    <a:gd name="T38" fmla="*/ 150 w 153"/>
                    <a:gd name="T39" fmla="*/ 38 h 43"/>
                    <a:gd name="T40" fmla="*/ 149 w 153"/>
                    <a:gd name="T41" fmla="*/ 36 h 43"/>
                    <a:gd name="T42" fmla="*/ 150 w 153"/>
                    <a:gd name="T43" fmla="*/ 36 h 43"/>
                    <a:gd name="T44" fmla="*/ 153 w 153"/>
                    <a:gd name="T45" fmla="*/ 33 h 43"/>
                    <a:gd name="T46" fmla="*/ 153 w 153"/>
                    <a:gd name="T47" fmla="*/ 3 h 43"/>
                    <a:gd name="T48" fmla="*/ 150 w 153"/>
                    <a:gd name="T49" fmla="*/ 0 h 43"/>
                    <a:gd name="T50" fmla="*/ 12 w 153"/>
                    <a:gd name="T51" fmla="*/ 27 h 43"/>
                    <a:gd name="T52" fmla="*/ 8 w 153"/>
                    <a:gd name="T53" fmla="*/ 24 h 43"/>
                    <a:gd name="T54" fmla="*/ 12 w 153"/>
                    <a:gd name="T55" fmla="*/ 20 h 43"/>
                    <a:gd name="T56" fmla="*/ 15 w 153"/>
                    <a:gd name="T57" fmla="*/ 24 h 43"/>
                    <a:gd name="T58" fmla="*/ 12 w 153"/>
                    <a:gd name="T59" fmla="*/ 27 h 43"/>
                    <a:gd name="T60" fmla="*/ 128 w 153"/>
                    <a:gd name="T61" fmla="*/ 23 h 43"/>
                    <a:gd name="T62" fmla="*/ 124 w 153"/>
                    <a:gd name="T63" fmla="*/ 27 h 43"/>
                    <a:gd name="T64" fmla="*/ 29 w 153"/>
                    <a:gd name="T65" fmla="*/ 27 h 43"/>
                    <a:gd name="T66" fmla="*/ 24 w 153"/>
                    <a:gd name="T67" fmla="*/ 23 h 43"/>
                    <a:gd name="T68" fmla="*/ 24 w 153"/>
                    <a:gd name="T69" fmla="*/ 8 h 43"/>
                    <a:gd name="T70" fmla="*/ 29 w 153"/>
                    <a:gd name="T71" fmla="*/ 3 h 43"/>
                    <a:gd name="T72" fmla="*/ 124 w 153"/>
                    <a:gd name="T73" fmla="*/ 3 h 43"/>
                    <a:gd name="T74" fmla="*/ 128 w 153"/>
                    <a:gd name="T75" fmla="*/ 8 h 43"/>
                    <a:gd name="T76" fmla="*/ 128 w 153"/>
                    <a:gd name="T77" fmla="*/ 23 h 43"/>
                    <a:gd name="T78" fmla="*/ 142 w 153"/>
                    <a:gd name="T79" fmla="*/ 24 h 43"/>
                    <a:gd name="T80" fmla="*/ 134 w 153"/>
                    <a:gd name="T81" fmla="*/ 15 h 43"/>
                    <a:gd name="T82" fmla="*/ 142 w 153"/>
                    <a:gd name="T83" fmla="*/ 7 h 43"/>
                    <a:gd name="T84" fmla="*/ 150 w 153"/>
                    <a:gd name="T85" fmla="*/ 15 h 43"/>
                    <a:gd name="T86" fmla="*/ 142 w 153"/>
                    <a:gd name="T87" fmla="*/ 2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53" h="43">
                      <a:moveTo>
                        <a:pt x="15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34"/>
                        <a:pt x="1" y="36"/>
                        <a:pt x="3" y="3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3" y="36"/>
                        <a:pt x="3" y="37"/>
                        <a:pt x="3" y="38"/>
                      </a:cubicBezTo>
                      <a:cubicBezTo>
                        <a:pt x="3" y="40"/>
                        <a:pt x="3" y="40"/>
                        <a:pt x="3" y="40"/>
                      </a:cubicBezTo>
                      <a:cubicBezTo>
                        <a:pt x="3" y="42"/>
                        <a:pt x="4" y="43"/>
                        <a:pt x="6" y="43"/>
                      </a:cubicBezTo>
                      <a:cubicBezTo>
                        <a:pt x="16" y="43"/>
                        <a:pt x="16" y="43"/>
                        <a:pt x="16" y="43"/>
                      </a:cubicBezTo>
                      <a:cubicBezTo>
                        <a:pt x="18" y="43"/>
                        <a:pt x="19" y="42"/>
                        <a:pt x="19" y="40"/>
                      </a:cubicBezTo>
                      <a:cubicBezTo>
                        <a:pt x="19" y="38"/>
                        <a:pt x="19" y="38"/>
                        <a:pt x="19" y="38"/>
                      </a:cubicBezTo>
                      <a:cubicBezTo>
                        <a:pt x="19" y="37"/>
                        <a:pt x="19" y="36"/>
                        <a:pt x="18" y="36"/>
                      </a:cubicBezTo>
                      <a:cubicBezTo>
                        <a:pt x="135" y="36"/>
                        <a:pt x="135" y="36"/>
                        <a:pt x="135" y="36"/>
                      </a:cubicBezTo>
                      <a:cubicBezTo>
                        <a:pt x="134" y="36"/>
                        <a:pt x="134" y="37"/>
                        <a:pt x="134" y="38"/>
                      </a:cubicBezTo>
                      <a:cubicBezTo>
                        <a:pt x="134" y="40"/>
                        <a:pt x="134" y="40"/>
                        <a:pt x="134" y="40"/>
                      </a:cubicBezTo>
                      <a:cubicBezTo>
                        <a:pt x="134" y="42"/>
                        <a:pt x="135" y="43"/>
                        <a:pt x="137" y="43"/>
                      </a:cubicBezTo>
                      <a:cubicBezTo>
                        <a:pt x="147" y="43"/>
                        <a:pt x="147" y="43"/>
                        <a:pt x="147" y="43"/>
                      </a:cubicBezTo>
                      <a:cubicBezTo>
                        <a:pt x="149" y="43"/>
                        <a:pt x="150" y="42"/>
                        <a:pt x="150" y="40"/>
                      </a:cubicBezTo>
                      <a:cubicBezTo>
                        <a:pt x="150" y="38"/>
                        <a:pt x="150" y="38"/>
                        <a:pt x="150" y="38"/>
                      </a:cubicBezTo>
                      <a:cubicBezTo>
                        <a:pt x="150" y="37"/>
                        <a:pt x="150" y="36"/>
                        <a:pt x="149" y="36"/>
                      </a:cubicBezTo>
                      <a:cubicBezTo>
                        <a:pt x="150" y="36"/>
                        <a:pt x="150" y="36"/>
                        <a:pt x="150" y="36"/>
                      </a:cubicBezTo>
                      <a:cubicBezTo>
                        <a:pt x="152" y="36"/>
                        <a:pt x="153" y="34"/>
                        <a:pt x="153" y="33"/>
                      </a:cubicBezTo>
                      <a:cubicBezTo>
                        <a:pt x="153" y="3"/>
                        <a:pt x="153" y="3"/>
                        <a:pt x="153" y="3"/>
                      </a:cubicBezTo>
                      <a:cubicBezTo>
                        <a:pt x="153" y="1"/>
                        <a:pt x="152" y="0"/>
                        <a:pt x="150" y="0"/>
                      </a:cubicBezTo>
                      <a:close/>
                      <a:moveTo>
                        <a:pt x="12" y="27"/>
                      </a:moveTo>
                      <a:cubicBezTo>
                        <a:pt x="10" y="27"/>
                        <a:pt x="8" y="26"/>
                        <a:pt x="8" y="24"/>
                      </a:cubicBezTo>
                      <a:cubicBezTo>
                        <a:pt x="8" y="22"/>
                        <a:pt x="10" y="20"/>
                        <a:pt x="12" y="20"/>
                      </a:cubicBezTo>
                      <a:cubicBezTo>
                        <a:pt x="14" y="20"/>
                        <a:pt x="15" y="22"/>
                        <a:pt x="15" y="24"/>
                      </a:cubicBezTo>
                      <a:cubicBezTo>
                        <a:pt x="15" y="26"/>
                        <a:pt x="14" y="27"/>
                        <a:pt x="12" y="27"/>
                      </a:cubicBezTo>
                      <a:close/>
                      <a:moveTo>
                        <a:pt x="128" y="23"/>
                      </a:moveTo>
                      <a:cubicBezTo>
                        <a:pt x="128" y="25"/>
                        <a:pt x="126" y="27"/>
                        <a:pt x="124" y="27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26" y="27"/>
                        <a:pt x="24" y="25"/>
                        <a:pt x="24" y="23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5"/>
                        <a:pt x="26" y="3"/>
                        <a:pt x="29" y="3"/>
                      </a:cubicBezTo>
                      <a:cubicBezTo>
                        <a:pt x="124" y="3"/>
                        <a:pt x="124" y="3"/>
                        <a:pt x="124" y="3"/>
                      </a:cubicBezTo>
                      <a:cubicBezTo>
                        <a:pt x="126" y="3"/>
                        <a:pt x="128" y="5"/>
                        <a:pt x="128" y="8"/>
                      </a:cubicBezTo>
                      <a:lnTo>
                        <a:pt x="128" y="23"/>
                      </a:lnTo>
                      <a:close/>
                      <a:moveTo>
                        <a:pt x="142" y="24"/>
                      </a:moveTo>
                      <a:cubicBezTo>
                        <a:pt x="137" y="24"/>
                        <a:pt x="134" y="20"/>
                        <a:pt x="134" y="15"/>
                      </a:cubicBezTo>
                      <a:cubicBezTo>
                        <a:pt x="134" y="11"/>
                        <a:pt x="137" y="7"/>
                        <a:pt x="142" y="7"/>
                      </a:cubicBezTo>
                      <a:cubicBezTo>
                        <a:pt x="147" y="7"/>
                        <a:pt x="150" y="11"/>
                        <a:pt x="150" y="15"/>
                      </a:cubicBezTo>
                      <a:cubicBezTo>
                        <a:pt x="150" y="20"/>
                        <a:pt x="147" y="24"/>
                        <a:pt x="142" y="2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pic>
            <p:nvPicPr>
              <p:cNvPr id="78" name="Picture 7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73539" y="4873045"/>
                <a:ext cx="1263356" cy="262530"/>
              </a:xfrm>
              <a:prstGeom prst="rect">
                <a:avLst/>
              </a:prstGeom>
              <a:noFill/>
            </p:spPr>
          </p:pic>
        </p:grpSp>
        <p:grpSp>
          <p:nvGrpSpPr>
            <p:cNvPr id="9" name="Group 8"/>
            <p:cNvGrpSpPr/>
            <p:nvPr/>
          </p:nvGrpSpPr>
          <p:grpSpPr>
            <a:xfrm>
              <a:off x="1246369" y="2905092"/>
              <a:ext cx="609047" cy="1413596"/>
              <a:chOff x="512944" y="2905092"/>
              <a:chExt cx="609047" cy="1413596"/>
            </a:xfrm>
          </p:grpSpPr>
          <p:sp>
            <p:nvSpPr>
              <p:cNvPr id="201" name="Freeform 97"/>
              <p:cNvSpPr>
                <a:spLocks/>
              </p:cNvSpPr>
              <p:nvPr/>
            </p:nvSpPr>
            <p:spPr bwMode="auto">
              <a:xfrm>
                <a:off x="512944" y="3255149"/>
                <a:ext cx="233431" cy="411582"/>
              </a:xfrm>
              <a:custGeom>
                <a:avLst/>
                <a:gdLst>
                  <a:gd name="T0" fmla="*/ 82 w 93"/>
                  <a:gd name="T1" fmla="*/ 0 h 164"/>
                  <a:gd name="T2" fmla="*/ 71 w 93"/>
                  <a:gd name="T3" fmla="*/ 12 h 164"/>
                  <a:gd name="T4" fmla="*/ 71 w 93"/>
                  <a:gd name="T5" fmla="*/ 62 h 164"/>
                  <a:gd name="T6" fmla="*/ 58 w 93"/>
                  <a:gd name="T7" fmla="*/ 72 h 164"/>
                  <a:gd name="T8" fmla="*/ 58 w 93"/>
                  <a:gd name="T9" fmla="*/ 37 h 164"/>
                  <a:gd name="T10" fmla="*/ 47 w 93"/>
                  <a:gd name="T11" fmla="*/ 26 h 164"/>
                  <a:gd name="T12" fmla="*/ 36 w 93"/>
                  <a:gd name="T13" fmla="*/ 37 h 164"/>
                  <a:gd name="T14" fmla="*/ 36 w 93"/>
                  <a:gd name="T15" fmla="*/ 88 h 164"/>
                  <a:gd name="T16" fmla="*/ 23 w 93"/>
                  <a:gd name="T17" fmla="*/ 97 h 164"/>
                  <a:gd name="T18" fmla="*/ 23 w 93"/>
                  <a:gd name="T19" fmla="*/ 63 h 164"/>
                  <a:gd name="T20" fmla="*/ 12 w 93"/>
                  <a:gd name="T21" fmla="*/ 52 h 164"/>
                  <a:gd name="T22" fmla="*/ 0 w 93"/>
                  <a:gd name="T23" fmla="*/ 63 h 164"/>
                  <a:gd name="T24" fmla="*/ 0 w 93"/>
                  <a:gd name="T25" fmla="*/ 153 h 164"/>
                  <a:gd name="T26" fmla="*/ 12 w 93"/>
                  <a:gd name="T27" fmla="*/ 164 h 164"/>
                  <a:gd name="T28" fmla="*/ 23 w 93"/>
                  <a:gd name="T29" fmla="*/ 153 h 164"/>
                  <a:gd name="T30" fmla="*/ 23 w 93"/>
                  <a:gd name="T31" fmla="*/ 102 h 164"/>
                  <a:gd name="T32" fmla="*/ 36 w 93"/>
                  <a:gd name="T33" fmla="*/ 93 h 164"/>
                  <a:gd name="T34" fmla="*/ 36 w 93"/>
                  <a:gd name="T35" fmla="*/ 128 h 164"/>
                  <a:gd name="T36" fmla="*/ 47 w 93"/>
                  <a:gd name="T37" fmla="*/ 139 h 164"/>
                  <a:gd name="T38" fmla="*/ 58 w 93"/>
                  <a:gd name="T39" fmla="*/ 128 h 164"/>
                  <a:gd name="T40" fmla="*/ 58 w 93"/>
                  <a:gd name="T41" fmla="*/ 77 h 164"/>
                  <a:gd name="T42" fmla="*/ 71 w 93"/>
                  <a:gd name="T43" fmla="*/ 67 h 164"/>
                  <a:gd name="T44" fmla="*/ 71 w 93"/>
                  <a:gd name="T45" fmla="*/ 102 h 164"/>
                  <a:gd name="T46" fmla="*/ 82 w 93"/>
                  <a:gd name="T47" fmla="*/ 113 h 164"/>
                  <a:gd name="T48" fmla="*/ 93 w 93"/>
                  <a:gd name="T49" fmla="*/ 102 h 164"/>
                  <a:gd name="T50" fmla="*/ 93 w 93"/>
                  <a:gd name="T51" fmla="*/ 12 h 164"/>
                  <a:gd name="T52" fmla="*/ 82 w 93"/>
                  <a:gd name="T5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3" h="164">
                    <a:moveTo>
                      <a:pt x="82" y="0"/>
                    </a:moveTo>
                    <a:cubicBezTo>
                      <a:pt x="76" y="0"/>
                      <a:pt x="71" y="5"/>
                      <a:pt x="71" y="1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58" y="72"/>
                      <a:pt x="58" y="72"/>
                      <a:pt x="58" y="72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58" y="31"/>
                      <a:pt x="53" y="26"/>
                      <a:pt x="47" y="26"/>
                    </a:cubicBezTo>
                    <a:cubicBezTo>
                      <a:pt x="41" y="26"/>
                      <a:pt x="36" y="31"/>
                      <a:pt x="36" y="37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23" y="97"/>
                      <a:pt x="23" y="97"/>
                      <a:pt x="23" y="97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57"/>
                      <a:pt x="18" y="52"/>
                      <a:pt x="12" y="52"/>
                    </a:cubicBezTo>
                    <a:cubicBezTo>
                      <a:pt x="5" y="52"/>
                      <a:pt x="0" y="57"/>
                      <a:pt x="0" y="63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9"/>
                      <a:pt x="5" y="164"/>
                      <a:pt x="12" y="164"/>
                    </a:cubicBezTo>
                    <a:cubicBezTo>
                      <a:pt x="18" y="164"/>
                      <a:pt x="23" y="159"/>
                      <a:pt x="23" y="153"/>
                    </a:cubicBezTo>
                    <a:cubicBezTo>
                      <a:pt x="23" y="102"/>
                      <a:pt x="23" y="102"/>
                      <a:pt x="23" y="102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128"/>
                      <a:pt x="36" y="128"/>
                      <a:pt x="36" y="128"/>
                    </a:cubicBezTo>
                    <a:cubicBezTo>
                      <a:pt x="36" y="134"/>
                      <a:pt x="41" y="139"/>
                      <a:pt x="47" y="139"/>
                    </a:cubicBezTo>
                    <a:cubicBezTo>
                      <a:pt x="53" y="139"/>
                      <a:pt x="58" y="134"/>
                      <a:pt x="58" y="128"/>
                    </a:cubicBezTo>
                    <a:cubicBezTo>
                      <a:pt x="58" y="77"/>
                      <a:pt x="58" y="77"/>
                      <a:pt x="58" y="77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1" y="102"/>
                      <a:pt x="71" y="102"/>
                      <a:pt x="71" y="102"/>
                    </a:cubicBezTo>
                    <a:cubicBezTo>
                      <a:pt x="71" y="108"/>
                      <a:pt x="76" y="113"/>
                      <a:pt x="82" y="113"/>
                    </a:cubicBezTo>
                    <a:cubicBezTo>
                      <a:pt x="88" y="113"/>
                      <a:pt x="93" y="108"/>
                      <a:pt x="93" y="102"/>
                    </a:cubicBezTo>
                    <a:cubicBezTo>
                      <a:pt x="93" y="12"/>
                      <a:pt x="93" y="12"/>
                      <a:pt x="93" y="12"/>
                    </a:cubicBezTo>
                    <a:cubicBezTo>
                      <a:pt x="93" y="5"/>
                      <a:pt x="88" y="0"/>
                      <a:pt x="8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" name="Freeform 98"/>
              <p:cNvSpPr>
                <a:spLocks/>
              </p:cNvSpPr>
              <p:nvPr/>
            </p:nvSpPr>
            <p:spPr bwMode="auto">
              <a:xfrm>
                <a:off x="889621" y="3255149"/>
                <a:ext cx="232370" cy="411582"/>
              </a:xfrm>
              <a:custGeom>
                <a:avLst/>
                <a:gdLst>
                  <a:gd name="T0" fmla="*/ 82 w 93"/>
                  <a:gd name="T1" fmla="*/ 52 h 164"/>
                  <a:gd name="T2" fmla="*/ 71 w 93"/>
                  <a:gd name="T3" fmla="*/ 63 h 164"/>
                  <a:gd name="T4" fmla="*/ 71 w 93"/>
                  <a:gd name="T5" fmla="*/ 97 h 164"/>
                  <a:gd name="T6" fmla="*/ 58 w 93"/>
                  <a:gd name="T7" fmla="*/ 88 h 164"/>
                  <a:gd name="T8" fmla="*/ 58 w 93"/>
                  <a:gd name="T9" fmla="*/ 37 h 164"/>
                  <a:gd name="T10" fmla="*/ 47 w 93"/>
                  <a:gd name="T11" fmla="*/ 26 h 164"/>
                  <a:gd name="T12" fmla="*/ 36 w 93"/>
                  <a:gd name="T13" fmla="*/ 37 h 164"/>
                  <a:gd name="T14" fmla="*/ 36 w 93"/>
                  <a:gd name="T15" fmla="*/ 72 h 164"/>
                  <a:gd name="T16" fmla="*/ 23 w 93"/>
                  <a:gd name="T17" fmla="*/ 62 h 164"/>
                  <a:gd name="T18" fmla="*/ 23 w 93"/>
                  <a:gd name="T19" fmla="*/ 12 h 164"/>
                  <a:gd name="T20" fmla="*/ 12 w 93"/>
                  <a:gd name="T21" fmla="*/ 0 h 164"/>
                  <a:gd name="T22" fmla="*/ 0 w 93"/>
                  <a:gd name="T23" fmla="*/ 12 h 164"/>
                  <a:gd name="T24" fmla="*/ 0 w 93"/>
                  <a:gd name="T25" fmla="*/ 102 h 164"/>
                  <a:gd name="T26" fmla="*/ 12 w 93"/>
                  <a:gd name="T27" fmla="*/ 113 h 164"/>
                  <a:gd name="T28" fmla="*/ 23 w 93"/>
                  <a:gd name="T29" fmla="*/ 102 h 164"/>
                  <a:gd name="T30" fmla="*/ 23 w 93"/>
                  <a:gd name="T31" fmla="*/ 67 h 164"/>
                  <a:gd name="T32" fmla="*/ 36 w 93"/>
                  <a:gd name="T33" fmla="*/ 77 h 164"/>
                  <a:gd name="T34" fmla="*/ 36 w 93"/>
                  <a:gd name="T35" fmla="*/ 128 h 164"/>
                  <a:gd name="T36" fmla="*/ 47 w 93"/>
                  <a:gd name="T37" fmla="*/ 139 h 164"/>
                  <a:gd name="T38" fmla="*/ 58 w 93"/>
                  <a:gd name="T39" fmla="*/ 128 h 164"/>
                  <a:gd name="T40" fmla="*/ 58 w 93"/>
                  <a:gd name="T41" fmla="*/ 93 h 164"/>
                  <a:gd name="T42" fmla="*/ 71 w 93"/>
                  <a:gd name="T43" fmla="*/ 102 h 164"/>
                  <a:gd name="T44" fmla="*/ 71 w 93"/>
                  <a:gd name="T45" fmla="*/ 153 h 164"/>
                  <a:gd name="T46" fmla="*/ 82 w 93"/>
                  <a:gd name="T47" fmla="*/ 164 h 164"/>
                  <a:gd name="T48" fmla="*/ 93 w 93"/>
                  <a:gd name="T49" fmla="*/ 153 h 164"/>
                  <a:gd name="T50" fmla="*/ 93 w 93"/>
                  <a:gd name="T51" fmla="*/ 63 h 164"/>
                  <a:gd name="T52" fmla="*/ 82 w 93"/>
                  <a:gd name="T53" fmla="*/ 5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3" h="164">
                    <a:moveTo>
                      <a:pt x="82" y="52"/>
                    </a:moveTo>
                    <a:cubicBezTo>
                      <a:pt x="76" y="52"/>
                      <a:pt x="71" y="57"/>
                      <a:pt x="71" y="63"/>
                    </a:cubicBezTo>
                    <a:cubicBezTo>
                      <a:pt x="71" y="97"/>
                      <a:pt x="71" y="97"/>
                      <a:pt x="71" y="97"/>
                    </a:cubicBezTo>
                    <a:cubicBezTo>
                      <a:pt x="58" y="88"/>
                      <a:pt x="58" y="88"/>
                      <a:pt x="58" y="88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58" y="31"/>
                      <a:pt x="53" y="26"/>
                      <a:pt x="47" y="26"/>
                    </a:cubicBezTo>
                    <a:cubicBezTo>
                      <a:pt x="41" y="26"/>
                      <a:pt x="36" y="31"/>
                      <a:pt x="36" y="37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5"/>
                      <a:pt x="18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8"/>
                      <a:pt x="5" y="113"/>
                      <a:pt x="12" y="113"/>
                    </a:cubicBezTo>
                    <a:cubicBezTo>
                      <a:pt x="18" y="113"/>
                      <a:pt x="23" y="108"/>
                      <a:pt x="23" y="102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36" y="77"/>
                      <a:pt x="36" y="77"/>
                      <a:pt x="36" y="77"/>
                    </a:cubicBezTo>
                    <a:cubicBezTo>
                      <a:pt x="36" y="128"/>
                      <a:pt x="36" y="128"/>
                      <a:pt x="36" y="128"/>
                    </a:cubicBezTo>
                    <a:cubicBezTo>
                      <a:pt x="36" y="134"/>
                      <a:pt x="41" y="139"/>
                      <a:pt x="47" y="139"/>
                    </a:cubicBezTo>
                    <a:cubicBezTo>
                      <a:pt x="53" y="139"/>
                      <a:pt x="58" y="134"/>
                      <a:pt x="58" y="128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71" y="102"/>
                      <a:pt x="71" y="102"/>
                      <a:pt x="71" y="102"/>
                    </a:cubicBezTo>
                    <a:cubicBezTo>
                      <a:pt x="71" y="153"/>
                      <a:pt x="71" y="153"/>
                      <a:pt x="71" y="153"/>
                    </a:cubicBezTo>
                    <a:cubicBezTo>
                      <a:pt x="71" y="159"/>
                      <a:pt x="76" y="164"/>
                      <a:pt x="82" y="164"/>
                    </a:cubicBezTo>
                    <a:cubicBezTo>
                      <a:pt x="88" y="164"/>
                      <a:pt x="93" y="159"/>
                      <a:pt x="93" y="153"/>
                    </a:cubicBezTo>
                    <a:cubicBezTo>
                      <a:pt x="93" y="63"/>
                      <a:pt x="93" y="63"/>
                      <a:pt x="93" y="63"/>
                    </a:cubicBezTo>
                    <a:cubicBezTo>
                      <a:pt x="93" y="57"/>
                      <a:pt x="88" y="52"/>
                      <a:pt x="82" y="5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741074" y="3102397"/>
                <a:ext cx="152791" cy="78497"/>
              </a:xfrm>
              <a:custGeom>
                <a:avLst/>
                <a:gdLst>
                  <a:gd name="T0" fmla="*/ 0 w 61"/>
                  <a:gd name="T1" fmla="*/ 31 h 31"/>
                  <a:gd name="T2" fmla="*/ 31 w 61"/>
                  <a:gd name="T3" fmla="*/ 0 h 31"/>
                  <a:gd name="T4" fmla="*/ 61 w 61"/>
                  <a:gd name="T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31">
                    <a:moveTo>
                      <a:pt x="0" y="31"/>
                    </a:move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1" y="14"/>
                      <a:pt x="61" y="31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ys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" name="Freeform 100"/>
              <p:cNvSpPr>
                <a:spLocks/>
              </p:cNvSpPr>
              <p:nvPr/>
            </p:nvSpPr>
            <p:spPr bwMode="auto">
              <a:xfrm>
                <a:off x="641336" y="3002684"/>
                <a:ext cx="353330" cy="178210"/>
              </a:xfrm>
              <a:custGeom>
                <a:avLst/>
                <a:gdLst>
                  <a:gd name="T0" fmla="*/ 0 w 141"/>
                  <a:gd name="T1" fmla="*/ 71 h 71"/>
                  <a:gd name="T2" fmla="*/ 71 w 141"/>
                  <a:gd name="T3" fmla="*/ 0 h 71"/>
                  <a:gd name="T4" fmla="*/ 141 w 141"/>
                  <a:gd name="T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71">
                    <a:moveTo>
                      <a:pt x="0" y="71"/>
                    </a:moveTo>
                    <a:cubicBezTo>
                      <a:pt x="0" y="32"/>
                      <a:pt x="32" y="0"/>
                      <a:pt x="71" y="0"/>
                    </a:cubicBezTo>
                    <a:cubicBezTo>
                      <a:pt x="109" y="0"/>
                      <a:pt x="141" y="32"/>
                      <a:pt x="141" y="71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ys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" name="Freeform 101"/>
              <p:cNvSpPr>
                <a:spLocks/>
              </p:cNvSpPr>
              <p:nvPr/>
            </p:nvSpPr>
            <p:spPr bwMode="auto">
              <a:xfrm>
                <a:off x="543721" y="2905092"/>
                <a:ext cx="550685" cy="275802"/>
              </a:xfrm>
              <a:custGeom>
                <a:avLst/>
                <a:gdLst>
                  <a:gd name="T0" fmla="*/ 0 w 220"/>
                  <a:gd name="T1" fmla="*/ 110 h 110"/>
                  <a:gd name="T2" fmla="*/ 110 w 220"/>
                  <a:gd name="T3" fmla="*/ 0 h 110"/>
                  <a:gd name="T4" fmla="*/ 220 w 220"/>
                  <a:gd name="T5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0" h="110">
                    <a:moveTo>
                      <a:pt x="0" y="110"/>
                    </a:moveTo>
                    <a:cubicBezTo>
                      <a:pt x="0" y="49"/>
                      <a:pt x="49" y="0"/>
                      <a:pt x="110" y="0"/>
                    </a:cubicBezTo>
                    <a:cubicBezTo>
                      <a:pt x="170" y="0"/>
                      <a:pt x="220" y="49"/>
                      <a:pt x="220" y="110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ys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9" name="Oval 198"/>
              <p:cNvSpPr/>
              <p:nvPr/>
            </p:nvSpPr>
            <p:spPr bwMode="gray">
              <a:xfrm>
                <a:off x="658466" y="4274984"/>
                <a:ext cx="318002" cy="43704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5000"/>
                  </a:lnSpc>
                  <a:spcBef>
                    <a:spcPts val="200"/>
                  </a:spcBef>
                  <a:spcAft>
                    <a:spcPts val="467"/>
                  </a:spcAft>
                </a:pPr>
                <a:endParaRPr lang="en-US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Freeform 96"/>
              <p:cNvSpPr>
                <a:spLocks/>
              </p:cNvSpPr>
              <p:nvPr/>
            </p:nvSpPr>
            <p:spPr bwMode="auto">
              <a:xfrm>
                <a:off x="779272" y="3255149"/>
                <a:ext cx="77457" cy="1048573"/>
              </a:xfrm>
              <a:custGeom>
                <a:avLst/>
                <a:gdLst/>
                <a:ahLst/>
                <a:cxnLst/>
                <a:rect l="l" t="t" r="r" b="b"/>
                <a:pathLst>
                  <a:path w="77437" h="1048573">
                    <a:moveTo>
                      <a:pt x="39968" y="0"/>
                    </a:moveTo>
                    <a:cubicBezTo>
                      <a:pt x="59951" y="0"/>
                      <a:pt x="77437" y="17543"/>
                      <a:pt x="77437" y="40098"/>
                    </a:cubicBezTo>
                    <a:lnTo>
                      <a:pt x="77437" y="593176"/>
                    </a:lnTo>
                    <a:lnTo>
                      <a:pt x="77437" y="940183"/>
                    </a:lnTo>
                    <a:lnTo>
                      <a:pt x="77437" y="1008475"/>
                    </a:lnTo>
                    <a:cubicBezTo>
                      <a:pt x="77437" y="1031030"/>
                      <a:pt x="59951" y="1048573"/>
                      <a:pt x="39968" y="1048573"/>
                    </a:cubicBezTo>
                    <a:cubicBezTo>
                      <a:pt x="17486" y="1048573"/>
                      <a:pt x="0" y="1031030"/>
                      <a:pt x="0" y="1008475"/>
                    </a:cubicBezTo>
                    <a:lnTo>
                      <a:pt x="0" y="940183"/>
                    </a:lnTo>
                    <a:cubicBezTo>
                      <a:pt x="0" y="885408"/>
                      <a:pt x="0" y="832620"/>
                      <a:pt x="0" y="781745"/>
                    </a:cubicBezTo>
                    <a:cubicBezTo>
                      <a:pt x="0" y="732302"/>
                      <a:pt x="0" y="686155"/>
                      <a:pt x="0" y="643085"/>
                    </a:cubicBezTo>
                    <a:cubicBezTo>
                      <a:pt x="0" y="626215"/>
                      <a:pt x="0" y="609580"/>
                      <a:pt x="0" y="593176"/>
                    </a:cubicBezTo>
                    <a:cubicBezTo>
                      <a:pt x="0" y="40098"/>
                      <a:pt x="0" y="40098"/>
                      <a:pt x="0" y="40098"/>
                    </a:cubicBezTo>
                    <a:cubicBezTo>
                      <a:pt x="0" y="17543"/>
                      <a:pt x="17486" y="0"/>
                      <a:pt x="3996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8617087" y="3142475"/>
            <a:ext cx="2467976" cy="1108699"/>
            <a:chOff x="8925437" y="3259676"/>
            <a:chExt cx="2468619" cy="1108699"/>
          </a:xfrm>
        </p:grpSpPr>
        <p:grpSp>
          <p:nvGrpSpPr>
            <p:cNvPr id="115" name="Group 114"/>
            <p:cNvGrpSpPr/>
            <p:nvPr/>
          </p:nvGrpSpPr>
          <p:grpSpPr>
            <a:xfrm>
              <a:off x="8925437" y="3259676"/>
              <a:ext cx="1923780" cy="1108699"/>
              <a:chOff x="1596163" y="2510577"/>
              <a:chExt cx="1923279" cy="1108699"/>
            </a:xfrm>
          </p:grpSpPr>
          <p:grpSp>
            <p:nvGrpSpPr>
              <p:cNvPr id="116" name="Group 115"/>
              <p:cNvGrpSpPr/>
              <p:nvPr/>
            </p:nvGrpSpPr>
            <p:grpSpPr>
              <a:xfrm>
                <a:off x="2361140" y="2510577"/>
                <a:ext cx="1158302" cy="916622"/>
                <a:chOff x="2917890" y="4126223"/>
                <a:chExt cx="1158302" cy="916622"/>
              </a:xfrm>
            </p:grpSpPr>
            <p:grpSp>
              <p:nvGrpSpPr>
                <p:cNvPr id="130" name="Group 129"/>
                <p:cNvGrpSpPr/>
                <p:nvPr/>
              </p:nvGrpSpPr>
              <p:grpSpPr>
                <a:xfrm>
                  <a:off x="2917890" y="4126223"/>
                  <a:ext cx="1158302" cy="789847"/>
                  <a:chOff x="11179280" y="3828108"/>
                  <a:chExt cx="678543" cy="462699"/>
                </a:xfrm>
              </p:grpSpPr>
              <p:sp>
                <p:nvSpPr>
                  <p:cNvPr id="132" name="Rectangle 131"/>
                  <p:cNvSpPr/>
                  <p:nvPr/>
                </p:nvSpPr>
                <p:spPr bwMode="auto">
                  <a:xfrm>
                    <a:off x="11210925" y="3852519"/>
                    <a:ext cx="596265" cy="34592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dirty="0" smtClean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33" name="Freeform 85"/>
                  <p:cNvSpPr>
                    <a:spLocks noEditPoints="1"/>
                  </p:cNvSpPr>
                  <p:nvPr/>
                </p:nvSpPr>
                <p:spPr bwMode="auto">
                  <a:xfrm>
                    <a:off x="11179280" y="3828108"/>
                    <a:ext cx="678543" cy="462699"/>
                  </a:xfrm>
                  <a:custGeom>
                    <a:avLst/>
                    <a:gdLst>
                      <a:gd name="T0" fmla="*/ 688 w 704"/>
                      <a:gd name="T1" fmla="*/ 0 h 480"/>
                      <a:gd name="T2" fmla="*/ 16 w 704"/>
                      <a:gd name="T3" fmla="*/ 0 h 480"/>
                      <a:gd name="T4" fmla="*/ 0 w 704"/>
                      <a:gd name="T5" fmla="*/ 16 h 480"/>
                      <a:gd name="T6" fmla="*/ 0 w 704"/>
                      <a:gd name="T7" fmla="*/ 390 h 480"/>
                      <a:gd name="T8" fmla="*/ 16 w 704"/>
                      <a:gd name="T9" fmla="*/ 407 h 480"/>
                      <a:gd name="T10" fmla="*/ 299 w 704"/>
                      <a:gd name="T11" fmla="*/ 407 h 480"/>
                      <a:gd name="T12" fmla="*/ 315 w 704"/>
                      <a:gd name="T13" fmla="*/ 404 h 480"/>
                      <a:gd name="T14" fmla="*/ 315 w 704"/>
                      <a:gd name="T15" fmla="*/ 417 h 480"/>
                      <a:gd name="T16" fmla="*/ 315 w 704"/>
                      <a:gd name="T17" fmla="*/ 450 h 480"/>
                      <a:gd name="T18" fmla="*/ 161 w 704"/>
                      <a:gd name="T19" fmla="*/ 450 h 480"/>
                      <a:gd name="T20" fmla="*/ 145 w 704"/>
                      <a:gd name="T21" fmla="*/ 465 h 480"/>
                      <a:gd name="T22" fmla="*/ 161 w 704"/>
                      <a:gd name="T23" fmla="*/ 480 h 480"/>
                      <a:gd name="T24" fmla="*/ 544 w 704"/>
                      <a:gd name="T25" fmla="*/ 480 h 480"/>
                      <a:gd name="T26" fmla="*/ 560 w 704"/>
                      <a:gd name="T27" fmla="*/ 465 h 480"/>
                      <a:gd name="T28" fmla="*/ 544 w 704"/>
                      <a:gd name="T29" fmla="*/ 450 h 480"/>
                      <a:gd name="T30" fmla="*/ 401 w 704"/>
                      <a:gd name="T31" fmla="*/ 450 h 480"/>
                      <a:gd name="T32" fmla="*/ 388 w 704"/>
                      <a:gd name="T33" fmla="*/ 452 h 480"/>
                      <a:gd name="T34" fmla="*/ 389 w 704"/>
                      <a:gd name="T35" fmla="*/ 439 h 480"/>
                      <a:gd name="T36" fmla="*/ 389 w 704"/>
                      <a:gd name="T37" fmla="*/ 416 h 480"/>
                      <a:gd name="T38" fmla="*/ 389 w 704"/>
                      <a:gd name="T39" fmla="*/ 403 h 480"/>
                      <a:gd name="T40" fmla="*/ 405 w 704"/>
                      <a:gd name="T41" fmla="*/ 407 h 480"/>
                      <a:gd name="T42" fmla="*/ 688 w 704"/>
                      <a:gd name="T43" fmla="*/ 407 h 480"/>
                      <a:gd name="T44" fmla="*/ 704 w 704"/>
                      <a:gd name="T45" fmla="*/ 390 h 480"/>
                      <a:gd name="T46" fmla="*/ 704 w 704"/>
                      <a:gd name="T47" fmla="*/ 16 h 480"/>
                      <a:gd name="T48" fmla="*/ 688 w 704"/>
                      <a:gd name="T49" fmla="*/ 0 h 480"/>
                      <a:gd name="T50" fmla="*/ 623 w 704"/>
                      <a:gd name="T51" fmla="*/ 345 h 480"/>
                      <a:gd name="T52" fmla="*/ 603 w 704"/>
                      <a:gd name="T53" fmla="*/ 365 h 480"/>
                      <a:gd name="T54" fmla="*/ 101 w 704"/>
                      <a:gd name="T55" fmla="*/ 365 h 480"/>
                      <a:gd name="T56" fmla="*/ 81 w 704"/>
                      <a:gd name="T57" fmla="*/ 345 h 480"/>
                      <a:gd name="T58" fmla="*/ 81 w 704"/>
                      <a:gd name="T59" fmla="*/ 61 h 480"/>
                      <a:gd name="T60" fmla="*/ 101 w 704"/>
                      <a:gd name="T61" fmla="*/ 41 h 480"/>
                      <a:gd name="T62" fmla="*/ 603 w 704"/>
                      <a:gd name="T63" fmla="*/ 41 h 480"/>
                      <a:gd name="T64" fmla="*/ 623 w 704"/>
                      <a:gd name="T65" fmla="*/ 61 h 480"/>
                      <a:gd name="T66" fmla="*/ 623 w 704"/>
                      <a:gd name="T67" fmla="*/ 345 h 4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704" h="480">
                        <a:moveTo>
                          <a:pt x="688" y="0"/>
                        </a:move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7" y="0"/>
                          <a:pt x="0" y="7"/>
                          <a:pt x="0" y="16"/>
                        </a:cubicBezTo>
                        <a:cubicBezTo>
                          <a:pt x="0" y="390"/>
                          <a:pt x="0" y="390"/>
                          <a:pt x="0" y="390"/>
                        </a:cubicBezTo>
                        <a:cubicBezTo>
                          <a:pt x="0" y="399"/>
                          <a:pt x="7" y="407"/>
                          <a:pt x="16" y="407"/>
                        </a:cubicBezTo>
                        <a:cubicBezTo>
                          <a:pt x="299" y="407"/>
                          <a:pt x="299" y="407"/>
                          <a:pt x="299" y="407"/>
                        </a:cubicBezTo>
                        <a:cubicBezTo>
                          <a:pt x="308" y="407"/>
                          <a:pt x="315" y="405"/>
                          <a:pt x="315" y="404"/>
                        </a:cubicBezTo>
                        <a:cubicBezTo>
                          <a:pt x="315" y="402"/>
                          <a:pt x="315" y="408"/>
                          <a:pt x="315" y="417"/>
                        </a:cubicBezTo>
                        <a:cubicBezTo>
                          <a:pt x="315" y="450"/>
                          <a:pt x="315" y="450"/>
                          <a:pt x="315" y="450"/>
                        </a:cubicBezTo>
                        <a:cubicBezTo>
                          <a:pt x="161" y="450"/>
                          <a:pt x="161" y="450"/>
                          <a:pt x="161" y="450"/>
                        </a:cubicBezTo>
                        <a:cubicBezTo>
                          <a:pt x="152" y="450"/>
                          <a:pt x="145" y="457"/>
                          <a:pt x="145" y="465"/>
                        </a:cubicBezTo>
                        <a:cubicBezTo>
                          <a:pt x="145" y="474"/>
                          <a:pt x="152" y="480"/>
                          <a:pt x="161" y="480"/>
                        </a:cubicBezTo>
                        <a:cubicBezTo>
                          <a:pt x="544" y="480"/>
                          <a:pt x="544" y="480"/>
                          <a:pt x="544" y="480"/>
                        </a:cubicBezTo>
                        <a:cubicBezTo>
                          <a:pt x="553" y="480"/>
                          <a:pt x="560" y="474"/>
                          <a:pt x="560" y="465"/>
                        </a:cubicBezTo>
                        <a:cubicBezTo>
                          <a:pt x="560" y="457"/>
                          <a:pt x="553" y="450"/>
                          <a:pt x="544" y="450"/>
                        </a:cubicBezTo>
                        <a:cubicBezTo>
                          <a:pt x="401" y="450"/>
                          <a:pt x="401" y="450"/>
                          <a:pt x="401" y="450"/>
                        </a:cubicBezTo>
                        <a:cubicBezTo>
                          <a:pt x="395" y="450"/>
                          <a:pt x="390" y="451"/>
                          <a:pt x="388" y="452"/>
                        </a:cubicBezTo>
                        <a:cubicBezTo>
                          <a:pt x="389" y="449"/>
                          <a:pt x="389" y="445"/>
                          <a:pt x="389" y="439"/>
                        </a:cubicBezTo>
                        <a:cubicBezTo>
                          <a:pt x="389" y="416"/>
                          <a:pt x="389" y="416"/>
                          <a:pt x="389" y="416"/>
                        </a:cubicBezTo>
                        <a:cubicBezTo>
                          <a:pt x="389" y="408"/>
                          <a:pt x="389" y="402"/>
                          <a:pt x="389" y="403"/>
                        </a:cubicBezTo>
                        <a:cubicBezTo>
                          <a:pt x="389" y="405"/>
                          <a:pt x="396" y="407"/>
                          <a:pt x="405" y="407"/>
                        </a:cubicBezTo>
                        <a:cubicBezTo>
                          <a:pt x="688" y="407"/>
                          <a:pt x="688" y="407"/>
                          <a:pt x="688" y="407"/>
                        </a:cubicBezTo>
                        <a:cubicBezTo>
                          <a:pt x="697" y="407"/>
                          <a:pt x="704" y="399"/>
                          <a:pt x="704" y="390"/>
                        </a:cubicBezTo>
                        <a:cubicBezTo>
                          <a:pt x="704" y="16"/>
                          <a:pt x="704" y="16"/>
                          <a:pt x="704" y="16"/>
                        </a:cubicBezTo>
                        <a:cubicBezTo>
                          <a:pt x="704" y="7"/>
                          <a:pt x="697" y="0"/>
                          <a:pt x="688" y="0"/>
                        </a:cubicBezTo>
                        <a:close/>
                        <a:moveTo>
                          <a:pt x="623" y="345"/>
                        </a:moveTo>
                        <a:cubicBezTo>
                          <a:pt x="623" y="356"/>
                          <a:pt x="614" y="365"/>
                          <a:pt x="603" y="365"/>
                        </a:cubicBezTo>
                        <a:cubicBezTo>
                          <a:pt x="101" y="365"/>
                          <a:pt x="101" y="365"/>
                          <a:pt x="101" y="365"/>
                        </a:cubicBezTo>
                        <a:cubicBezTo>
                          <a:pt x="90" y="365"/>
                          <a:pt x="81" y="356"/>
                          <a:pt x="81" y="345"/>
                        </a:cubicBezTo>
                        <a:cubicBezTo>
                          <a:pt x="81" y="61"/>
                          <a:pt x="81" y="61"/>
                          <a:pt x="81" y="61"/>
                        </a:cubicBezTo>
                        <a:cubicBezTo>
                          <a:pt x="81" y="50"/>
                          <a:pt x="90" y="41"/>
                          <a:pt x="101" y="41"/>
                        </a:cubicBezTo>
                        <a:cubicBezTo>
                          <a:pt x="603" y="41"/>
                          <a:pt x="603" y="41"/>
                          <a:pt x="603" y="41"/>
                        </a:cubicBezTo>
                        <a:cubicBezTo>
                          <a:pt x="614" y="41"/>
                          <a:pt x="623" y="50"/>
                          <a:pt x="623" y="61"/>
                        </a:cubicBezTo>
                        <a:lnTo>
                          <a:pt x="623" y="345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>
                      <a:latin typeface="Qualcomm Office Regular" pitchFamily="34" charset="0"/>
                    </a:endParaRPr>
                  </a:p>
                </p:txBody>
              </p:sp>
            </p:grpSp>
            <p:pic>
              <p:nvPicPr>
                <p:cNvPr id="131" name="Picture 130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17890" y="4799003"/>
                  <a:ext cx="1158302" cy="243842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117" name="Group 116"/>
              <p:cNvGrpSpPr/>
              <p:nvPr/>
            </p:nvGrpSpPr>
            <p:grpSpPr>
              <a:xfrm>
                <a:off x="1596163" y="2614401"/>
                <a:ext cx="1035613" cy="1004875"/>
                <a:chOff x="1570203" y="3866265"/>
                <a:chExt cx="1035613" cy="1004875"/>
              </a:xfrm>
            </p:grpSpPr>
            <p:pic>
              <p:nvPicPr>
                <p:cNvPr id="118" name="Picture 117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570203" y="4538818"/>
                  <a:ext cx="833788" cy="243842"/>
                </a:xfrm>
                <a:prstGeom prst="rect">
                  <a:avLst/>
                </a:prstGeom>
                <a:noFill/>
              </p:spPr>
            </p:pic>
            <p:grpSp>
              <p:nvGrpSpPr>
                <p:cNvPr id="119" name="Group 118"/>
                <p:cNvGrpSpPr/>
                <p:nvPr/>
              </p:nvGrpSpPr>
              <p:grpSpPr>
                <a:xfrm>
                  <a:off x="1699441" y="3866265"/>
                  <a:ext cx="571389" cy="797411"/>
                  <a:chOff x="11273311" y="2799255"/>
                  <a:chExt cx="639361" cy="892269"/>
                </a:xfrm>
              </p:grpSpPr>
              <p:sp>
                <p:nvSpPr>
                  <p:cNvPr id="128" name="Rectangle 127"/>
                  <p:cNvSpPr/>
                  <p:nvPr/>
                </p:nvSpPr>
                <p:spPr bwMode="auto">
                  <a:xfrm>
                    <a:off x="11298669" y="2837125"/>
                    <a:ext cx="588645" cy="795707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dirty="0" smtClean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29" name="Freeform 8"/>
                  <p:cNvSpPr>
                    <a:spLocks noEditPoints="1"/>
                  </p:cNvSpPr>
                  <p:nvPr/>
                </p:nvSpPr>
                <p:spPr bwMode="auto">
                  <a:xfrm>
                    <a:off x="11273311" y="2799255"/>
                    <a:ext cx="639361" cy="892269"/>
                  </a:xfrm>
                  <a:custGeom>
                    <a:avLst/>
                    <a:gdLst>
                      <a:gd name="T0" fmla="*/ 667 w 687"/>
                      <a:gd name="T1" fmla="*/ 0 h 959"/>
                      <a:gd name="T2" fmla="*/ 20 w 687"/>
                      <a:gd name="T3" fmla="*/ 0 h 959"/>
                      <a:gd name="T4" fmla="*/ 0 w 687"/>
                      <a:gd name="T5" fmla="*/ 20 h 959"/>
                      <a:gd name="T6" fmla="*/ 0 w 687"/>
                      <a:gd name="T7" fmla="*/ 940 h 959"/>
                      <a:gd name="T8" fmla="*/ 20 w 687"/>
                      <a:gd name="T9" fmla="*/ 959 h 959"/>
                      <a:gd name="T10" fmla="*/ 667 w 687"/>
                      <a:gd name="T11" fmla="*/ 959 h 959"/>
                      <a:gd name="T12" fmla="*/ 687 w 687"/>
                      <a:gd name="T13" fmla="*/ 940 h 959"/>
                      <a:gd name="T14" fmla="*/ 687 w 687"/>
                      <a:gd name="T15" fmla="*/ 20 h 959"/>
                      <a:gd name="T16" fmla="*/ 667 w 687"/>
                      <a:gd name="T17" fmla="*/ 0 h 959"/>
                      <a:gd name="T18" fmla="*/ 328 w 687"/>
                      <a:gd name="T19" fmla="*/ 23 h 959"/>
                      <a:gd name="T20" fmla="*/ 359 w 687"/>
                      <a:gd name="T21" fmla="*/ 23 h 959"/>
                      <a:gd name="T22" fmla="*/ 359 w 687"/>
                      <a:gd name="T23" fmla="*/ 30 h 959"/>
                      <a:gd name="T24" fmla="*/ 328 w 687"/>
                      <a:gd name="T25" fmla="*/ 30 h 959"/>
                      <a:gd name="T26" fmla="*/ 328 w 687"/>
                      <a:gd name="T27" fmla="*/ 23 h 959"/>
                      <a:gd name="T28" fmla="*/ 377 w 687"/>
                      <a:gd name="T29" fmla="*/ 927 h 959"/>
                      <a:gd name="T30" fmla="*/ 369 w 687"/>
                      <a:gd name="T31" fmla="*/ 936 h 959"/>
                      <a:gd name="T32" fmla="*/ 319 w 687"/>
                      <a:gd name="T33" fmla="*/ 936 h 959"/>
                      <a:gd name="T34" fmla="*/ 310 w 687"/>
                      <a:gd name="T35" fmla="*/ 927 h 959"/>
                      <a:gd name="T36" fmla="*/ 310 w 687"/>
                      <a:gd name="T37" fmla="*/ 912 h 959"/>
                      <a:gd name="T38" fmla="*/ 319 w 687"/>
                      <a:gd name="T39" fmla="*/ 903 h 959"/>
                      <a:gd name="T40" fmla="*/ 369 w 687"/>
                      <a:gd name="T41" fmla="*/ 903 h 959"/>
                      <a:gd name="T42" fmla="*/ 377 w 687"/>
                      <a:gd name="T43" fmla="*/ 912 h 959"/>
                      <a:gd name="T44" fmla="*/ 377 w 687"/>
                      <a:gd name="T45" fmla="*/ 927 h 959"/>
                      <a:gd name="T46" fmla="*/ 642 w 687"/>
                      <a:gd name="T47" fmla="*/ 877 h 959"/>
                      <a:gd name="T48" fmla="*/ 633 w 687"/>
                      <a:gd name="T49" fmla="*/ 886 h 959"/>
                      <a:gd name="T50" fmla="*/ 54 w 687"/>
                      <a:gd name="T51" fmla="*/ 886 h 959"/>
                      <a:gd name="T52" fmla="*/ 45 w 687"/>
                      <a:gd name="T53" fmla="*/ 877 h 959"/>
                      <a:gd name="T54" fmla="*/ 45 w 687"/>
                      <a:gd name="T55" fmla="*/ 57 h 959"/>
                      <a:gd name="T56" fmla="*/ 54 w 687"/>
                      <a:gd name="T57" fmla="*/ 48 h 959"/>
                      <a:gd name="T58" fmla="*/ 633 w 687"/>
                      <a:gd name="T59" fmla="*/ 48 h 959"/>
                      <a:gd name="T60" fmla="*/ 642 w 687"/>
                      <a:gd name="T61" fmla="*/ 57 h 959"/>
                      <a:gd name="T62" fmla="*/ 642 w 687"/>
                      <a:gd name="T63" fmla="*/ 877 h 9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687" h="959">
                        <a:moveTo>
                          <a:pt x="667" y="0"/>
                        </a:move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9" y="0"/>
                          <a:pt x="0" y="9"/>
                          <a:pt x="0" y="20"/>
                        </a:cubicBezTo>
                        <a:cubicBezTo>
                          <a:pt x="0" y="940"/>
                          <a:pt x="0" y="940"/>
                          <a:pt x="0" y="940"/>
                        </a:cubicBezTo>
                        <a:cubicBezTo>
                          <a:pt x="0" y="950"/>
                          <a:pt x="9" y="959"/>
                          <a:pt x="20" y="959"/>
                        </a:cubicBezTo>
                        <a:cubicBezTo>
                          <a:pt x="667" y="959"/>
                          <a:pt x="667" y="959"/>
                          <a:pt x="667" y="959"/>
                        </a:cubicBezTo>
                        <a:cubicBezTo>
                          <a:pt x="678" y="959"/>
                          <a:pt x="687" y="950"/>
                          <a:pt x="687" y="940"/>
                        </a:cubicBezTo>
                        <a:cubicBezTo>
                          <a:pt x="687" y="20"/>
                          <a:pt x="687" y="20"/>
                          <a:pt x="687" y="20"/>
                        </a:cubicBezTo>
                        <a:cubicBezTo>
                          <a:pt x="687" y="9"/>
                          <a:pt x="678" y="0"/>
                          <a:pt x="667" y="0"/>
                        </a:cubicBezTo>
                        <a:close/>
                        <a:moveTo>
                          <a:pt x="328" y="23"/>
                        </a:moveTo>
                        <a:cubicBezTo>
                          <a:pt x="359" y="23"/>
                          <a:pt x="359" y="23"/>
                          <a:pt x="359" y="23"/>
                        </a:cubicBezTo>
                        <a:cubicBezTo>
                          <a:pt x="359" y="30"/>
                          <a:pt x="359" y="30"/>
                          <a:pt x="359" y="30"/>
                        </a:cubicBezTo>
                        <a:cubicBezTo>
                          <a:pt x="328" y="30"/>
                          <a:pt x="328" y="30"/>
                          <a:pt x="328" y="30"/>
                        </a:cubicBezTo>
                        <a:lnTo>
                          <a:pt x="328" y="23"/>
                        </a:lnTo>
                        <a:close/>
                        <a:moveTo>
                          <a:pt x="377" y="927"/>
                        </a:moveTo>
                        <a:cubicBezTo>
                          <a:pt x="377" y="932"/>
                          <a:pt x="373" y="936"/>
                          <a:pt x="369" y="936"/>
                        </a:cubicBezTo>
                        <a:cubicBezTo>
                          <a:pt x="319" y="936"/>
                          <a:pt x="319" y="936"/>
                          <a:pt x="319" y="936"/>
                        </a:cubicBezTo>
                        <a:cubicBezTo>
                          <a:pt x="314" y="936"/>
                          <a:pt x="310" y="932"/>
                          <a:pt x="310" y="927"/>
                        </a:cubicBezTo>
                        <a:cubicBezTo>
                          <a:pt x="310" y="912"/>
                          <a:pt x="310" y="912"/>
                          <a:pt x="310" y="912"/>
                        </a:cubicBezTo>
                        <a:cubicBezTo>
                          <a:pt x="310" y="907"/>
                          <a:pt x="314" y="903"/>
                          <a:pt x="319" y="903"/>
                        </a:cubicBezTo>
                        <a:cubicBezTo>
                          <a:pt x="369" y="903"/>
                          <a:pt x="369" y="903"/>
                          <a:pt x="369" y="903"/>
                        </a:cubicBezTo>
                        <a:cubicBezTo>
                          <a:pt x="373" y="903"/>
                          <a:pt x="377" y="907"/>
                          <a:pt x="377" y="912"/>
                        </a:cubicBezTo>
                        <a:lnTo>
                          <a:pt x="377" y="927"/>
                        </a:lnTo>
                        <a:close/>
                        <a:moveTo>
                          <a:pt x="642" y="877"/>
                        </a:moveTo>
                        <a:cubicBezTo>
                          <a:pt x="642" y="882"/>
                          <a:pt x="638" y="886"/>
                          <a:pt x="633" y="886"/>
                        </a:cubicBezTo>
                        <a:cubicBezTo>
                          <a:pt x="54" y="886"/>
                          <a:pt x="54" y="886"/>
                          <a:pt x="54" y="886"/>
                        </a:cubicBezTo>
                        <a:cubicBezTo>
                          <a:pt x="49" y="886"/>
                          <a:pt x="45" y="882"/>
                          <a:pt x="45" y="877"/>
                        </a:cubicBezTo>
                        <a:cubicBezTo>
                          <a:pt x="45" y="57"/>
                          <a:pt x="45" y="57"/>
                          <a:pt x="45" y="57"/>
                        </a:cubicBezTo>
                        <a:cubicBezTo>
                          <a:pt x="45" y="52"/>
                          <a:pt x="49" y="48"/>
                          <a:pt x="54" y="48"/>
                        </a:cubicBezTo>
                        <a:cubicBezTo>
                          <a:pt x="633" y="48"/>
                          <a:pt x="633" y="48"/>
                          <a:pt x="633" y="48"/>
                        </a:cubicBezTo>
                        <a:cubicBezTo>
                          <a:pt x="638" y="48"/>
                          <a:pt x="642" y="52"/>
                          <a:pt x="642" y="57"/>
                        </a:cubicBezTo>
                        <a:lnTo>
                          <a:pt x="642" y="877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pic>
              <p:nvPicPr>
                <p:cNvPr id="120" name="Picture 119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038350" y="4627298"/>
                  <a:ext cx="567466" cy="243842"/>
                </a:xfrm>
                <a:prstGeom prst="rect">
                  <a:avLst/>
                </a:prstGeom>
                <a:noFill/>
              </p:spPr>
            </p:pic>
            <p:grpSp>
              <p:nvGrpSpPr>
                <p:cNvPr id="121" name="Group 120"/>
                <p:cNvGrpSpPr/>
                <p:nvPr/>
              </p:nvGrpSpPr>
              <p:grpSpPr>
                <a:xfrm>
                  <a:off x="2137475" y="4109632"/>
                  <a:ext cx="348424" cy="640771"/>
                  <a:chOff x="11981518" y="3006782"/>
                  <a:chExt cx="389872" cy="716996"/>
                </a:xfrm>
              </p:grpSpPr>
              <p:sp>
                <p:nvSpPr>
                  <p:cNvPr id="122" name="Rounded Rectangle 121"/>
                  <p:cNvSpPr/>
                  <p:nvPr/>
                </p:nvSpPr>
                <p:spPr bwMode="auto">
                  <a:xfrm>
                    <a:off x="12007862" y="3029317"/>
                    <a:ext cx="337185" cy="672226"/>
                  </a:xfrm>
                  <a:prstGeom prst="roundRect">
                    <a:avLst>
                      <a:gd name="adj" fmla="val 1101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en-US" dirty="0" smtClean="0">
                      <a:solidFill>
                        <a:schemeClr val="bg1"/>
                      </a:solidFill>
                    </a:endParaRPr>
                  </a:p>
                </p:txBody>
              </p:sp>
              <p:grpSp>
                <p:nvGrpSpPr>
                  <p:cNvPr id="123" name="Group 1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11981518" y="3006782"/>
                    <a:ext cx="389872" cy="716996"/>
                    <a:chOff x="-990" y="558"/>
                    <a:chExt cx="553" cy="1017"/>
                  </a:xfrm>
                  <a:solidFill>
                    <a:srgbClr val="143C66"/>
                  </a:solidFill>
                </p:grpSpPr>
                <p:sp>
                  <p:nvSpPr>
                    <p:cNvPr id="124" name="Oval 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869" y="1446"/>
                      <a:ext cx="52" cy="43"/>
                    </a:xfrm>
                    <a:prstGeom prst="ellipse">
                      <a:avLst/>
                    </a:prstGeom>
                    <a:solidFill>
                      <a:schemeClr val="accent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>
                        <a:latin typeface="Qualcomm Office Regular" pitchFamily="34" charset="0"/>
                      </a:endParaRPr>
                    </a:p>
                  </p:txBody>
                </p:sp>
                <p:sp>
                  <p:nvSpPr>
                    <p:cNvPr id="125" name="Oval 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610" y="1446"/>
                      <a:ext cx="43" cy="43"/>
                    </a:xfrm>
                    <a:prstGeom prst="ellipse">
                      <a:avLst/>
                    </a:prstGeom>
                    <a:solidFill>
                      <a:schemeClr val="accent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>
                        <a:latin typeface="Qualcomm Office Regular" pitchFamily="34" charset="0"/>
                      </a:endParaRPr>
                    </a:p>
                  </p:txBody>
                </p:sp>
                <p:sp>
                  <p:nvSpPr>
                    <p:cNvPr id="126" name="Oval 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740" y="1446"/>
                      <a:ext cx="43" cy="43"/>
                    </a:xfrm>
                    <a:prstGeom prst="ellipse">
                      <a:avLst/>
                    </a:prstGeom>
                    <a:solidFill>
                      <a:schemeClr val="accent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>
                        <a:latin typeface="Qualcomm Office Regular" pitchFamily="34" charset="0"/>
                      </a:endParaRPr>
                    </a:p>
                  </p:txBody>
                </p:sp>
                <p:sp>
                  <p:nvSpPr>
                    <p:cNvPr id="127" name="Freeform 15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-990" y="558"/>
                      <a:ext cx="553" cy="1017"/>
                    </a:xfrm>
                    <a:custGeom>
                      <a:avLst/>
                      <a:gdLst>
                        <a:gd name="T0" fmla="*/ 56 w 64"/>
                        <a:gd name="T1" fmla="*/ 1 h 118"/>
                        <a:gd name="T2" fmla="*/ 55 w 64"/>
                        <a:gd name="T3" fmla="*/ 1 h 118"/>
                        <a:gd name="T4" fmla="*/ 55 w 64"/>
                        <a:gd name="T5" fmla="*/ 1 h 118"/>
                        <a:gd name="T6" fmla="*/ 54 w 64"/>
                        <a:gd name="T7" fmla="*/ 0 h 118"/>
                        <a:gd name="T8" fmla="*/ 46 w 64"/>
                        <a:gd name="T9" fmla="*/ 0 h 118"/>
                        <a:gd name="T10" fmla="*/ 45 w 64"/>
                        <a:gd name="T11" fmla="*/ 1 h 118"/>
                        <a:gd name="T12" fmla="*/ 45 w 64"/>
                        <a:gd name="T13" fmla="*/ 1 h 118"/>
                        <a:gd name="T14" fmla="*/ 7 w 64"/>
                        <a:gd name="T15" fmla="*/ 1 h 118"/>
                        <a:gd name="T16" fmla="*/ 0 w 64"/>
                        <a:gd name="T17" fmla="*/ 9 h 118"/>
                        <a:gd name="T18" fmla="*/ 0 w 64"/>
                        <a:gd name="T19" fmla="*/ 111 h 118"/>
                        <a:gd name="T20" fmla="*/ 7 w 64"/>
                        <a:gd name="T21" fmla="*/ 118 h 118"/>
                        <a:gd name="T22" fmla="*/ 56 w 64"/>
                        <a:gd name="T23" fmla="*/ 118 h 118"/>
                        <a:gd name="T24" fmla="*/ 64 w 64"/>
                        <a:gd name="T25" fmla="*/ 111 h 118"/>
                        <a:gd name="T26" fmla="*/ 64 w 64"/>
                        <a:gd name="T27" fmla="*/ 9 h 118"/>
                        <a:gd name="T28" fmla="*/ 56 w 64"/>
                        <a:gd name="T29" fmla="*/ 1 h 118"/>
                        <a:gd name="T30" fmla="*/ 32 w 64"/>
                        <a:gd name="T31" fmla="*/ 5 h 118"/>
                        <a:gd name="T32" fmla="*/ 33 w 64"/>
                        <a:gd name="T33" fmla="*/ 5 h 118"/>
                        <a:gd name="T34" fmla="*/ 32 w 64"/>
                        <a:gd name="T35" fmla="*/ 6 h 118"/>
                        <a:gd name="T36" fmla="*/ 31 w 64"/>
                        <a:gd name="T37" fmla="*/ 5 h 118"/>
                        <a:gd name="T38" fmla="*/ 32 w 64"/>
                        <a:gd name="T39" fmla="*/ 5 h 118"/>
                        <a:gd name="T40" fmla="*/ 58 w 64"/>
                        <a:gd name="T41" fmla="*/ 110 h 118"/>
                        <a:gd name="T42" fmla="*/ 55 w 64"/>
                        <a:gd name="T43" fmla="*/ 112 h 118"/>
                        <a:gd name="T44" fmla="*/ 8 w 64"/>
                        <a:gd name="T45" fmla="*/ 112 h 118"/>
                        <a:gd name="T46" fmla="*/ 6 w 64"/>
                        <a:gd name="T47" fmla="*/ 110 h 118"/>
                        <a:gd name="T48" fmla="*/ 6 w 64"/>
                        <a:gd name="T49" fmla="*/ 100 h 118"/>
                        <a:gd name="T50" fmla="*/ 58 w 64"/>
                        <a:gd name="T51" fmla="*/ 100 h 118"/>
                        <a:gd name="T52" fmla="*/ 58 w 64"/>
                        <a:gd name="T53" fmla="*/ 110 h 118"/>
                        <a:gd name="T54" fmla="*/ 58 w 64"/>
                        <a:gd name="T55" fmla="*/ 98 h 118"/>
                        <a:gd name="T56" fmla="*/ 6 w 64"/>
                        <a:gd name="T57" fmla="*/ 98 h 118"/>
                        <a:gd name="T58" fmla="*/ 6 w 64"/>
                        <a:gd name="T59" fmla="*/ 10 h 118"/>
                        <a:gd name="T60" fmla="*/ 8 w 64"/>
                        <a:gd name="T61" fmla="*/ 8 h 118"/>
                        <a:gd name="T62" fmla="*/ 17 w 64"/>
                        <a:gd name="T63" fmla="*/ 8 h 118"/>
                        <a:gd name="T64" fmla="*/ 19 w 64"/>
                        <a:gd name="T65" fmla="*/ 10 h 118"/>
                        <a:gd name="T66" fmla="*/ 44 w 64"/>
                        <a:gd name="T67" fmla="*/ 10 h 118"/>
                        <a:gd name="T68" fmla="*/ 46 w 64"/>
                        <a:gd name="T69" fmla="*/ 8 h 118"/>
                        <a:gd name="T70" fmla="*/ 55 w 64"/>
                        <a:gd name="T71" fmla="*/ 8 h 118"/>
                        <a:gd name="T72" fmla="*/ 58 w 64"/>
                        <a:gd name="T73" fmla="*/ 10 h 118"/>
                        <a:gd name="T74" fmla="*/ 58 w 64"/>
                        <a:gd name="T75" fmla="*/ 98 h 1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</a:cxnLst>
                      <a:rect l="0" t="0" r="r" b="b"/>
                      <a:pathLst>
                        <a:path w="64" h="118">
                          <a:moveTo>
                            <a:pt x="56" y="1"/>
                          </a:moveTo>
                          <a:cubicBezTo>
                            <a:pt x="55" y="1"/>
                            <a:pt x="55" y="1"/>
                            <a:pt x="55" y="1"/>
                          </a:cubicBezTo>
                          <a:cubicBezTo>
                            <a:pt x="55" y="1"/>
                            <a:pt x="55" y="1"/>
                            <a:pt x="55" y="1"/>
                          </a:cubicBezTo>
                          <a:cubicBezTo>
                            <a:pt x="55" y="1"/>
                            <a:pt x="55" y="0"/>
                            <a:pt x="54" y="0"/>
                          </a:cubicBezTo>
                          <a:cubicBezTo>
                            <a:pt x="46" y="0"/>
                            <a:pt x="46" y="0"/>
                            <a:pt x="46" y="0"/>
                          </a:cubicBezTo>
                          <a:cubicBezTo>
                            <a:pt x="45" y="0"/>
                            <a:pt x="45" y="1"/>
                            <a:pt x="45" y="1"/>
                          </a:cubicBezTo>
                          <a:cubicBezTo>
                            <a:pt x="45" y="1"/>
                            <a:pt x="45" y="1"/>
                            <a:pt x="45" y="1"/>
                          </a:cubicBezTo>
                          <a:cubicBezTo>
                            <a:pt x="7" y="1"/>
                            <a:pt x="7" y="1"/>
                            <a:pt x="7" y="1"/>
                          </a:cubicBezTo>
                          <a:cubicBezTo>
                            <a:pt x="3" y="1"/>
                            <a:pt x="0" y="5"/>
                            <a:pt x="0" y="9"/>
                          </a:cubicBezTo>
                          <a:cubicBezTo>
                            <a:pt x="0" y="111"/>
                            <a:pt x="0" y="111"/>
                            <a:pt x="0" y="111"/>
                          </a:cubicBezTo>
                          <a:cubicBezTo>
                            <a:pt x="0" y="115"/>
                            <a:pt x="3" y="118"/>
                            <a:pt x="7" y="118"/>
                          </a:cubicBezTo>
                          <a:cubicBezTo>
                            <a:pt x="56" y="118"/>
                            <a:pt x="56" y="118"/>
                            <a:pt x="56" y="118"/>
                          </a:cubicBezTo>
                          <a:cubicBezTo>
                            <a:pt x="60" y="118"/>
                            <a:pt x="64" y="115"/>
                            <a:pt x="64" y="111"/>
                          </a:cubicBezTo>
                          <a:cubicBezTo>
                            <a:pt x="64" y="9"/>
                            <a:pt x="64" y="9"/>
                            <a:pt x="64" y="9"/>
                          </a:cubicBezTo>
                          <a:cubicBezTo>
                            <a:pt x="64" y="5"/>
                            <a:pt x="60" y="1"/>
                            <a:pt x="56" y="1"/>
                          </a:cubicBezTo>
                          <a:close/>
                          <a:moveTo>
                            <a:pt x="32" y="5"/>
                          </a:moveTo>
                          <a:cubicBezTo>
                            <a:pt x="32" y="5"/>
                            <a:pt x="33" y="5"/>
                            <a:pt x="33" y="5"/>
                          </a:cubicBezTo>
                          <a:cubicBezTo>
                            <a:pt x="33" y="6"/>
                            <a:pt x="32" y="6"/>
                            <a:pt x="32" y="6"/>
                          </a:cubicBezTo>
                          <a:cubicBezTo>
                            <a:pt x="31" y="6"/>
                            <a:pt x="31" y="6"/>
                            <a:pt x="31" y="5"/>
                          </a:cubicBezTo>
                          <a:cubicBezTo>
                            <a:pt x="31" y="5"/>
                            <a:pt x="31" y="5"/>
                            <a:pt x="32" y="5"/>
                          </a:cubicBezTo>
                          <a:close/>
                          <a:moveTo>
                            <a:pt x="58" y="110"/>
                          </a:moveTo>
                          <a:cubicBezTo>
                            <a:pt x="58" y="111"/>
                            <a:pt x="57" y="112"/>
                            <a:pt x="55" y="112"/>
                          </a:cubicBezTo>
                          <a:cubicBezTo>
                            <a:pt x="8" y="112"/>
                            <a:pt x="8" y="112"/>
                            <a:pt x="8" y="112"/>
                          </a:cubicBezTo>
                          <a:cubicBezTo>
                            <a:pt x="7" y="112"/>
                            <a:pt x="6" y="111"/>
                            <a:pt x="6" y="110"/>
                          </a:cubicBezTo>
                          <a:cubicBezTo>
                            <a:pt x="6" y="100"/>
                            <a:pt x="6" y="100"/>
                            <a:pt x="6" y="100"/>
                          </a:cubicBezTo>
                          <a:cubicBezTo>
                            <a:pt x="58" y="100"/>
                            <a:pt x="58" y="100"/>
                            <a:pt x="58" y="100"/>
                          </a:cubicBezTo>
                          <a:lnTo>
                            <a:pt x="58" y="110"/>
                          </a:lnTo>
                          <a:close/>
                          <a:moveTo>
                            <a:pt x="58" y="98"/>
                          </a:moveTo>
                          <a:cubicBezTo>
                            <a:pt x="6" y="98"/>
                            <a:pt x="6" y="98"/>
                            <a:pt x="6" y="98"/>
                          </a:cubicBezTo>
                          <a:cubicBezTo>
                            <a:pt x="6" y="10"/>
                            <a:pt x="6" y="10"/>
                            <a:pt x="6" y="10"/>
                          </a:cubicBezTo>
                          <a:cubicBezTo>
                            <a:pt x="6" y="9"/>
                            <a:pt x="7" y="8"/>
                            <a:pt x="8" y="8"/>
                          </a:cubicBezTo>
                          <a:cubicBezTo>
                            <a:pt x="17" y="8"/>
                            <a:pt x="17" y="8"/>
                            <a:pt x="17" y="8"/>
                          </a:cubicBezTo>
                          <a:cubicBezTo>
                            <a:pt x="18" y="9"/>
                            <a:pt x="19" y="10"/>
                            <a:pt x="19" y="10"/>
                          </a:cubicBezTo>
                          <a:cubicBezTo>
                            <a:pt x="44" y="10"/>
                            <a:pt x="44" y="10"/>
                            <a:pt x="44" y="10"/>
                          </a:cubicBezTo>
                          <a:cubicBezTo>
                            <a:pt x="45" y="10"/>
                            <a:pt x="46" y="9"/>
                            <a:pt x="46" y="8"/>
                          </a:cubicBezTo>
                          <a:cubicBezTo>
                            <a:pt x="55" y="8"/>
                            <a:pt x="55" y="8"/>
                            <a:pt x="55" y="8"/>
                          </a:cubicBezTo>
                          <a:cubicBezTo>
                            <a:pt x="57" y="8"/>
                            <a:pt x="58" y="9"/>
                            <a:pt x="58" y="10"/>
                          </a:cubicBezTo>
                          <a:lnTo>
                            <a:pt x="58" y="98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dirty="0">
                        <a:latin typeface="Qualcomm Office Regular" pitchFamily="34" charset="0"/>
                      </a:endParaRPr>
                    </a:p>
                  </p:txBody>
                </p:sp>
              </p:grpSp>
            </p:grpSp>
          </p:grpSp>
        </p:grpSp>
        <p:grpSp>
          <p:nvGrpSpPr>
            <p:cNvPr id="134" name="Group 133"/>
            <p:cNvGrpSpPr/>
            <p:nvPr/>
          </p:nvGrpSpPr>
          <p:grpSpPr>
            <a:xfrm>
              <a:off x="10304377" y="3967288"/>
              <a:ext cx="1089679" cy="365803"/>
              <a:chOff x="4373539" y="4730532"/>
              <a:chExt cx="1263356" cy="405043"/>
            </a:xfrm>
          </p:grpSpPr>
          <p:grpSp>
            <p:nvGrpSpPr>
              <p:cNvPr id="135" name="Group 134"/>
              <p:cNvGrpSpPr/>
              <p:nvPr/>
            </p:nvGrpSpPr>
            <p:grpSpPr>
              <a:xfrm>
                <a:off x="4504913" y="4730532"/>
                <a:ext cx="1000608" cy="281217"/>
                <a:chOff x="6475413" y="5781675"/>
                <a:chExt cx="485775" cy="136525"/>
              </a:xfrm>
              <a:solidFill>
                <a:srgbClr val="143C66"/>
              </a:solidFill>
            </p:grpSpPr>
            <p:sp>
              <p:nvSpPr>
                <p:cNvPr id="137" name="Freeform 50"/>
                <p:cNvSpPr>
                  <a:spLocks noEditPoints="1"/>
                </p:cNvSpPr>
                <p:nvPr/>
              </p:nvSpPr>
              <p:spPr bwMode="auto">
                <a:xfrm>
                  <a:off x="6561138" y="5800725"/>
                  <a:ext cx="311150" cy="57150"/>
                </a:xfrm>
                <a:custGeom>
                  <a:avLst/>
                  <a:gdLst>
                    <a:gd name="T0" fmla="*/ 97 w 98"/>
                    <a:gd name="T1" fmla="*/ 0 h 18"/>
                    <a:gd name="T2" fmla="*/ 2 w 98"/>
                    <a:gd name="T3" fmla="*/ 0 h 18"/>
                    <a:gd name="T4" fmla="*/ 0 w 98"/>
                    <a:gd name="T5" fmla="*/ 2 h 18"/>
                    <a:gd name="T6" fmla="*/ 0 w 98"/>
                    <a:gd name="T7" fmla="*/ 17 h 18"/>
                    <a:gd name="T8" fmla="*/ 2 w 98"/>
                    <a:gd name="T9" fmla="*/ 18 h 18"/>
                    <a:gd name="T10" fmla="*/ 97 w 98"/>
                    <a:gd name="T11" fmla="*/ 18 h 18"/>
                    <a:gd name="T12" fmla="*/ 98 w 98"/>
                    <a:gd name="T13" fmla="*/ 17 h 18"/>
                    <a:gd name="T14" fmla="*/ 98 w 98"/>
                    <a:gd name="T15" fmla="*/ 2 h 18"/>
                    <a:gd name="T16" fmla="*/ 97 w 98"/>
                    <a:gd name="T17" fmla="*/ 0 h 18"/>
                    <a:gd name="T18" fmla="*/ 67 w 98"/>
                    <a:gd name="T19" fmla="*/ 12 h 18"/>
                    <a:gd name="T20" fmla="*/ 64 w 98"/>
                    <a:gd name="T21" fmla="*/ 9 h 18"/>
                    <a:gd name="T22" fmla="*/ 67 w 98"/>
                    <a:gd name="T23" fmla="*/ 7 h 18"/>
                    <a:gd name="T24" fmla="*/ 69 w 98"/>
                    <a:gd name="T25" fmla="*/ 9 h 18"/>
                    <a:gd name="T26" fmla="*/ 67 w 98"/>
                    <a:gd name="T27" fmla="*/ 12 h 18"/>
                    <a:gd name="T28" fmla="*/ 75 w 98"/>
                    <a:gd name="T29" fmla="*/ 12 h 18"/>
                    <a:gd name="T30" fmla="*/ 72 w 98"/>
                    <a:gd name="T31" fmla="*/ 9 h 18"/>
                    <a:gd name="T32" fmla="*/ 75 w 98"/>
                    <a:gd name="T33" fmla="*/ 7 h 18"/>
                    <a:gd name="T34" fmla="*/ 77 w 98"/>
                    <a:gd name="T35" fmla="*/ 9 h 18"/>
                    <a:gd name="T36" fmla="*/ 75 w 98"/>
                    <a:gd name="T37" fmla="*/ 12 h 18"/>
                    <a:gd name="T38" fmla="*/ 83 w 98"/>
                    <a:gd name="T39" fmla="*/ 12 h 18"/>
                    <a:gd name="T40" fmla="*/ 80 w 98"/>
                    <a:gd name="T41" fmla="*/ 9 h 18"/>
                    <a:gd name="T42" fmla="*/ 83 w 98"/>
                    <a:gd name="T43" fmla="*/ 7 h 18"/>
                    <a:gd name="T44" fmla="*/ 85 w 98"/>
                    <a:gd name="T45" fmla="*/ 9 h 18"/>
                    <a:gd name="T46" fmla="*/ 83 w 98"/>
                    <a:gd name="T47" fmla="*/ 12 h 18"/>
                    <a:gd name="T48" fmla="*/ 91 w 98"/>
                    <a:gd name="T49" fmla="*/ 12 h 18"/>
                    <a:gd name="T50" fmla="*/ 89 w 98"/>
                    <a:gd name="T51" fmla="*/ 9 h 18"/>
                    <a:gd name="T52" fmla="*/ 91 w 98"/>
                    <a:gd name="T53" fmla="*/ 7 h 18"/>
                    <a:gd name="T54" fmla="*/ 93 w 98"/>
                    <a:gd name="T55" fmla="*/ 9 h 18"/>
                    <a:gd name="T56" fmla="*/ 91 w 98"/>
                    <a:gd name="T57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8" h="18">
                      <a:moveTo>
                        <a:pt x="97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8"/>
                        <a:pt x="1" y="18"/>
                        <a:pt x="2" y="18"/>
                      </a:cubicBezTo>
                      <a:cubicBezTo>
                        <a:pt x="97" y="18"/>
                        <a:pt x="97" y="18"/>
                        <a:pt x="97" y="18"/>
                      </a:cubicBezTo>
                      <a:cubicBezTo>
                        <a:pt x="98" y="18"/>
                        <a:pt x="98" y="18"/>
                        <a:pt x="98" y="17"/>
                      </a:cubicBezTo>
                      <a:cubicBezTo>
                        <a:pt x="98" y="2"/>
                        <a:pt x="98" y="2"/>
                        <a:pt x="98" y="2"/>
                      </a:cubicBezTo>
                      <a:cubicBezTo>
                        <a:pt x="98" y="1"/>
                        <a:pt x="98" y="0"/>
                        <a:pt x="97" y="0"/>
                      </a:cubicBezTo>
                      <a:close/>
                      <a:moveTo>
                        <a:pt x="67" y="12"/>
                      </a:moveTo>
                      <a:cubicBezTo>
                        <a:pt x="65" y="12"/>
                        <a:pt x="64" y="11"/>
                        <a:pt x="64" y="9"/>
                      </a:cubicBezTo>
                      <a:cubicBezTo>
                        <a:pt x="64" y="8"/>
                        <a:pt x="65" y="7"/>
                        <a:pt x="67" y="7"/>
                      </a:cubicBezTo>
                      <a:cubicBezTo>
                        <a:pt x="68" y="7"/>
                        <a:pt x="69" y="8"/>
                        <a:pt x="69" y="9"/>
                      </a:cubicBezTo>
                      <a:cubicBezTo>
                        <a:pt x="69" y="11"/>
                        <a:pt x="68" y="12"/>
                        <a:pt x="67" y="12"/>
                      </a:cubicBezTo>
                      <a:close/>
                      <a:moveTo>
                        <a:pt x="75" y="12"/>
                      </a:moveTo>
                      <a:cubicBezTo>
                        <a:pt x="73" y="12"/>
                        <a:pt x="72" y="11"/>
                        <a:pt x="72" y="9"/>
                      </a:cubicBezTo>
                      <a:cubicBezTo>
                        <a:pt x="72" y="8"/>
                        <a:pt x="73" y="7"/>
                        <a:pt x="75" y="7"/>
                      </a:cubicBezTo>
                      <a:cubicBezTo>
                        <a:pt x="76" y="7"/>
                        <a:pt x="77" y="8"/>
                        <a:pt x="77" y="9"/>
                      </a:cubicBezTo>
                      <a:cubicBezTo>
                        <a:pt x="77" y="11"/>
                        <a:pt x="76" y="12"/>
                        <a:pt x="75" y="12"/>
                      </a:cubicBezTo>
                      <a:close/>
                      <a:moveTo>
                        <a:pt x="83" y="12"/>
                      </a:moveTo>
                      <a:cubicBezTo>
                        <a:pt x="81" y="12"/>
                        <a:pt x="80" y="11"/>
                        <a:pt x="80" y="9"/>
                      </a:cubicBezTo>
                      <a:cubicBezTo>
                        <a:pt x="80" y="8"/>
                        <a:pt x="81" y="7"/>
                        <a:pt x="83" y="7"/>
                      </a:cubicBezTo>
                      <a:cubicBezTo>
                        <a:pt x="84" y="7"/>
                        <a:pt x="85" y="8"/>
                        <a:pt x="85" y="9"/>
                      </a:cubicBezTo>
                      <a:cubicBezTo>
                        <a:pt x="85" y="11"/>
                        <a:pt x="84" y="12"/>
                        <a:pt x="83" y="12"/>
                      </a:cubicBezTo>
                      <a:close/>
                      <a:moveTo>
                        <a:pt x="91" y="12"/>
                      </a:moveTo>
                      <a:cubicBezTo>
                        <a:pt x="90" y="12"/>
                        <a:pt x="89" y="11"/>
                        <a:pt x="89" y="9"/>
                      </a:cubicBezTo>
                      <a:cubicBezTo>
                        <a:pt x="89" y="8"/>
                        <a:pt x="90" y="7"/>
                        <a:pt x="91" y="7"/>
                      </a:cubicBezTo>
                      <a:cubicBezTo>
                        <a:pt x="92" y="7"/>
                        <a:pt x="93" y="8"/>
                        <a:pt x="93" y="9"/>
                      </a:cubicBezTo>
                      <a:cubicBezTo>
                        <a:pt x="93" y="11"/>
                        <a:pt x="92" y="12"/>
                        <a:pt x="91" y="1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8" name="Freeform 51"/>
                <p:cNvSpPr>
                  <a:spLocks noEditPoints="1"/>
                </p:cNvSpPr>
                <p:nvPr/>
              </p:nvSpPr>
              <p:spPr bwMode="auto">
                <a:xfrm>
                  <a:off x="6475413" y="5781675"/>
                  <a:ext cx="485775" cy="136525"/>
                </a:xfrm>
                <a:custGeom>
                  <a:avLst/>
                  <a:gdLst>
                    <a:gd name="T0" fmla="*/ 150 w 153"/>
                    <a:gd name="T1" fmla="*/ 0 h 43"/>
                    <a:gd name="T2" fmla="*/ 3 w 153"/>
                    <a:gd name="T3" fmla="*/ 0 h 43"/>
                    <a:gd name="T4" fmla="*/ 0 w 153"/>
                    <a:gd name="T5" fmla="*/ 3 h 43"/>
                    <a:gd name="T6" fmla="*/ 0 w 153"/>
                    <a:gd name="T7" fmla="*/ 33 h 43"/>
                    <a:gd name="T8" fmla="*/ 3 w 153"/>
                    <a:gd name="T9" fmla="*/ 36 h 43"/>
                    <a:gd name="T10" fmla="*/ 4 w 153"/>
                    <a:gd name="T11" fmla="*/ 36 h 43"/>
                    <a:gd name="T12" fmla="*/ 3 w 153"/>
                    <a:gd name="T13" fmla="*/ 38 h 43"/>
                    <a:gd name="T14" fmla="*/ 3 w 153"/>
                    <a:gd name="T15" fmla="*/ 40 h 43"/>
                    <a:gd name="T16" fmla="*/ 6 w 153"/>
                    <a:gd name="T17" fmla="*/ 43 h 43"/>
                    <a:gd name="T18" fmla="*/ 16 w 153"/>
                    <a:gd name="T19" fmla="*/ 43 h 43"/>
                    <a:gd name="T20" fmla="*/ 19 w 153"/>
                    <a:gd name="T21" fmla="*/ 40 h 43"/>
                    <a:gd name="T22" fmla="*/ 19 w 153"/>
                    <a:gd name="T23" fmla="*/ 38 h 43"/>
                    <a:gd name="T24" fmla="*/ 18 w 153"/>
                    <a:gd name="T25" fmla="*/ 36 h 43"/>
                    <a:gd name="T26" fmla="*/ 135 w 153"/>
                    <a:gd name="T27" fmla="*/ 36 h 43"/>
                    <a:gd name="T28" fmla="*/ 134 w 153"/>
                    <a:gd name="T29" fmla="*/ 38 h 43"/>
                    <a:gd name="T30" fmla="*/ 134 w 153"/>
                    <a:gd name="T31" fmla="*/ 40 h 43"/>
                    <a:gd name="T32" fmla="*/ 137 w 153"/>
                    <a:gd name="T33" fmla="*/ 43 h 43"/>
                    <a:gd name="T34" fmla="*/ 147 w 153"/>
                    <a:gd name="T35" fmla="*/ 43 h 43"/>
                    <a:gd name="T36" fmla="*/ 150 w 153"/>
                    <a:gd name="T37" fmla="*/ 40 h 43"/>
                    <a:gd name="T38" fmla="*/ 150 w 153"/>
                    <a:gd name="T39" fmla="*/ 38 h 43"/>
                    <a:gd name="T40" fmla="*/ 149 w 153"/>
                    <a:gd name="T41" fmla="*/ 36 h 43"/>
                    <a:gd name="T42" fmla="*/ 150 w 153"/>
                    <a:gd name="T43" fmla="*/ 36 h 43"/>
                    <a:gd name="T44" fmla="*/ 153 w 153"/>
                    <a:gd name="T45" fmla="*/ 33 h 43"/>
                    <a:gd name="T46" fmla="*/ 153 w 153"/>
                    <a:gd name="T47" fmla="*/ 3 h 43"/>
                    <a:gd name="T48" fmla="*/ 150 w 153"/>
                    <a:gd name="T49" fmla="*/ 0 h 43"/>
                    <a:gd name="T50" fmla="*/ 12 w 153"/>
                    <a:gd name="T51" fmla="*/ 27 h 43"/>
                    <a:gd name="T52" fmla="*/ 8 w 153"/>
                    <a:gd name="T53" fmla="*/ 24 h 43"/>
                    <a:gd name="T54" fmla="*/ 12 w 153"/>
                    <a:gd name="T55" fmla="*/ 20 h 43"/>
                    <a:gd name="T56" fmla="*/ 15 w 153"/>
                    <a:gd name="T57" fmla="*/ 24 h 43"/>
                    <a:gd name="T58" fmla="*/ 12 w 153"/>
                    <a:gd name="T59" fmla="*/ 27 h 43"/>
                    <a:gd name="T60" fmla="*/ 128 w 153"/>
                    <a:gd name="T61" fmla="*/ 23 h 43"/>
                    <a:gd name="T62" fmla="*/ 124 w 153"/>
                    <a:gd name="T63" fmla="*/ 27 h 43"/>
                    <a:gd name="T64" fmla="*/ 29 w 153"/>
                    <a:gd name="T65" fmla="*/ 27 h 43"/>
                    <a:gd name="T66" fmla="*/ 24 w 153"/>
                    <a:gd name="T67" fmla="*/ 23 h 43"/>
                    <a:gd name="T68" fmla="*/ 24 w 153"/>
                    <a:gd name="T69" fmla="*/ 8 h 43"/>
                    <a:gd name="T70" fmla="*/ 29 w 153"/>
                    <a:gd name="T71" fmla="*/ 3 h 43"/>
                    <a:gd name="T72" fmla="*/ 124 w 153"/>
                    <a:gd name="T73" fmla="*/ 3 h 43"/>
                    <a:gd name="T74" fmla="*/ 128 w 153"/>
                    <a:gd name="T75" fmla="*/ 8 h 43"/>
                    <a:gd name="T76" fmla="*/ 128 w 153"/>
                    <a:gd name="T77" fmla="*/ 23 h 43"/>
                    <a:gd name="T78" fmla="*/ 142 w 153"/>
                    <a:gd name="T79" fmla="*/ 24 h 43"/>
                    <a:gd name="T80" fmla="*/ 134 w 153"/>
                    <a:gd name="T81" fmla="*/ 15 h 43"/>
                    <a:gd name="T82" fmla="*/ 142 w 153"/>
                    <a:gd name="T83" fmla="*/ 7 h 43"/>
                    <a:gd name="T84" fmla="*/ 150 w 153"/>
                    <a:gd name="T85" fmla="*/ 15 h 43"/>
                    <a:gd name="T86" fmla="*/ 142 w 153"/>
                    <a:gd name="T87" fmla="*/ 2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53" h="43">
                      <a:moveTo>
                        <a:pt x="15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34"/>
                        <a:pt x="1" y="36"/>
                        <a:pt x="3" y="3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3" y="36"/>
                        <a:pt x="3" y="37"/>
                        <a:pt x="3" y="38"/>
                      </a:cubicBezTo>
                      <a:cubicBezTo>
                        <a:pt x="3" y="40"/>
                        <a:pt x="3" y="40"/>
                        <a:pt x="3" y="40"/>
                      </a:cubicBezTo>
                      <a:cubicBezTo>
                        <a:pt x="3" y="42"/>
                        <a:pt x="4" y="43"/>
                        <a:pt x="6" y="43"/>
                      </a:cubicBezTo>
                      <a:cubicBezTo>
                        <a:pt x="16" y="43"/>
                        <a:pt x="16" y="43"/>
                        <a:pt x="16" y="43"/>
                      </a:cubicBezTo>
                      <a:cubicBezTo>
                        <a:pt x="18" y="43"/>
                        <a:pt x="19" y="42"/>
                        <a:pt x="19" y="40"/>
                      </a:cubicBezTo>
                      <a:cubicBezTo>
                        <a:pt x="19" y="38"/>
                        <a:pt x="19" y="38"/>
                        <a:pt x="19" y="38"/>
                      </a:cubicBezTo>
                      <a:cubicBezTo>
                        <a:pt x="19" y="37"/>
                        <a:pt x="19" y="36"/>
                        <a:pt x="18" y="36"/>
                      </a:cubicBezTo>
                      <a:cubicBezTo>
                        <a:pt x="135" y="36"/>
                        <a:pt x="135" y="36"/>
                        <a:pt x="135" y="36"/>
                      </a:cubicBezTo>
                      <a:cubicBezTo>
                        <a:pt x="134" y="36"/>
                        <a:pt x="134" y="37"/>
                        <a:pt x="134" y="38"/>
                      </a:cubicBezTo>
                      <a:cubicBezTo>
                        <a:pt x="134" y="40"/>
                        <a:pt x="134" y="40"/>
                        <a:pt x="134" y="40"/>
                      </a:cubicBezTo>
                      <a:cubicBezTo>
                        <a:pt x="134" y="42"/>
                        <a:pt x="135" y="43"/>
                        <a:pt x="137" y="43"/>
                      </a:cubicBezTo>
                      <a:cubicBezTo>
                        <a:pt x="147" y="43"/>
                        <a:pt x="147" y="43"/>
                        <a:pt x="147" y="43"/>
                      </a:cubicBezTo>
                      <a:cubicBezTo>
                        <a:pt x="149" y="43"/>
                        <a:pt x="150" y="42"/>
                        <a:pt x="150" y="40"/>
                      </a:cubicBezTo>
                      <a:cubicBezTo>
                        <a:pt x="150" y="38"/>
                        <a:pt x="150" y="38"/>
                        <a:pt x="150" y="38"/>
                      </a:cubicBezTo>
                      <a:cubicBezTo>
                        <a:pt x="150" y="37"/>
                        <a:pt x="150" y="36"/>
                        <a:pt x="149" y="36"/>
                      </a:cubicBezTo>
                      <a:cubicBezTo>
                        <a:pt x="150" y="36"/>
                        <a:pt x="150" y="36"/>
                        <a:pt x="150" y="36"/>
                      </a:cubicBezTo>
                      <a:cubicBezTo>
                        <a:pt x="152" y="36"/>
                        <a:pt x="153" y="34"/>
                        <a:pt x="153" y="33"/>
                      </a:cubicBezTo>
                      <a:cubicBezTo>
                        <a:pt x="153" y="3"/>
                        <a:pt x="153" y="3"/>
                        <a:pt x="153" y="3"/>
                      </a:cubicBezTo>
                      <a:cubicBezTo>
                        <a:pt x="153" y="1"/>
                        <a:pt x="152" y="0"/>
                        <a:pt x="150" y="0"/>
                      </a:cubicBezTo>
                      <a:close/>
                      <a:moveTo>
                        <a:pt x="12" y="27"/>
                      </a:moveTo>
                      <a:cubicBezTo>
                        <a:pt x="10" y="27"/>
                        <a:pt x="8" y="26"/>
                        <a:pt x="8" y="24"/>
                      </a:cubicBezTo>
                      <a:cubicBezTo>
                        <a:pt x="8" y="22"/>
                        <a:pt x="10" y="20"/>
                        <a:pt x="12" y="20"/>
                      </a:cubicBezTo>
                      <a:cubicBezTo>
                        <a:pt x="14" y="20"/>
                        <a:pt x="15" y="22"/>
                        <a:pt x="15" y="24"/>
                      </a:cubicBezTo>
                      <a:cubicBezTo>
                        <a:pt x="15" y="26"/>
                        <a:pt x="14" y="27"/>
                        <a:pt x="12" y="27"/>
                      </a:cubicBezTo>
                      <a:close/>
                      <a:moveTo>
                        <a:pt x="128" y="23"/>
                      </a:moveTo>
                      <a:cubicBezTo>
                        <a:pt x="128" y="25"/>
                        <a:pt x="126" y="27"/>
                        <a:pt x="124" y="27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26" y="27"/>
                        <a:pt x="24" y="25"/>
                        <a:pt x="24" y="23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5"/>
                        <a:pt x="26" y="3"/>
                        <a:pt x="29" y="3"/>
                      </a:cubicBezTo>
                      <a:cubicBezTo>
                        <a:pt x="124" y="3"/>
                        <a:pt x="124" y="3"/>
                        <a:pt x="124" y="3"/>
                      </a:cubicBezTo>
                      <a:cubicBezTo>
                        <a:pt x="126" y="3"/>
                        <a:pt x="128" y="5"/>
                        <a:pt x="128" y="8"/>
                      </a:cubicBezTo>
                      <a:lnTo>
                        <a:pt x="128" y="23"/>
                      </a:lnTo>
                      <a:close/>
                      <a:moveTo>
                        <a:pt x="142" y="24"/>
                      </a:moveTo>
                      <a:cubicBezTo>
                        <a:pt x="137" y="24"/>
                        <a:pt x="134" y="20"/>
                        <a:pt x="134" y="15"/>
                      </a:cubicBezTo>
                      <a:cubicBezTo>
                        <a:pt x="134" y="11"/>
                        <a:pt x="137" y="7"/>
                        <a:pt x="142" y="7"/>
                      </a:cubicBezTo>
                      <a:cubicBezTo>
                        <a:pt x="147" y="7"/>
                        <a:pt x="150" y="11"/>
                        <a:pt x="150" y="15"/>
                      </a:cubicBezTo>
                      <a:cubicBezTo>
                        <a:pt x="150" y="20"/>
                        <a:pt x="147" y="24"/>
                        <a:pt x="142" y="2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pic>
            <p:nvPicPr>
              <p:cNvPr id="136" name="Picture 13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73539" y="4873045"/>
                <a:ext cx="1263356" cy="262530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169453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4236544"/>
          </a:xfrm>
        </p:spPr>
        <p:txBody>
          <a:bodyPr/>
          <a:lstStyle/>
          <a:p>
            <a:pPr hangingPunct="0"/>
            <a:r>
              <a:rPr lang="en-GB" dirty="0"/>
              <a:t>(e)MBMS radio and service layer </a:t>
            </a:r>
            <a:r>
              <a:rPr lang="en-GB" dirty="0" smtClean="0"/>
              <a:t>technologies already provide </a:t>
            </a:r>
            <a:r>
              <a:rPr lang="en-GB" dirty="0"/>
              <a:t>support for massively scalable concurrent </a:t>
            </a:r>
            <a:r>
              <a:rPr lang="en-GB" dirty="0" smtClean="0"/>
              <a:t>delivery of video services</a:t>
            </a:r>
          </a:p>
          <a:p>
            <a:pPr hangingPunct="0"/>
            <a:r>
              <a:rPr lang="en-GB" dirty="0" smtClean="0"/>
              <a:t>In order to </a:t>
            </a:r>
            <a:r>
              <a:rPr lang="en-GB" dirty="0"/>
              <a:t>address the </a:t>
            </a:r>
            <a:r>
              <a:rPr lang="en-GB" dirty="0" smtClean="0"/>
              <a:t>requirements for digital TV broadcast and provide even more efficient broadcast digital TV distribution platform, sharing of </a:t>
            </a:r>
            <a:r>
              <a:rPr lang="en-GB" dirty="0" err="1" smtClean="0"/>
              <a:t>eMBMS</a:t>
            </a:r>
            <a:r>
              <a:rPr lang="en-GB" dirty="0" smtClean="0"/>
              <a:t> spectrum and infrastructure is possible. Exemplary features:  </a:t>
            </a:r>
          </a:p>
          <a:p>
            <a:pPr lvl="1"/>
            <a:r>
              <a:rPr lang="en-GB" dirty="0" smtClean="0"/>
              <a:t>Sharing of </a:t>
            </a:r>
            <a:r>
              <a:rPr lang="en-GB" dirty="0" err="1" smtClean="0"/>
              <a:t>eMBMS</a:t>
            </a:r>
            <a:r>
              <a:rPr lang="en-GB" dirty="0" smtClean="0"/>
              <a:t> network by multiple MNOs</a:t>
            </a:r>
          </a:p>
          <a:p>
            <a:pPr lvl="1"/>
            <a:r>
              <a:rPr lang="en-US" dirty="0" smtClean="0"/>
              <a:t>Unified distribution platform for TV content providers reaching all TV-capable devices</a:t>
            </a:r>
          </a:p>
          <a:p>
            <a:pPr lvl="1"/>
            <a:r>
              <a:rPr lang="en-GB" dirty="0"/>
              <a:t>Smart broadcast/multicast when the same content is consumed simultaneously by many UEs </a:t>
            </a:r>
          </a:p>
          <a:p>
            <a:pPr lvl="2"/>
            <a:r>
              <a:rPr lang="en-GB" dirty="0"/>
              <a:t>popular football match, the Olympic Games, political debate, breaking news, etc.</a:t>
            </a:r>
          </a:p>
          <a:p>
            <a:pPr lvl="2"/>
            <a:r>
              <a:rPr lang="en-GB" dirty="0"/>
              <a:t>for non-</a:t>
            </a:r>
            <a:r>
              <a:rPr lang="en-GB" dirty="0" err="1"/>
              <a:t>realtime</a:t>
            </a:r>
            <a:r>
              <a:rPr lang="en-GB" dirty="0"/>
              <a:t> on-demand content delivery (e.g. 4K movies and videos, magazines) to a large number of users </a:t>
            </a:r>
            <a:r>
              <a:rPr lang="en-GB" dirty="0" smtClean="0"/>
              <a:t>simultaneously</a:t>
            </a:r>
            <a:endParaRPr lang="en-US" dirty="0" smtClean="0"/>
          </a:p>
          <a:p>
            <a:pPr lvl="1"/>
            <a:r>
              <a:rPr lang="en-US" dirty="0" smtClean="0"/>
              <a:t>Service layer capable of accommodating multiple deployment/business models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Shared Digital TV Broadcast over </a:t>
            </a:r>
            <a:r>
              <a:rPr lang="en-US" dirty="0" err="1" smtClean="0"/>
              <a:t>eMBMS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dirty="0" smtClean="0"/>
              <a:t>Further increase of spectral efficiency by sharing </a:t>
            </a:r>
            <a:r>
              <a:rPr lang="en-US" dirty="0" err="1" smtClean="0"/>
              <a:t>eMBMS</a:t>
            </a:r>
            <a:r>
              <a:rPr lang="en-US" dirty="0" smtClean="0"/>
              <a:t> distribution platform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698090" y="1168669"/>
            <a:ext cx="11344955" cy="5664802"/>
            <a:chOff x="478606" y="102467"/>
            <a:chExt cx="11564439" cy="6736331"/>
          </a:xfrm>
        </p:grpSpPr>
        <p:sp>
          <p:nvSpPr>
            <p:cNvPr id="26" name="Freeform 25"/>
            <p:cNvSpPr/>
            <p:nvPr/>
          </p:nvSpPr>
          <p:spPr>
            <a:xfrm>
              <a:off x="834879" y="4762287"/>
              <a:ext cx="10135358" cy="1416354"/>
            </a:xfrm>
            <a:custGeom>
              <a:avLst/>
              <a:gdLst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645920 w 10135698"/>
                <a:gd name="connsiteY8" fmla="*/ 105878 h 1376412"/>
                <a:gd name="connsiteX9" fmla="*/ 1684421 w 10135698"/>
                <a:gd name="connsiteY9" fmla="*/ 125128 h 1376412"/>
                <a:gd name="connsiteX10" fmla="*/ 1713297 w 10135698"/>
                <a:gd name="connsiteY10" fmla="*/ 134753 h 1376412"/>
                <a:gd name="connsiteX11" fmla="*/ 1771048 w 10135698"/>
                <a:gd name="connsiteY11" fmla="*/ 163629 h 1376412"/>
                <a:gd name="connsiteX12" fmla="*/ 1857676 w 10135698"/>
                <a:gd name="connsiteY12" fmla="*/ 192505 h 1376412"/>
                <a:gd name="connsiteX13" fmla="*/ 1886551 w 10135698"/>
                <a:gd name="connsiteY13" fmla="*/ 211756 h 1376412"/>
                <a:gd name="connsiteX14" fmla="*/ 1963554 w 10135698"/>
                <a:gd name="connsiteY14" fmla="*/ 211756 h 1376412"/>
                <a:gd name="connsiteX15" fmla="*/ 2040556 w 10135698"/>
                <a:gd name="connsiteY15" fmla="*/ 192505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59882 w 10135698"/>
                <a:gd name="connsiteY220" fmla="*/ 721895 h 1376412"/>
                <a:gd name="connsiteX221" fmla="*/ 336884 w 10135698"/>
                <a:gd name="connsiteY221" fmla="*/ 702644 h 1376412"/>
                <a:gd name="connsiteX222" fmla="*/ 375385 w 10135698"/>
                <a:gd name="connsiteY222" fmla="*/ 693019 h 1376412"/>
                <a:gd name="connsiteX223" fmla="*/ 471638 w 10135698"/>
                <a:gd name="connsiteY223" fmla="*/ 683393 h 1376412"/>
                <a:gd name="connsiteX224" fmla="*/ 539015 w 10135698"/>
                <a:gd name="connsiteY224" fmla="*/ 673768 h 1376412"/>
                <a:gd name="connsiteX225" fmla="*/ 596766 w 10135698"/>
                <a:gd name="connsiteY225" fmla="*/ 654518 h 1376412"/>
                <a:gd name="connsiteX226" fmla="*/ 625642 w 10135698"/>
                <a:gd name="connsiteY226" fmla="*/ 644892 h 1376412"/>
                <a:gd name="connsiteX227" fmla="*/ 683394 w 10135698"/>
                <a:gd name="connsiteY227" fmla="*/ 606391 h 1376412"/>
                <a:gd name="connsiteX228" fmla="*/ 673768 w 10135698"/>
                <a:gd name="connsiteY228" fmla="*/ 548640 h 1376412"/>
                <a:gd name="connsiteX229" fmla="*/ 606391 w 10135698"/>
                <a:gd name="connsiteY229" fmla="*/ 500513 h 1376412"/>
                <a:gd name="connsiteX230" fmla="*/ 548640 w 10135698"/>
                <a:gd name="connsiteY230" fmla="*/ 481263 h 1376412"/>
                <a:gd name="connsiteX231" fmla="*/ 529389 w 10135698"/>
                <a:gd name="connsiteY231" fmla="*/ 452387 h 1376412"/>
                <a:gd name="connsiteX232" fmla="*/ 510139 w 10135698"/>
                <a:gd name="connsiteY232" fmla="*/ 394636 h 1376412"/>
                <a:gd name="connsiteX233" fmla="*/ 490888 w 10135698"/>
                <a:gd name="connsiteY233" fmla="*/ 308008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645920 w 10135698"/>
                <a:gd name="connsiteY8" fmla="*/ 105878 h 1376412"/>
                <a:gd name="connsiteX9" fmla="*/ 1684421 w 10135698"/>
                <a:gd name="connsiteY9" fmla="*/ 125128 h 1376412"/>
                <a:gd name="connsiteX10" fmla="*/ 1713297 w 10135698"/>
                <a:gd name="connsiteY10" fmla="*/ 134753 h 1376412"/>
                <a:gd name="connsiteX11" fmla="*/ 1771048 w 10135698"/>
                <a:gd name="connsiteY11" fmla="*/ 163629 h 1376412"/>
                <a:gd name="connsiteX12" fmla="*/ 1857676 w 10135698"/>
                <a:gd name="connsiteY12" fmla="*/ 192505 h 1376412"/>
                <a:gd name="connsiteX13" fmla="*/ 1886551 w 10135698"/>
                <a:gd name="connsiteY13" fmla="*/ 211756 h 1376412"/>
                <a:gd name="connsiteX14" fmla="*/ 1976254 w 10135698"/>
                <a:gd name="connsiteY14" fmla="*/ 148256 h 1376412"/>
                <a:gd name="connsiteX15" fmla="*/ 2040556 w 10135698"/>
                <a:gd name="connsiteY15" fmla="*/ 192505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59882 w 10135698"/>
                <a:gd name="connsiteY220" fmla="*/ 721895 h 1376412"/>
                <a:gd name="connsiteX221" fmla="*/ 336884 w 10135698"/>
                <a:gd name="connsiteY221" fmla="*/ 702644 h 1376412"/>
                <a:gd name="connsiteX222" fmla="*/ 375385 w 10135698"/>
                <a:gd name="connsiteY222" fmla="*/ 693019 h 1376412"/>
                <a:gd name="connsiteX223" fmla="*/ 471638 w 10135698"/>
                <a:gd name="connsiteY223" fmla="*/ 683393 h 1376412"/>
                <a:gd name="connsiteX224" fmla="*/ 539015 w 10135698"/>
                <a:gd name="connsiteY224" fmla="*/ 673768 h 1376412"/>
                <a:gd name="connsiteX225" fmla="*/ 596766 w 10135698"/>
                <a:gd name="connsiteY225" fmla="*/ 654518 h 1376412"/>
                <a:gd name="connsiteX226" fmla="*/ 625642 w 10135698"/>
                <a:gd name="connsiteY226" fmla="*/ 644892 h 1376412"/>
                <a:gd name="connsiteX227" fmla="*/ 683394 w 10135698"/>
                <a:gd name="connsiteY227" fmla="*/ 606391 h 1376412"/>
                <a:gd name="connsiteX228" fmla="*/ 673768 w 10135698"/>
                <a:gd name="connsiteY228" fmla="*/ 548640 h 1376412"/>
                <a:gd name="connsiteX229" fmla="*/ 606391 w 10135698"/>
                <a:gd name="connsiteY229" fmla="*/ 500513 h 1376412"/>
                <a:gd name="connsiteX230" fmla="*/ 548640 w 10135698"/>
                <a:gd name="connsiteY230" fmla="*/ 481263 h 1376412"/>
                <a:gd name="connsiteX231" fmla="*/ 529389 w 10135698"/>
                <a:gd name="connsiteY231" fmla="*/ 452387 h 1376412"/>
                <a:gd name="connsiteX232" fmla="*/ 510139 w 10135698"/>
                <a:gd name="connsiteY232" fmla="*/ 394636 h 1376412"/>
                <a:gd name="connsiteX233" fmla="*/ 490888 w 10135698"/>
                <a:gd name="connsiteY233" fmla="*/ 308008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645920 w 10135698"/>
                <a:gd name="connsiteY8" fmla="*/ 105878 h 1376412"/>
                <a:gd name="connsiteX9" fmla="*/ 1684421 w 10135698"/>
                <a:gd name="connsiteY9" fmla="*/ 125128 h 1376412"/>
                <a:gd name="connsiteX10" fmla="*/ 1713297 w 10135698"/>
                <a:gd name="connsiteY10" fmla="*/ 134753 h 1376412"/>
                <a:gd name="connsiteX11" fmla="*/ 1771048 w 10135698"/>
                <a:gd name="connsiteY11" fmla="*/ 163629 h 1376412"/>
                <a:gd name="connsiteX12" fmla="*/ 1857676 w 10135698"/>
                <a:gd name="connsiteY12" fmla="*/ 192505 h 1376412"/>
                <a:gd name="connsiteX13" fmla="*/ 1872264 w 10135698"/>
                <a:gd name="connsiteY13" fmla="*/ 111743 h 1376412"/>
                <a:gd name="connsiteX14" fmla="*/ 1976254 w 10135698"/>
                <a:gd name="connsiteY14" fmla="*/ 148256 h 1376412"/>
                <a:gd name="connsiteX15" fmla="*/ 2040556 w 10135698"/>
                <a:gd name="connsiteY15" fmla="*/ 192505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59882 w 10135698"/>
                <a:gd name="connsiteY220" fmla="*/ 721895 h 1376412"/>
                <a:gd name="connsiteX221" fmla="*/ 336884 w 10135698"/>
                <a:gd name="connsiteY221" fmla="*/ 702644 h 1376412"/>
                <a:gd name="connsiteX222" fmla="*/ 375385 w 10135698"/>
                <a:gd name="connsiteY222" fmla="*/ 693019 h 1376412"/>
                <a:gd name="connsiteX223" fmla="*/ 471638 w 10135698"/>
                <a:gd name="connsiteY223" fmla="*/ 683393 h 1376412"/>
                <a:gd name="connsiteX224" fmla="*/ 539015 w 10135698"/>
                <a:gd name="connsiteY224" fmla="*/ 673768 h 1376412"/>
                <a:gd name="connsiteX225" fmla="*/ 596766 w 10135698"/>
                <a:gd name="connsiteY225" fmla="*/ 654518 h 1376412"/>
                <a:gd name="connsiteX226" fmla="*/ 625642 w 10135698"/>
                <a:gd name="connsiteY226" fmla="*/ 644892 h 1376412"/>
                <a:gd name="connsiteX227" fmla="*/ 683394 w 10135698"/>
                <a:gd name="connsiteY227" fmla="*/ 606391 h 1376412"/>
                <a:gd name="connsiteX228" fmla="*/ 673768 w 10135698"/>
                <a:gd name="connsiteY228" fmla="*/ 548640 h 1376412"/>
                <a:gd name="connsiteX229" fmla="*/ 606391 w 10135698"/>
                <a:gd name="connsiteY229" fmla="*/ 500513 h 1376412"/>
                <a:gd name="connsiteX230" fmla="*/ 548640 w 10135698"/>
                <a:gd name="connsiteY230" fmla="*/ 481263 h 1376412"/>
                <a:gd name="connsiteX231" fmla="*/ 529389 w 10135698"/>
                <a:gd name="connsiteY231" fmla="*/ 452387 h 1376412"/>
                <a:gd name="connsiteX232" fmla="*/ 510139 w 10135698"/>
                <a:gd name="connsiteY232" fmla="*/ 394636 h 1376412"/>
                <a:gd name="connsiteX233" fmla="*/ 490888 w 10135698"/>
                <a:gd name="connsiteY233" fmla="*/ 308008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645920 w 10135698"/>
                <a:gd name="connsiteY8" fmla="*/ 105878 h 1376412"/>
                <a:gd name="connsiteX9" fmla="*/ 1684421 w 10135698"/>
                <a:gd name="connsiteY9" fmla="*/ 125128 h 1376412"/>
                <a:gd name="connsiteX10" fmla="*/ 1713297 w 10135698"/>
                <a:gd name="connsiteY10" fmla="*/ 134753 h 1376412"/>
                <a:gd name="connsiteX11" fmla="*/ 1771048 w 10135698"/>
                <a:gd name="connsiteY11" fmla="*/ 163629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48256 h 1376412"/>
                <a:gd name="connsiteX15" fmla="*/ 2040556 w 10135698"/>
                <a:gd name="connsiteY15" fmla="*/ 192505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59882 w 10135698"/>
                <a:gd name="connsiteY220" fmla="*/ 721895 h 1376412"/>
                <a:gd name="connsiteX221" fmla="*/ 336884 w 10135698"/>
                <a:gd name="connsiteY221" fmla="*/ 702644 h 1376412"/>
                <a:gd name="connsiteX222" fmla="*/ 375385 w 10135698"/>
                <a:gd name="connsiteY222" fmla="*/ 693019 h 1376412"/>
                <a:gd name="connsiteX223" fmla="*/ 471638 w 10135698"/>
                <a:gd name="connsiteY223" fmla="*/ 683393 h 1376412"/>
                <a:gd name="connsiteX224" fmla="*/ 539015 w 10135698"/>
                <a:gd name="connsiteY224" fmla="*/ 673768 h 1376412"/>
                <a:gd name="connsiteX225" fmla="*/ 596766 w 10135698"/>
                <a:gd name="connsiteY225" fmla="*/ 654518 h 1376412"/>
                <a:gd name="connsiteX226" fmla="*/ 625642 w 10135698"/>
                <a:gd name="connsiteY226" fmla="*/ 644892 h 1376412"/>
                <a:gd name="connsiteX227" fmla="*/ 683394 w 10135698"/>
                <a:gd name="connsiteY227" fmla="*/ 606391 h 1376412"/>
                <a:gd name="connsiteX228" fmla="*/ 673768 w 10135698"/>
                <a:gd name="connsiteY228" fmla="*/ 548640 h 1376412"/>
                <a:gd name="connsiteX229" fmla="*/ 606391 w 10135698"/>
                <a:gd name="connsiteY229" fmla="*/ 500513 h 1376412"/>
                <a:gd name="connsiteX230" fmla="*/ 548640 w 10135698"/>
                <a:gd name="connsiteY230" fmla="*/ 481263 h 1376412"/>
                <a:gd name="connsiteX231" fmla="*/ 529389 w 10135698"/>
                <a:gd name="connsiteY231" fmla="*/ 452387 h 1376412"/>
                <a:gd name="connsiteX232" fmla="*/ 510139 w 10135698"/>
                <a:gd name="connsiteY232" fmla="*/ 394636 h 1376412"/>
                <a:gd name="connsiteX233" fmla="*/ 490888 w 10135698"/>
                <a:gd name="connsiteY233" fmla="*/ 308008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645920 w 10135698"/>
                <a:gd name="connsiteY8" fmla="*/ 105878 h 1376412"/>
                <a:gd name="connsiteX9" fmla="*/ 1684421 w 10135698"/>
                <a:gd name="connsiteY9" fmla="*/ 125128 h 1376412"/>
                <a:gd name="connsiteX10" fmla="*/ 1713297 w 10135698"/>
                <a:gd name="connsiteY10" fmla="*/ 134753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48256 h 1376412"/>
                <a:gd name="connsiteX15" fmla="*/ 2040556 w 10135698"/>
                <a:gd name="connsiteY15" fmla="*/ 192505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59882 w 10135698"/>
                <a:gd name="connsiteY220" fmla="*/ 721895 h 1376412"/>
                <a:gd name="connsiteX221" fmla="*/ 336884 w 10135698"/>
                <a:gd name="connsiteY221" fmla="*/ 702644 h 1376412"/>
                <a:gd name="connsiteX222" fmla="*/ 375385 w 10135698"/>
                <a:gd name="connsiteY222" fmla="*/ 693019 h 1376412"/>
                <a:gd name="connsiteX223" fmla="*/ 471638 w 10135698"/>
                <a:gd name="connsiteY223" fmla="*/ 683393 h 1376412"/>
                <a:gd name="connsiteX224" fmla="*/ 539015 w 10135698"/>
                <a:gd name="connsiteY224" fmla="*/ 673768 h 1376412"/>
                <a:gd name="connsiteX225" fmla="*/ 596766 w 10135698"/>
                <a:gd name="connsiteY225" fmla="*/ 654518 h 1376412"/>
                <a:gd name="connsiteX226" fmla="*/ 625642 w 10135698"/>
                <a:gd name="connsiteY226" fmla="*/ 644892 h 1376412"/>
                <a:gd name="connsiteX227" fmla="*/ 683394 w 10135698"/>
                <a:gd name="connsiteY227" fmla="*/ 606391 h 1376412"/>
                <a:gd name="connsiteX228" fmla="*/ 673768 w 10135698"/>
                <a:gd name="connsiteY228" fmla="*/ 548640 h 1376412"/>
                <a:gd name="connsiteX229" fmla="*/ 606391 w 10135698"/>
                <a:gd name="connsiteY229" fmla="*/ 500513 h 1376412"/>
                <a:gd name="connsiteX230" fmla="*/ 548640 w 10135698"/>
                <a:gd name="connsiteY230" fmla="*/ 481263 h 1376412"/>
                <a:gd name="connsiteX231" fmla="*/ 529389 w 10135698"/>
                <a:gd name="connsiteY231" fmla="*/ 452387 h 1376412"/>
                <a:gd name="connsiteX232" fmla="*/ 510139 w 10135698"/>
                <a:gd name="connsiteY232" fmla="*/ 394636 h 1376412"/>
                <a:gd name="connsiteX233" fmla="*/ 490888 w 10135698"/>
                <a:gd name="connsiteY233" fmla="*/ 308008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645920 w 10135698"/>
                <a:gd name="connsiteY8" fmla="*/ 105878 h 1376412"/>
                <a:gd name="connsiteX9" fmla="*/ 1684421 w 10135698"/>
                <a:gd name="connsiteY9" fmla="*/ 125128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48256 h 1376412"/>
                <a:gd name="connsiteX15" fmla="*/ 2040556 w 10135698"/>
                <a:gd name="connsiteY15" fmla="*/ 192505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59882 w 10135698"/>
                <a:gd name="connsiteY220" fmla="*/ 721895 h 1376412"/>
                <a:gd name="connsiteX221" fmla="*/ 336884 w 10135698"/>
                <a:gd name="connsiteY221" fmla="*/ 702644 h 1376412"/>
                <a:gd name="connsiteX222" fmla="*/ 375385 w 10135698"/>
                <a:gd name="connsiteY222" fmla="*/ 693019 h 1376412"/>
                <a:gd name="connsiteX223" fmla="*/ 471638 w 10135698"/>
                <a:gd name="connsiteY223" fmla="*/ 683393 h 1376412"/>
                <a:gd name="connsiteX224" fmla="*/ 539015 w 10135698"/>
                <a:gd name="connsiteY224" fmla="*/ 673768 h 1376412"/>
                <a:gd name="connsiteX225" fmla="*/ 596766 w 10135698"/>
                <a:gd name="connsiteY225" fmla="*/ 654518 h 1376412"/>
                <a:gd name="connsiteX226" fmla="*/ 625642 w 10135698"/>
                <a:gd name="connsiteY226" fmla="*/ 644892 h 1376412"/>
                <a:gd name="connsiteX227" fmla="*/ 683394 w 10135698"/>
                <a:gd name="connsiteY227" fmla="*/ 606391 h 1376412"/>
                <a:gd name="connsiteX228" fmla="*/ 673768 w 10135698"/>
                <a:gd name="connsiteY228" fmla="*/ 548640 h 1376412"/>
                <a:gd name="connsiteX229" fmla="*/ 606391 w 10135698"/>
                <a:gd name="connsiteY229" fmla="*/ 500513 h 1376412"/>
                <a:gd name="connsiteX230" fmla="*/ 548640 w 10135698"/>
                <a:gd name="connsiteY230" fmla="*/ 481263 h 1376412"/>
                <a:gd name="connsiteX231" fmla="*/ 529389 w 10135698"/>
                <a:gd name="connsiteY231" fmla="*/ 452387 h 1376412"/>
                <a:gd name="connsiteX232" fmla="*/ 510139 w 10135698"/>
                <a:gd name="connsiteY232" fmla="*/ 394636 h 1376412"/>
                <a:gd name="connsiteX233" fmla="*/ 490888 w 10135698"/>
                <a:gd name="connsiteY233" fmla="*/ 308008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645920 w 10135698"/>
                <a:gd name="connsiteY8" fmla="*/ 105878 h 1376412"/>
                <a:gd name="connsiteX9" fmla="*/ 1660609 w 10135698"/>
                <a:gd name="connsiteY9" fmla="*/ 82265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48256 h 1376412"/>
                <a:gd name="connsiteX15" fmla="*/ 2040556 w 10135698"/>
                <a:gd name="connsiteY15" fmla="*/ 192505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59882 w 10135698"/>
                <a:gd name="connsiteY220" fmla="*/ 721895 h 1376412"/>
                <a:gd name="connsiteX221" fmla="*/ 336884 w 10135698"/>
                <a:gd name="connsiteY221" fmla="*/ 702644 h 1376412"/>
                <a:gd name="connsiteX222" fmla="*/ 375385 w 10135698"/>
                <a:gd name="connsiteY222" fmla="*/ 693019 h 1376412"/>
                <a:gd name="connsiteX223" fmla="*/ 471638 w 10135698"/>
                <a:gd name="connsiteY223" fmla="*/ 683393 h 1376412"/>
                <a:gd name="connsiteX224" fmla="*/ 539015 w 10135698"/>
                <a:gd name="connsiteY224" fmla="*/ 673768 h 1376412"/>
                <a:gd name="connsiteX225" fmla="*/ 596766 w 10135698"/>
                <a:gd name="connsiteY225" fmla="*/ 654518 h 1376412"/>
                <a:gd name="connsiteX226" fmla="*/ 625642 w 10135698"/>
                <a:gd name="connsiteY226" fmla="*/ 644892 h 1376412"/>
                <a:gd name="connsiteX227" fmla="*/ 683394 w 10135698"/>
                <a:gd name="connsiteY227" fmla="*/ 606391 h 1376412"/>
                <a:gd name="connsiteX228" fmla="*/ 673768 w 10135698"/>
                <a:gd name="connsiteY228" fmla="*/ 548640 h 1376412"/>
                <a:gd name="connsiteX229" fmla="*/ 606391 w 10135698"/>
                <a:gd name="connsiteY229" fmla="*/ 500513 h 1376412"/>
                <a:gd name="connsiteX230" fmla="*/ 548640 w 10135698"/>
                <a:gd name="connsiteY230" fmla="*/ 481263 h 1376412"/>
                <a:gd name="connsiteX231" fmla="*/ 529389 w 10135698"/>
                <a:gd name="connsiteY231" fmla="*/ 452387 h 1376412"/>
                <a:gd name="connsiteX232" fmla="*/ 510139 w 10135698"/>
                <a:gd name="connsiteY232" fmla="*/ 394636 h 1376412"/>
                <a:gd name="connsiteX233" fmla="*/ 490888 w 10135698"/>
                <a:gd name="connsiteY233" fmla="*/ 308008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493520 w 10135698"/>
                <a:gd name="connsiteY8" fmla="*/ 86828 h 1376412"/>
                <a:gd name="connsiteX9" fmla="*/ 1660609 w 10135698"/>
                <a:gd name="connsiteY9" fmla="*/ 82265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48256 h 1376412"/>
                <a:gd name="connsiteX15" fmla="*/ 2040556 w 10135698"/>
                <a:gd name="connsiteY15" fmla="*/ 192505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59882 w 10135698"/>
                <a:gd name="connsiteY220" fmla="*/ 721895 h 1376412"/>
                <a:gd name="connsiteX221" fmla="*/ 336884 w 10135698"/>
                <a:gd name="connsiteY221" fmla="*/ 702644 h 1376412"/>
                <a:gd name="connsiteX222" fmla="*/ 375385 w 10135698"/>
                <a:gd name="connsiteY222" fmla="*/ 693019 h 1376412"/>
                <a:gd name="connsiteX223" fmla="*/ 471638 w 10135698"/>
                <a:gd name="connsiteY223" fmla="*/ 683393 h 1376412"/>
                <a:gd name="connsiteX224" fmla="*/ 539015 w 10135698"/>
                <a:gd name="connsiteY224" fmla="*/ 673768 h 1376412"/>
                <a:gd name="connsiteX225" fmla="*/ 596766 w 10135698"/>
                <a:gd name="connsiteY225" fmla="*/ 654518 h 1376412"/>
                <a:gd name="connsiteX226" fmla="*/ 625642 w 10135698"/>
                <a:gd name="connsiteY226" fmla="*/ 644892 h 1376412"/>
                <a:gd name="connsiteX227" fmla="*/ 683394 w 10135698"/>
                <a:gd name="connsiteY227" fmla="*/ 606391 h 1376412"/>
                <a:gd name="connsiteX228" fmla="*/ 673768 w 10135698"/>
                <a:gd name="connsiteY228" fmla="*/ 548640 h 1376412"/>
                <a:gd name="connsiteX229" fmla="*/ 606391 w 10135698"/>
                <a:gd name="connsiteY229" fmla="*/ 500513 h 1376412"/>
                <a:gd name="connsiteX230" fmla="*/ 548640 w 10135698"/>
                <a:gd name="connsiteY230" fmla="*/ 481263 h 1376412"/>
                <a:gd name="connsiteX231" fmla="*/ 529389 w 10135698"/>
                <a:gd name="connsiteY231" fmla="*/ 452387 h 1376412"/>
                <a:gd name="connsiteX232" fmla="*/ 510139 w 10135698"/>
                <a:gd name="connsiteY232" fmla="*/ 394636 h 1376412"/>
                <a:gd name="connsiteX233" fmla="*/ 490888 w 10135698"/>
                <a:gd name="connsiteY233" fmla="*/ 308008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493520 w 10135698"/>
                <a:gd name="connsiteY8" fmla="*/ 86828 h 1376412"/>
                <a:gd name="connsiteX9" fmla="*/ 1660609 w 10135698"/>
                <a:gd name="connsiteY9" fmla="*/ 82265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48256 h 1376412"/>
                <a:gd name="connsiteX15" fmla="*/ 2040556 w 10135698"/>
                <a:gd name="connsiteY15" fmla="*/ 192505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59882 w 10135698"/>
                <a:gd name="connsiteY220" fmla="*/ 721895 h 1376412"/>
                <a:gd name="connsiteX221" fmla="*/ 336884 w 10135698"/>
                <a:gd name="connsiteY221" fmla="*/ 702644 h 1376412"/>
                <a:gd name="connsiteX222" fmla="*/ 375385 w 10135698"/>
                <a:gd name="connsiteY222" fmla="*/ 693019 h 1376412"/>
                <a:gd name="connsiteX223" fmla="*/ 471638 w 10135698"/>
                <a:gd name="connsiteY223" fmla="*/ 683393 h 1376412"/>
                <a:gd name="connsiteX224" fmla="*/ 539015 w 10135698"/>
                <a:gd name="connsiteY224" fmla="*/ 673768 h 1376412"/>
                <a:gd name="connsiteX225" fmla="*/ 596766 w 10135698"/>
                <a:gd name="connsiteY225" fmla="*/ 654518 h 1376412"/>
                <a:gd name="connsiteX226" fmla="*/ 625642 w 10135698"/>
                <a:gd name="connsiteY226" fmla="*/ 644892 h 1376412"/>
                <a:gd name="connsiteX227" fmla="*/ 683394 w 10135698"/>
                <a:gd name="connsiteY227" fmla="*/ 606391 h 1376412"/>
                <a:gd name="connsiteX228" fmla="*/ 673768 w 10135698"/>
                <a:gd name="connsiteY228" fmla="*/ 548640 h 1376412"/>
                <a:gd name="connsiteX229" fmla="*/ 606391 w 10135698"/>
                <a:gd name="connsiteY229" fmla="*/ 500513 h 1376412"/>
                <a:gd name="connsiteX230" fmla="*/ 548640 w 10135698"/>
                <a:gd name="connsiteY230" fmla="*/ 481263 h 1376412"/>
                <a:gd name="connsiteX231" fmla="*/ 529389 w 10135698"/>
                <a:gd name="connsiteY231" fmla="*/ 452387 h 1376412"/>
                <a:gd name="connsiteX232" fmla="*/ 452989 w 10135698"/>
                <a:gd name="connsiteY232" fmla="*/ 427973 h 1376412"/>
                <a:gd name="connsiteX233" fmla="*/ 490888 w 10135698"/>
                <a:gd name="connsiteY233" fmla="*/ 308008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493520 w 10135698"/>
                <a:gd name="connsiteY8" fmla="*/ 86828 h 1376412"/>
                <a:gd name="connsiteX9" fmla="*/ 1660609 w 10135698"/>
                <a:gd name="connsiteY9" fmla="*/ 82265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48256 h 1376412"/>
                <a:gd name="connsiteX15" fmla="*/ 2040556 w 10135698"/>
                <a:gd name="connsiteY15" fmla="*/ 192505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59882 w 10135698"/>
                <a:gd name="connsiteY220" fmla="*/ 721895 h 1376412"/>
                <a:gd name="connsiteX221" fmla="*/ 336884 w 10135698"/>
                <a:gd name="connsiteY221" fmla="*/ 702644 h 1376412"/>
                <a:gd name="connsiteX222" fmla="*/ 375385 w 10135698"/>
                <a:gd name="connsiteY222" fmla="*/ 693019 h 1376412"/>
                <a:gd name="connsiteX223" fmla="*/ 471638 w 10135698"/>
                <a:gd name="connsiteY223" fmla="*/ 683393 h 1376412"/>
                <a:gd name="connsiteX224" fmla="*/ 539015 w 10135698"/>
                <a:gd name="connsiteY224" fmla="*/ 673768 h 1376412"/>
                <a:gd name="connsiteX225" fmla="*/ 596766 w 10135698"/>
                <a:gd name="connsiteY225" fmla="*/ 654518 h 1376412"/>
                <a:gd name="connsiteX226" fmla="*/ 625642 w 10135698"/>
                <a:gd name="connsiteY226" fmla="*/ 644892 h 1376412"/>
                <a:gd name="connsiteX227" fmla="*/ 683394 w 10135698"/>
                <a:gd name="connsiteY227" fmla="*/ 606391 h 1376412"/>
                <a:gd name="connsiteX228" fmla="*/ 673768 w 10135698"/>
                <a:gd name="connsiteY228" fmla="*/ 548640 h 1376412"/>
                <a:gd name="connsiteX229" fmla="*/ 606391 w 10135698"/>
                <a:gd name="connsiteY229" fmla="*/ 500513 h 1376412"/>
                <a:gd name="connsiteX230" fmla="*/ 548640 w 10135698"/>
                <a:gd name="connsiteY230" fmla="*/ 481263 h 1376412"/>
                <a:gd name="connsiteX231" fmla="*/ 529389 w 10135698"/>
                <a:gd name="connsiteY231" fmla="*/ 452387 h 1376412"/>
                <a:gd name="connsiteX232" fmla="*/ 452989 w 10135698"/>
                <a:gd name="connsiteY232" fmla="*/ 427973 h 1376412"/>
                <a:gd name="connsiteX233" fmla="*/ 428976 w 10135698"/>
                <a:gd name="connsiteY233" fmla="*/ 317533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493520 w 10135698"/>
                <a:gd name="connsiteY8" fmla="*/ 86828 h 1376412"/>
                <a:gd name="connsiteX9" fmla="*/ 1660609 w 10135698"/>
                <a:gd name="connsiteY9" fmla="*/ 82265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48256 h 1376412"/>
                <a:gd name="connsiteX15" fmla="*/ 2040556 w 10135698"/>
                <a:gd name="connsiteY15" fmla="*/ 192505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59882 w 10135698"/>
                <a:gd name="connsiteY220" fmla="*/ 721895 h 1376412"/>
                <a:gd name="connsiteX221" fmla="*/ 336884 w 10135698"/>
                <a:gd name="connsiteY221" fmla="*/ 702644 h 1376412"/>
                <a:gd name="connsiteX222" fmla="*/ 375385 w 10135698"/>
                <a:gd name="connsiteY222" fmla="*/ 693019 h 1376412"/>
                <a:gd name="connsiteX223" fmla="*/ 471638 w 10135698"/>
                <a:gd name="connsiteY223" fmla="*/ 683393 h 1376412"/>
                <a:gd name="connsiteX224" fmla="*/ 539015 w 10135698"/>
                <a:gd name="connsiteY224" fmla="*/ 673768 h 1376412"/>
                <a:gd name="connsiteX225" fmla="*/ 596766 w 10135698"/>
                <a:gd name="connsiteY225" fmla="*/ 654518 h 1376412"/>
                <a:gd name="connsiteX226" fmla="*/ 625642 w 10135698"/>
                <a:gd name="connsiteY226" fmla="*/ 644892 h 1376412"/>
                <a:gd name="connsiteX227" fmla="*/ 683394 w 10135698"/>
                <a:gd name="connsiteY227" fmla="*/ 606391 h 1376412"/>
                <a:gd name="connsiteX228" fmla="*/ 673768 w 10135698"/>
                <a:gd name="connsiteY228" fmla="*/ 548640 h 1376412"/>
                <a:gd name="connsiteX229" fmla="*/ 606391 w 10135698"/>
                <a:gd name="connsiteY229" fmla="*/ 500513 h 1376412"/>
                <a:gd name="connsiteX230" fmla="*/ 520065 w 10135698"/>
                <a:gd name="connsiteY230" fmla="*/ 538413 h 1376412"/>
                <a:gd name="connsiteX231" fmla="*/ 529389 w 10135698"/>
                <a:gd name="connsiteY231" fmla="*/ 452387 h 1376412"/>
                <a:gd name="connsiteX232" fmla="*/ 452989 w 10135698"/>
                <a:gd name="connsiteY232" fmla="*/ 427973 h 1376412"/>
                <a:gd name="connsiteX233" fmla="*/ 428976 w 10135698"/>
                <a:gd name="connsiteY233" fmla="*/ 317533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493520 w 10135698"/>
                <a:gd name="connsiteY8" fmla="*/ 86828 h 1376412"/>
                <a:gd name="connsiteX9" fmla="*/ 1660609 w 10135698"/>
                <a:gd name="connsiteY9" fmla="*/ 82265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48256 h 1376412"/>
                <a:gd name="connsiteX15" fmla="*/ 2040556 w 10135698"/>
                <a:gd name="connsiteY15" fmla="*/ 192505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59882 w 10135698"/>
                <a:gd name="connsiteY220" fmla="*/ 721895 h 1376412"/>
                <a:gd name="connsiteX221" fmla="*/ 336884 w 10135698"/>
                <a:gd name="connsiteY221" fmla="*/ 702644 h 1376412"/>
                <a:gd name="connsiteX222" fmla="*/ 375385 w 10135698"/>
                <a:gd name="connsiteY222" fmla="*/ 693019 h 1376412"/>
                <a:gd name="connsiteX223" fmla="*/ 471638 w 10135698"/>
                <a:gd name="connsiteY223" fmla="*/ 683393 h 1376412"/>
                <a:gd name="connsiteX224" fmla="*/ 539015 w 10135698"/>
                <a:gd name="connsiteY224" fmla="*/ 673768 h 1376412"/>
                <a:gd name="connsiteX225" fmla="*/ 596766 w 10135698"/>
                <a:gd name="connsiteY225" fmla="*/ 654518 h 1376412"/>
                <a:gd name="connsiteX226" fmla="*/ 625642 w 10135698"/>
                <a:gd name="connsiteY226" fmla="*/ 644892 h 1376412"/>
                <a:gd name="connsiteX227" fmla="*/ 683394 w 10135698"/>
                <a:gd name="connsiteY227" fmla="*/ 606391 h 1376412"/>
                <a:gd name="connsiteX228" fmla="*/ 673768 w 10135698"/>
                <a:gd name="connsiteY228" fmla="*/ 548640 h 1376412"/>
                <a:gd name="connsiteX229" fmla="*/ 606391 w 10135698"/>
                <a:gd name="connsiteY229" fmla="*/ 500513 h 1376412"/>
                <a:gd name="connsiteX230" fmla="*/ 520065 w 10135698"/>
                <a:gd name="connsiteY230" fmla="*/ 538413 h 1376412"/>
                <a:gd name="connsiteX231" fmla="*/ 496052 w 10135698"/>
                <a:gd name="connsiteY231" fmla="*/ 495249 h 1376412"/>
                <a:gd name="connsiteX232" fmla="*/ 452989 w 10135698"/>
                <a:gd name="connsiteY232" fmla="*/ 427973 h 1376412"/>
                <a:gd name="connsiteX233" fmla="*/ 428976 w 10135698"/>
                <a:gd name="connsiteY233" fmla="*/ 317533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493520 w 10135698"/>
                <a:gd name="connsiteY8" fmla="*/ 86828 h 1376412"/>
                <a:gd name="connsiteX9" fmla="*/ 1660609 w 10135698"/>
                <a:gd name="connsiteY9" fmla="*/ 82265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48256 h 1376412"/>
                <a:gd name="connsiteX15" fmla="*/ 2040556 w 10135698"/>
                <a:gd name="connsiteY15" fmla="*/ 192505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59882 w 10135698"/>
                <a:gd name="connsiteY220" fmla="*/ 721895 h 1376412"/>
                <a:gd name="connsiteX221" fmla="*/ 336884 w 10135698"/>
                <a:gd name="connsiteY221" fmla="*/ 702644 h 1376412"/>
                <a:gd name="connsiteX222" fmla="*/ 375385 w 10135698"/>
                <a:gd name="connsiteY222" fmla="*/ 693019 h 1376412"/>
                <a:gd name="connsiteX223" fmla="*/ 471638 w 10135698"/>
                <a:gd name="connsiteY223" fmla="*/ 683393 h 1376412"/>
                <a:gd name="connsiteX224" fmla="*/ 539015 w 10135698"/>
                <a:gd name="connsiteY224" fmla="*/ 673768 h 1376412"/>
                <a:gd name="connsiteX225" fmla="*/ 596766 w 10135698"/>
                <a:gd name="connsiteY225" fmla="*/ 654518 h 1376412"/>
                <a:gd name="connsiteX226" fmla="*/ 625642 w 10135698"/>
                <a:gd name="connsiteY226" fmla="*/ 644892 h 1376412"/>
                <a:gd name="connsiteX227" fmla="*/ 683394 w 10135698"/>
                <a:gd name="connsiteY227" fmla="*/ 606391 h 1376412"/>
                <a:gd name="connsiteX228" fmla="*/ 673768 w 10135698"/>
                <a:gd name="connsiteY228" fmla="*/ 548640 h 1376412"/>
                <a:gd name="connsiteX229" fmla="*/ 606391 w 10135698"/>
                <a:gd name="connsiteY229" fmla="*/ 543376 h 1376412"/>
                <a:gd name="connsiteX230" fmla="*/ 520065 w 10135698"/>
                <a:gd name="connsiteY230" fmla="*/ 538413 h 1376412"/>
                <a:gd name="connsiteX231" fmla="*/ 496052 w 10135698"/>
                <a:gd name="connsiteY231" fmla="*/ 495249 h 1376412"/>
                <a:gd name="connsiteX232" fmla="*/ 452989 w 10135698"/>
                <a:gd name="connsiteY232" fmla="*/ 427973 h 1376412"/>
                <a:gd name="connsiteX233" fmla="*/ 428976 w 10135698"/>
                <a:gd name="connsiteY233" fmla="*/ 317533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493520 w 10135698"/>
                <a:gd name="connsiteY8" fmla="*/ 86828 h 1376412"/>
                <a:gd name="connsiteX9" fmla="*/ 1660609 w 10135698"/>
                <a:gd name="connsiteY9" fmla="*/ 82265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48256 h 1376412"/>
                <a:gd name="connsiteX15" fmla="*/ 2040556 w 10135698"/>
                <a:gd name="connsiteY15" fmla="*/ 192505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59882 w 10135698"/>
                <a:gd name="connsiteY220" fmla="*/ 721895 h 1376412"/>
                <a:gd name="connsiteX221" fmla="*/ 336884 w 10135698"/>
                <a:gd name="connsiteY221" fmla="*/ 702644 h 1376412"/>
                <a:gd name="connsiteX222" fmla="*/ 375385 w 10135698"/>
                <a:gd name="connsiteY222" fmla="*/ 693019 h 1376412"/>
                <a:gd name="connsiteX223" fmla="*/ 471638 w 10135698"/>
                <a:gd name="connsiteY223" fmla="*/ 683393 h 1376412"/>
                <a:gd name="connsiteX224" fmla="*/ 539015 w 10135698"/>
                <a:gd name="connsiteY224" fmla="*/ 673768 h 1376412"/>
                <a:gd name="connsiteX225" fmla="*/ 596766 w 10135698"/>
                <a:gd name="connsiteY225" fmla="*/ 654518 h 1376412"/>
                <a:gd name="connsiteX226" fmla="*/ 625642 w 10135698"/>
                <a:gd name="connsiteY226" fmla="*/ 644892 h 1376412"/>
                <a:gd name="connsiteX227" fmla="*/ 683394 w 10135698"/>
                <a:gd name="connsiteY227" fmla="*/ 606391 h 1376412"/>
                <a:gd name="connsiteX228" fmla="*/ 673768 w 10135698"/>
                <a:gd name="connsiteY228" fmla="*/ 548640 h 1376412"/>
                <a:gd name="connsiteX229" fmla="*/ 606391 w 10135698"/>
                <a:gd name="connsiteY229" fmla="*/ 543376 h 1376412"/>
                <a:gd name="connsiteX230" fmla="*/ 539115 w 10135698"/>
                <a:gd name="connsiteY230" fmla="*/ 519363 h 1376412"/>
                <a:gd name="connsiteX231" fmla="*/ 496052 w 10135698"/>
                <a:gd name="connsiteY231" fmla="*/ 495249 h 1376412"/>
                <a:gd name="connsiteX232" fmla="*/ 452989 w 10135698"/>
                <a:gd name="connsiteY232" fmla="*/ 427973 h 1376412"/>
                <a:gd name="connsiteX233" fmla="*/ 428976 w 10135698"/>
                <a:gd name="connsiteY233" fmla="*/ 317533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493520 w 10135698"/>
                <a:gd name="connsiteY8" fmla="*/ 86828 h 1376412"/>
                <a:gd name="connsiteX9" fmla="*/ 1660609 w 10135698"/>
                <a:gd name="connsiteY9" fmla="*/ 82265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48256 h 1376412"/>
                <a:gd name="connsiteX15" fmla="*/ 2040556 w 10135698"/>
                <a:gd name="connsiteY15" fmla="*/ 192505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59882 w 10135698"/>
                <a:gd name="connsiteY220" fmla="*/ 721895 h 1376412"/>
                <a:gd name="connsiteX221" fmla="*/ 336884 w 10135698"/>
                <a:gd name="connsiteY221" fmla="*/ 702644 h 1376412"/>
                <a:gd name="connsiteX222" fmla="*/ 375385 w 10135698"/>
                <a:gd name="connsiteY222" fmla="*/ 693019 h 1376412"/>
                <a:gd name="connsiteX223" fmla="*/ 471638 w 10135698"/>
                <a:gd name="connsiteY223" fmla="*/ 683393 h 1376412"/>
                <a:gd name="connsiteX224" fmla="*/ 539015 w 10135698"/>
                <a:gd name="connsiteY224" fmla="*/ 673768 h 1376412"/>
                <a:gd name="connsiteX225" fmla="*/ 596766 w 10135698"/>
                <a:gd name="connsiteY225" fmla="*/ 654518 h 1376412"/>
                <a:gd name="connsiteX226" fmla="*/ 625642 w 10135698"/>
                <a:gd name="connsiteY226" fmla="*/ 644892 h 1376412"/>
                <a:gd name="connsiteX227" fmla="*/ 683394 w 10135698"/>
                <a:gd name="connsiteY227" fmla="*/ 606391 h 1376412"/>
                <a:gd name="connsiteX228" fmla="*/ 669005 w 10135698"/>
                <a:gd name="connsiteY228" fmla="*/ 562928 h 1376412"/>
                <a:gd name="connsiteX229" fmla="*/ 606391 w 10135698"/>
                <a:gd name="connsiteY229" fmla="*/ 543376 h 1376412"/>
                <a:gd name="connsiteX230" fmla="*/ 539115 w 10135698"/>
                <a:gd name="connsiteY230" fmla="*/ 519363 h 1376412"/>
                <a:gd name="connsiteX231" fmla="*/ 496052 w 10135698"/>
                <a:gd name="connsiteY231" fmla="*/ 495249 h 1376412"/>
                <a:gd name="connsiteX232" fmla="*/ 452989 w 10135698"/>
                <a:gd name="connsiteY232" fmla="*/ 427973 h 1376412"/>
                <a:gd name="connsiteX233" fmla="*/ 428976 w 10135698"/>
                <a:gd name="connsiteY233" fmla="*/ 317533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493520 w 10135698"/>
                <a:gd name="connsiteY8" fmla="*/ 86828 h 1376412"/>
                <a:gd name="connsiteX9" fmla="*/ 1660609 w 10135698"/>
                <a:gd name="connsiteY9" fmla="*/ 82265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48256 h 1376412"/>
                <a:gd name="connsiteX15" fmla="*/ 2040556 w 10135698"/>
                <a:gd name="connsiteY15" fmla="*/ 192505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59882 w 10135698"/>
                <a:gd name="connsiteY220" fmla="*/ 721895 h 1376412"/>
                <a:gd name="connsiteX221" fmla="*/ 336884 w 10135698"/>
                <a:gd name="connsiteY221" fmla="*/ 702644 h 1376412"/>
                <a:gd name="connsiteX222" fmla="*/ 375385 w 10135698"/>
                <a:gd name="connsiteY222" fmla="*/ 693019 h 1376412"/>
                <a:gd name="connsiteX223" fmla="*/ 471638 w 10135698"/>
                <a:gd name="connsiteY223" fmla="*/ 683393 h 1376412"/>
                <a:gd name="connsiteX224" fmla="*/ 510440 w 10135698"/>
                <a:gd name="connsiteY224" fmla="*/ 611856 h 1376412"/>
                <a:gd name="connsiteX225" fmla="*/ 596766 w 10135698"/>
                <a:gd name="connsiteY225" fmla="*/ 654518 h 1376412"/>
                <a:gd name="connsiteX226" fmla="*/ 625642 w 10135698"/>
                <a:gd name="connsiteY226" fmla="*/ 644892 h 1376412"/>
                <a:gd name="connsiteX227" fmla="*/ 683394 w 10135698"/>
                <a:gd name="connsiteY227" fmla="*/ 606391 h 1376412"/>
                <a:gd name="connsiteX228" fmla="*/ 669005 w 10135698"/>
                <a:gd name="connsiteY228" fmla="*/ 562928 h 1376412"/>
                <a:gd name="connsiteX229" fmla="*/ 606391 w 10135698"/>
                <a:gd name="connsiteY229" fmla="*/ 543376 h 1376412"/>
                <a:gd name="connsiteX230" fmla="*/ 539115 w 10135698"/>
                <a:gd name="connsiteY230" fmla="*/ 519363 h 1376412"/>
                <a:gd name="connsiteX231" fmla="*/ 496052 w 10135698"/>
                <a:gd name="connsiteY231" fmla="*/ 495249 h 1376412"/>
                <a:gd name="connsiteX232" fmla="*/ 452989 w 10135698"/>
                <a:gd name="connsiteY232" fmla="*/ 427973 h 1376412"/>
                <a:gd name="connsiteX233" fmla="*/ 428976 w 10135698"/>
                <a:gd name="connsiteY233" fmla="*/ 317533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493520 w 10135698"/>
                <a:gd name="connsiteY8" fmla="*/ 86828 h 1376412"/>
                <a:gd name="connsiteX9" fmla="*/ 1660609 w 10135698"/>
                <a:gd name="connsiteY9" fmla="*/ 82265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48256 h 1376412"/>
                <a:gd name="connsiteX15" fmla="*/ 2040556 w 10135698"/>
                <a:gd name="connsiteY15" fmla="*/ 192505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59882 w 10135698"/>
                <a:gd name="connsiteY220" fmla="*/ 721895 h 1376412"/>
                <a:gd name="connsiteX221" fmla="*/ 336884 w 10135698"/>
                <a:gd name="connsiteY221" fmla="*/ 702644 h 1376412"/>
                <a:gd name="connsiteX222" fmla="*/ 375385 w 10135698"/>
                <a:gd name="connsiteY222" fmla="*/ 693019 h 1376412"/>
                <a:gd name="connsiteX223" fmla="*/ 471638 w 10135698"/>
                <a:gd name="connsiteY223" fmla="*/ 683393 h 1376412"/>
                <a:gd name="connsiteX224" fmla="*/ 510440 w 10135698"/>
                <a:gd name="connsiteY224" fmla="*/ 611856 h 1376412"/>
                <a:gd name="connsiteX225" fmla="*/ 596766 w 10135698"/>
                <a:gd name="connsiteY225" fmla="*/ 654518 h 1376412"/>
                <a:gd name="connsiteX226" fmla="*/ 606592 w 10135698"/>
                <a:gd name="connsiteY226" fmla="*/ 606792 h 1376412"/>
                <a:gd name="connsiteX227" fmla="*/ 683394 w 10135698"/>
                <a:gd name="connsiteY227" fmla="*/ 606391 h 1376412"/>
                <a:gd name="connsiteX228" fmla="*/ 669005 w 10135698"/>
                <a:gd name="connsiteY228" fmla="*/ 562928 h 1376412"/>
                <a:gd name="connsiteX229" fmla="*/ 606391 w 10135698"/>
                <a:gd name="connsiteY229" fmla="*/ 543376 h 1376412"/>
                <a:gd name="connsiteX230" fmla="*/ 539115 w 10135698"/>
                <a:gd name="connsiteY230" fmla="*/ 519363 h 1376412"/>
                <a:gd name="connsiteX231" fmla="*/ 496052 w 10135698"/>
                <a:gd name="connsiteY231" fmla="*/ 495249 h 1376412"/>
                <a:gd name="connsiteX232" fmla="*/ 452989 w 10135698"/>
                <a:gd name="connsiteY232" fmla="*/ 427973 h 1376412"/>
                <a:gd name="connsiteX233" fmla="*/ 428976 w 10135698"/>
                <a:gd name="connsiteY233" fmla="*/ 317533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493520 w 10135698"/>
                <a:gd name="connsiteY8" fmla="*/ 86828 h 1376412"/>
                <a:gd name="connsiteX9" fmla="*/ 1660609 w 10135698"/>
                <a:gd name="connsiteY9" fmla="*/ 82265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48256 h 1376412"/>
                <a:gd name="connsiteX15" fmla="*/ 2040556 w 10135698"/>
                <a:gd name="connsiteY15" fmla="*/ 192505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59882 w 10135698"/>
                <a:gd name="connsiteY220" fmla="*/ 721895 h 1376412"/>
                <a:gd name="connsiteX221" fmla="*/ 336884 w 10135698"/>
                <a:gd name="connsiteY221" fmla="*/ 702644 h 1376412"/>
                <a:gd name="connsiteX222" fmla="*/ 375385 w 10135698"/>
                <a:gd name="connsiteY222" fmla="*/ 693019 h 1376412"/>
                <a:gd name="connsiteX223" fmla="*/ 471638 w 10135698"/>
                <a:gd name="connsiteY223" fmla="*/ 683393 h 1376412"/>
                <a:gd name="connsiteX224" fmla="*/ 510440 w 10135698"/>
                <a:gd name="connsiteY224" fmla="*/ 611856 h 1376412"/>
                <a:gd name="connsiteX225" fmla="*/ 577716 w 10135698"/>
                <a:gd name="connsiteY225" fmla="*/ 625943 h 1376412"/>
                <a:gd name="connsiteX226" fmla="*/ 606592 w 10135698"/>
                <a:gd name="connsiteY226" fmla="*/ 606792 h 1376412"/>
                <a:gd name="connsiteX227" fmla="*/ 683394 w 10135698"/>
                <a:gd name="connsiteY227" fmla="*/ 606391 h 1376412"/>
                <a:gd name="connsiteX228" fmla="*/ 669005 w 10135698"/>
                <a:gd name="connsiteY228" fmla="*/ 562928 h 1376412"/>
                <a:gd name="connsiteX229" fmla="*/ 606391 w 10135698"/>
                <a:gd name="connsiteY229" fmla="*/ 543376 h 1376412"/>
                <a:gd name="connsiteX230" fmla="*/ 539115 w 10135698"/>
                <a:gd name="connsiteY230" fmla="*/ 519363 h 1376412"/>
                <a:gd name="connsiteX231" fmla="*/ 496052 w 10135698"/>
                <a:gd name="connsiteY231" fmla="*/ 495249 h 1376412"/>
                <a:gd name="connsiteX232" fmla="*/ 452989 w 10135698"/>
                <a:gd name="connsiteY232" fmla="*/ 427973 h 1376412"/>
                <a:gd name="connsiteX233" fmla="*/ 428976 w 10135698"/>
                <a:gd name="connsiteY233" fmla="*/ 317533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493520 w 10135698"/>
                <a:gd name="connsiteY8" fmla="*/ 86828 h 1376412"/>
                <a:gd name="connsiteX9" fmla="*/ 1660609 w 10135698"/>
                <a:gd name="connsiteY9" fmla="*/ 82265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48256 h 1376412"/>
                <a:gd name="connsiteX15" fmla="*/ 2040556 w 10135698"/>
                <a:gd name="connsiteY15" fmla="*/ 192505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59882 w 10135698"/>
                <a:gd name="connsiteY220" fmla="*/ 721895 h 1376412"/>
                <a:gd name="connsiteX221" fmla="*/ 336884 w 10135698"/>
                <a:gd name="connsiteY221" fmla="*/ 702644 h 1376412"/>
                <a:gd name="connsiteX222" fmla="*/ 375385 w 10135698"/>
                <a:gd name="connsiteY222" fmla="*/ 693019 h 1376412"/>
                <a:gd name="connsiteX223" fmla="*/ 443063 w 10135698"/>
                <a:gd name="connsiteY223" fmla="*/ 631005 h 1376412"/>
                <a:gd name="connsiteX224" fmla="*/ 510440 w 10135698"/>
                <a:gd name="connsiteY224" fmla="*/ 611856 h 1376412"/>
                <a:gd name="connsiteX225" fmla="*/ 577716 w 10135698"/>
                <a:gd name="connsiteY225" fmla="*/ 625943 h 1376412"/>
                <a:gd name="connsiteX226" fmla="*/ 606592 w 10135698"/>
                <a:gd name="connsiteY226" fmla="*/ 606792 h 1376412"/>
                <a:gd name="connsiteX227" fmla="*/ 683394 w 10135698"/>
                <a:gd name="connsiteY227" fmla="*/ 606391 h 1376412"/>
                <a:gd name="connsiteX228" fmla="*/ 669005 w 10135698"/>
                <a:gd name="connsiteY228" fmla="*/ 562928 h 1376412"/>
                <a:gd name="connsiteX229" fmla="*/ 606391 w 10135698"/>
                <a:gd name="connsiteY229" fmla="*/ 543376 h 1376412"/>
                <a:gd name="connsiteX230" fmla="*/ 539115 w 10135698"/>
                <a:gd name="connsiteY230" fmla="*/ 519363 h 1376412"/>
                <a:gd name="connsiteX231" fmla="*/ 496052 w 10135698"/>
                <a:gd name="connsiteY231" fmla="*/ 495249 h 1376412"/>
                <a:gd name="connsiteX232" fmla="*/ 452989 w 10135698"/>
                <a:gd name="connsiteY232" fmla="*/ 427973 h 1376412"/>
                <a:gd name="connsiteX233" fmla="*/ 428976 w 10135698"/>
                <a:gd name="connsiteY233" fmla="*/ 317533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493520 w 10135698"/>
                <a:gd name="connsiteY8" fmla="*/ 86828 h 1376412"/>
                <a:gd name="connsiteX9" fmla="*/ 1660609 w 10135698"/>
                <a:gd name="connsiteY9" fmla="*/ 82265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48256 h 1376412"/>
                <a:gd name="connsiteX15" fmla="*/ 2040556 w 10135698"/>
                <a:gd name="connsiteY15" fmla="*/ 192505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59882 w 10135698"/>
                <a:gd name="connsiteY220" fmla="*/ 721895 h 1376412"/>
                <a:gd name="connsiteX221" fmla="*/ 336884 w 10135698"/>
                <a:gd name="connsiteY221" fmla="*/ 702644 h 1376412"/>
                <a:gd name="connsiteX222" fmla="*/ 361097 w 10135698"/>
                <a:gd name="connsiteY222" fmla="*/ 654919 h 1376412"/>
                <a:gd name="connsiteX223" fmla="*/ 443063 w 10135698"/>
                <a:gd name="connsiteY223" fmla="*/ 631005 h 1376412"/>
                <a:gd name="connsiteX224" fmla="*/ 510440 w 10135698"/>
                <a:gd name="connsiteY224" fmla="*/ 611856 h 1376412"/>
                <a:gd name="connsiteX225" fmla="*/ 577716 w 10135698"/>
                <a:gd name="connsiteY225" fmla="*/ 625943 h 1376412"/>
                <a:gd name="connsiteX226" fmla="*/ 606592 w 10135698"/>
                <a:gd name="connsiteY226" fmla="*/ 606792 h 1376412"/>
                <a:gd name="connsiteX227" fmla="*/ 683394 w 10135698"/>
                <a:gd name="connsiteY227" fmla="*/ 606391 h 1376412"/>
                <a:gd name="connsiteX228" fmla="*/ 669005 w 10135698"/>
                <a:gd name="connsiteY228" fmla="*/ 562928 h 1376412"/>
                <a:gd name="connsiteX229" fmla="*/ 606391 w 10135698"/>
                <a:gd name="connsiteY229" fmla="*/ 543376 h 1376412"/>
                <a:gd name="connsiteX230" fmla="*/ 539115 w 10135698"/>
                <a:gd name="connsiteY230" fmla="*/ 519363 h 1376412"/>
                <a:gd name="connsiteX231" fmla="*/ 496052 w 10135698"/>
                <a:gd name="connsiteY231" fmla="*/ 495249 h 1376412"/>
                <a:gd name="connsiteX232" fmla="*/ 452989 w 10135698"/>
                <a:gd name="connsiteY232" fmla="*/ 427973 h 1376412"/>
                <a:gd name="connsiteX233" fmla="*/ 428976 w 10135698"/>
                <a:gd name="connsiteY233" fmla="*/ 317533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493520 w 10135698"/>
                <a:gd name="connsiteY8" fmla="*/ 86828 h 1376412"/>
                <a:gd name="connsiteX9" fmla="*/ 1660609 w 10135698"/>
                <a:gd name="connsiteY9" fmla="*/ 82265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48256 h 1376412"/>
                <a:gd name="connsiteX15" fmla="*/ 2040556 w 10135698"/>
                <a:gd name="connsiteY15" fmla="*/ 192505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59882 w 10135698"/>
                <a:gd name="connsiteY220" fmla="*/ 721895 h 1376412"/>
                <a:gd name="connsiteX221" fmla="*/ 303546 w 10135698"/>
                <a:gd name="connsiteY221" fmla="*/ 669306 h 1376412"/>
                <a:gd name="connsiteX222" fmla="*/ 361097 w 10135698"/>
                <a:gd name="connsiteY222" fmla="*/ 654919 h 1376412"/>
                <a:gd name="connsiteX223" fmla="*/ 443063 w 10135698"/>
                <a:gd name="connsiteY223" fmla="*/ 631005 h 1376412"/>
                <a:gd name="connsiteX224" fmla="*/ 510440 w 10135698"/>
                <a:gd name="connsiteY224" fmla="*/ 611856 h 1376412"/>
                <a:gd name="connsiteX225" fmla="*/ 577716 w 10135698"/>
                <a:gd name="connsiteY225" fmla="*/ 625943 h 1376412"/>
                <a:gd name="connsiteX226" fmla="*/ 606592 w 10135698"/>
                <a:gd name="connsiteY226" fmla="*/ 606792 h 1376412"/>
                <a:gd name="connsiteX227" fmla="*/ 683394 w 10135698"/>
                <a:gd name="connsiteY227" fmla="*/ 606391 h 1376412"/>
                <a:gd name="connsiteX228" fmla="*/ 669005 w 10135698"/>
                <a:gd name="connsiteY228" fmla="*/ 562928 h 1376412"/>
                <a:gd name="connsiteX229" fmla="*/ 606391 w 10135698"/>
                <a:gd name="connsiteY229" fmla="*/ 543376 h 1376412"/>
                <a:gd name="connsiteX230" fmla="*/ 539115 w 10135698"/>
                <a:gd name="connsiteY230" fmla="*/ 519363 h 1376412"/>
                <a:gd name="connsiteX231" fmla="*/ 496052 w 10135698"/>
                <a:gd name="connsiteY231" fmla="*/ 495249 h 1376412"/>
                <a:gd name="connsiteX232" fmla="*/ 452989 w 10135698"/>
                <a:gd name="connsiteY232" fmla="*/ 427973 h 1376412"/>
                <a:gd name="connsiteX233" fmla="*/ 428976 w 10135698"/>
                <a:gd name="connsiteY233" fmla="*/ 317533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493520 w 10135698"/>
                <a:gd name="connsiteY8" fmla="*/ 86828 h 1376412"/>
                <a:gd name="connsiteX9" fmla="*/ 1660609 w 10135698"/>
                <a:gd name="connsiteY9" fmla="*/ 82265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48256 h 1376412"/>
                <a:gd name="connsiteX15" fmla="*/ 2040556 w 10135698"/>
                <a:gd name="connsiteY15" fmla="*/ 192505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36069 w 10135698"/>
                <a:gd name="connsiteY220" fmla="*/ 693320 h 1376412"/>
                <a:gd name="connsiteX221" fmla="*/ 303546 w 10135698"/>
                <a:gd name="connsiteY221" fmla="*/ 669306 h 1376412"/>
                <a:gd name="connsiteX222" fmla="*/ 361097 w 10135698"/>
                <a:gd name="connsiteY222" fmla="*/ 654919 h 1376412"/>
                <a:gd name="connsiteX223" fmla="*/ 443063 w 10135698"/>
                <a:gd name="connsiteY223" fmla="*/ 631005 h 1376412"/>
                <a:gd name="connsiteX224" fmla="*/ 510440 w 10135698"/>
                <a:gd name="connsiteY224" fmla="*/ 611856 h 1376412"/>
                <a:gd name="connsiteX225" fmla="*/ 577716 w 10135698"/>
                <a:gd name="connsiteY225" fmla="*/ 625943 h 1376412"/>
                <a:gd name="connsiteX226" fmla="*/ 606592 w 10135698"/>
                <a:gd name="connsiteY226" fmla="*/ 606792 h 1376412"/>
                <a:gd name="connsiteX227" fmla="*/ 683394 w 10135698"/>
                <a:gd name="connsiteY227" fmla="*/ 606391 h 1376412"/>
                <a:gd name="connsiteX228" fmla="*/ 669005 w 10135698"/>
                <a:gd name="connsiteY228" fmla="*/ 562928 h 1376412"/>
                <a:gd name="connsiteX229" fmla="*/ 606391 w 10135698"/>
                <a:gd name="connsiteY229" fmla="*/ 543376 h 1376412"/>
                <a:gd name="connsiteX230" fmla="*/ 539115 w 10135698"/>
                <a:gd name="connsiteY230" fmla="*/ 519363 h 1376412"/>
                <a:gd name="connsiteX231" fmla="*/ 496052 w 10135698"/>
                <a:gd name="connsiteY231" fmla="*/ 495249 h 1376412"/>
                <a:gd name="connsiteX232" fmla="*/ 452989 w 10135698"/>
                <a:gd name="connsiteY232" fmla="*/ 427973 h 1376412"/>
                <a:gd name="connsiteX233" fmla="*/ 428976 w 10135698"/>
                <a:gd name="connsiteY233" fmla="*/ 317533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493520 w 10135698"/>
                <a:gd name="connsiteY8" fmla="*/ 86828 h 1376412"/>
                <a:gd name="connsiteX9" fmla="*/ 1660609 w 10135698"/>
                <a:gd name="connsiteY9" fmla="*/ 82265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48256 h 1376412"/>
                <a:gd name="connsiteX15" fmla="*/ 2054843 w 10135698"/>
                <a:gd name="connsiteY15" fmla="*/ 144880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36069 w 10135698"/>
                <a:gd name="connsiteY220" fmla="*/ 693320 h 1376412"/>
                <a:gd name="connsiteX221" fmla="*/ 303546 w 10135698"/>
                <a:gd name="connsiteY221" fmla="*/ 669306 h 1376412"/>
                <a:gd name="connsiteX222" fmla="*/ 361097 w 10135698"/>
                <a:gd name="connsiteY222" fmla="*/ 654919 h 1376412"/>
                <a:gd name="connsiteX223" fmla="*/ 443063 w 10135698"/>
                <a:gd name="connsiteY223" fmla="*/ 631005 h 1376412"/>
                <a:gd name="connsiteX224" fmla="*/ 510440 w 10135698"/>
                <a:gd name="connsiteY224" fmla="*/ 611856 h 1376412"/>
                <a:gd name="connsiteX225" fmla="*/ 577716 w 10135698"/>
                <a:gd name="connsiteY225" fmla="*/ 625943 h 1376412"/>
                <a:gd name="connsiteX226" fmla="*/ 606592 w 10135698"/>
                <a:gd name="connsiteY226" fmla="*/ 606792 h 1376412"/>
                <a:gd name="connsiteX227" fmla="*/ 683394 w 10135698"/>
                <a:gd name="connsiteY227" fmla="*/ 606391 h 1376412"/>
                <a:gd name="connsiteX228" fmla="*/ 669005 w 10135698"/>
                <a:gd name="connsiteY228" fmla="*/ 562928 h 1376412"/>
                <a:gd name="connsiteX229" fmla="*/ 606391 w 10135698"/>
                <a:gd name="connsiteY229" fmla="*/ 543376 h 1376412"/>
                <a:gd name="connsiteX230" fmla="*/ 539115 w 10135698"/>
                <a:gd name="connsiteY230" fmla="*/ 519363 h 1376412"/>
                <a:gd name="connsiteX231" fmla="*/ 496052 w 10135698"/>
                <a:gd name="connsiteY231" fmla="*/ 495249 h 1376412"/>
                <a:gd name="connsiteX232" fmla="*/ 452989 w 10135698"/>
                <a:gd name="connsiteY232" fmla="*/ 427973 h 1376412"/>
                <a:gd name="connsiteX233" fmla="*/ 428976 w 10135698"/>
                <a:gd name="connsiteY233" fmla="*/ 317533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493520 w 10135698"/>
                <a:gd name="connsiteY8" fmla="*/ 86828 h 1376412"/>
                <a:gd name="connsiteX9" fmla="*/ 1660609 w 10135698"/>
                <a:gd name="connsiteY9" fmla="*/ 82265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14919 h 1376412"/>
                <a:gd name="connsiteX15" fmla="*/ 2054843 w 10135698"/>
                <a:gd name="connsiteY15" fmla="*/ 144880 h 1376412"/>
                <a:gd name="connsiteX16" fmla="*/ 2098307 w 10135698"/>
                <a:gd name="connsiteY16" fmla="*/ 173255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36069 w 10135698"/>
                <a:gd name="connsiteY220" fmla="*/ 693320 h 1376412"/>
                <a:gd name="connsiteX221" fmla="*/ 303546 w 10135698"/>
                <a:gd name="connsiteY221" fmla="*/ 669306 h 1376412"/>
                <a:gd name="connsiteX222" fmla="*/ 361097 w 10135698"/>
                <a:gd name="connsiteY222" fmla="*/ 654919 h 1376412"/>
                <a:gd name="connsiteX223" fmla="*/ 443063 w 10135698"/>
                <a:gd name="connsiteY223" fmla="*/ 631005 h 1376412"/>
                <a:gd name="connsiteX224" fmla="*/ 510440 w 10135698"/>
                <a:gd name="connsiteY224" fmla="*/ 611856 h 1376412"/>
                <a:gd name="connsiteX225" fmla="*/ 577716 w 10135698"/>
                <a:gd name="connsiteY225" fmla="*/ 625943 h 1376412"/>
                <a:gd name="connsiteX226" fmla="*/ 606592 w 10135698"/>
                <a:gd name="connsiteY226" fmla="*/ 606792 h 1376412"/>
                <a:gd name="connsiteX227" fmla="*/ 683394 w 10135698"/>
                <a:gd name="connsiteY227" fmla="*/ 606391 h 1376412"/>
                <a:gd name="connsiteX228" fmla="*/ 669005 w 10135698"/>
                <a:gd name="connsiteY228" fmla="*/ 562928 h 1376412"/>
                <a:gd name="connsiteX229" fmla="*/ 606391 w 10135698"/>
                <a:gd name="connsiteY229" fmla="*/ 543376 h 1376412"/>
                <a:gd name="connsiteX230" fmla="*/ 539115 w 10135698"/>
                <a:gd name="connsiteY230" fmla="*/ 519363 h 1376412"/>
                <a:gd name="connsiteX231" fmla="*/ 496052 w 10135698"/>
                <a:gd name="connsiteY231" fmla="*/ 495249 h 1376412"/>
                <a:gd name="connsiteX232" fmla="*/ 452989 w 10135698"/>
                <a:gd name="connsiteY232" fmla="*/ 427973 h 1376412"/>
                <a:gd name="connsiteX233" fmla="*/ 428976 w 10135698"/>
                <a:gd name="connsiteY233" fmla="*/ 317533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493520 w 10135698"/>
                <a:gd name="connsiteY8" fmla="*/ 86828 h 1376412"/>
                <a:gd name="connsiteX9" fmla="*/ 1660609 w 10135698"/>
                <a:gd name="connsiteY9" fmla="*/ 82265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14919 h 1376412"/>
                <a:gd name="connsiteX15" fmla="*/ 2054843 w 10135698"/>
                <a:gd name="connsiteY15" fmla="*/ 144880 h 1376412"/>
                <a:gd name="connsiteX16" fmla="*/ 2107832 w 10135698"/>
                <a:gd name="connsiteY16" fmla="*/ 139917 h 1376412"/>
                <a:gd name="connsiteX17" fmla="*/ 2136808 w 10135698"/>
                <a:gd name="connsiteY17" fmla="*/ 182880 h 1376412"/>
                <a:gd name="connsiteX18" fmla="*/ 2165684 w 10135698"/>
                <a:gd name="connsiteY18" fmla="*/ 192505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36069 w 10135698"/>
                <a:gd name="connsiteY220" fmla="*/ 693320 h 1376412"/>
                <a:gd name="connsiteX221" fmla="*/ 303546 w 10135698"/>
                <a:gd name="connsiteY221" fmla="*/ 669306 h 1376412"/>
                <a:gd name="connsiteX222" fmla="*/ 361097 w 10135698"/>
                <a:gd name="connsiteY222" fmla="*/ 654919 h 1376412"/>
                <a:gd name="connsiteX223" fmla="*/ 443063 w 10135698"/>
                <a:gd name="connsiteY223" fmla="*/ 631005 h 1376412"/>
                <a:gd name="connsiteX224" fmla="*/ 510440 w 10135698"/>
                <a:gd name="connsiteY224" fmla="*/ 611856 h 1376412"/>
                <a:gd name="connsiteX225" fmla="*/ 577716 w 10135698"/>
                <a:gd name="connsiteY225" fmla="*/ 625943 h 1376412"/>
                <a:gd name="connsiteX226" fmla="*/ 606592 w 10135698"/>
                <a:gd name="connsiteY226" fmla="*/ 606792 h 1376412"/>
                <a:gd name="connsiteX227" fmla="*/ 683394 w 10135698"/>
                <a:gd name="connsiteY227" fmla="*/ 606391 h 1376412"/>
                <a:gd name="connsiteX228" fmla="*/ 669005 w 10135698"/>
                <a:gd name="connsiteY228" fmla="*/ 562928 h 1376412"/>
                <a:gd name="connsiteX229" fmla="*/ 606391 w 10135698"/>
                <a:gd name="connsiteY229" fmla="*/ 543376 h 1376412"/>
                <a:gd name="connsiteX230" fmla="*/ 539115 w 10135698"/>
                <a:gd name="connsiteY230" fmla="*/ 519363 h 1376412"/>
                <a:gd name="connsiteX231" fmla="*/ 496052 w 10135698"/>
                <a:gd name="connsiteY231" fmla="*/ 495249 h 1376412"/>
                <a:gd name="connsiteX232" fmla="*/ 452989 w 10135698"/>
                <a:gd name="connsiteY232" fmla="*/ 427973 h 1376412"/>
                <a:gd name="connsiteX233" fmla="*/ 428976 w 10135698"/>
                <a:gd name="connsiteY233" fmla="*/ 317533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493520 w 10135698"/>
                <a:gd name="connsiteY8" fmla="*/ 86828 h 1376412"/>
                <a:gd name="connsiteX9" fmla="*/ 1660609 w 10135698"/>
                <a:gd name="connsiteY9" fmla="*/ 82265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14919 h 1376412"/>
                <a:gd name="connsiteX15" fmla="*/ 2054843 w 10135698"/>
                <a:gd name="connsiteY15" fmla="*/ 144880 h 1376412"/>
                <a:gd name="connsiteX16" fmla="*/ 2107832 w 10135698"/>
                <a:gd name="connsiteY16" fmla="*/ 139917 h 1376412"/>
                <a:gd name="connsiteX17" fmla="*/ 2136808 w 10135698"/>
                <a:gd name="connsiteY17" fmla="*/ 182880 h 1376412"/>
                <a:gd name="connsiteX18" fmla="*/ 2175209 w 10135698"/>
                <a:gd name="connsiteY18" fmla="*/ 163930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36069 w 10135698"/>
                <a:gd name="connsiteY220" fmla="*/ 693320 h 1376412"/>
                <a:gd name="connsiteX221" fmla="*/ 303546 w 10135698"/>
                <a:gd name="connsiteY221" fmla="*/ 669306 h 1376412"/>
                <a:gd name="connsiteX222" fmla="*/ 361097 w 10135698"/>
                <a:gd name="connsiteY222" fmla="*/ 654919 h 1376412"/>
                <a:gd name="connsiteX223" fmla="*/ 443063 w 10135698"/>
                <a:gd name="connsiteY223" fmla="*/ 631005 h 1376412"/>
                <a:gd name="connsiteX224" fmla="*/ 510440 w 10135698"/>
                <a:gd name="connsiteY224" fmla="*/ 611856 h 1376412"/>
                <a:gd name="connsiteX225" fmla="*/ 577716 w 10135698"/>
                <a:gd name="connsiteY225" fmla="*/ 625943 h 1376412"/>
                <a:gd name="connsiteX226" fmla="*/ 606592 w 10135698"/>
                <a:gd name="connsiteY226" fmla="*/ 606792 h 1376412"/>
                <a:gd name="connsiteX227" fmla="*/ 683394 w 10135698"/>
                <a:gd name="connsiteY227" fmla="*/ 606391 h 1376412"/>
                <a:gd name="connsiteX228" fmla="*/ 669005 w 10135698"/>
                <a:gd name="connsiteY228" fmla="*/ 562928 h 1376412"/>
                <a:gd name="connsiteX229" fmla="*/ 606391 w 10135698"/>
                <a:gd name="connsiteY229" fmla="*/ 543376 h 1376412"/>
                <a:gd name="connsiteX230" fmla="*/ 539115 w 10135698"/>
                <a:gd name="connsiteY230" fmla="*/ 519363 h 1376412"/>
                <a:gd name="connsiteX231" fmla="*/ 496052 w 10135698"/>
                <a:gd name="connsiteY231" fmla="*/ 495249 h 1376412"/>
                <a:gd name="connsiteX232" fmla="*/ 452989 w 10135698"/>
                <a:gd name="connsiteY232" fmla="*/ 427973 h 1376412"/>
                <a:gd name="connsiteX233" fmla="*/ 428976 w 10135698"/>
                <a:gd name="connsiteY233" fmla="*/ 317533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493520 w 10135698"/>
                <a:gd name="connsiteY8" fmla="*/ 86828 h 1376412"/>
                <a:gd name="connsiteX9" fmla="*/ 1660609 w 10135698"/>
                <a:gd name="connsiteY9" fmla="*/ 82265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14919 h 1376412"/>
                <a:gd name="connsiteX15" fmla="*/ 2054843 w 10135698"/>
                <a:gd name="connsiteY15" fmla="*/ 144880 h 1376412"/>
                <a:gd name="connsiteX16" fmla="*/ 2107832 w 10135698"/>
                <a:gd name="connsiteY16" fmla="*/ 139917 h 1376412"/>
                <a:gd name="connsiteX17" fmla="*/ 2136808 w 10135698"/>
                <a:gd name="connsiteY17" fmla="*/ 154305 h 1376412"/>
                <a:gd name="connsiteX18" fmla="*/ 2175209 w 10135698"/>
                <a:gd name="connsiteY18" fmla="*/ 163930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36069 w 10135698"/>
                <a:gd name="connsiteY220" fmla="*/ 693320 h 1376412"/>
                <a:gd name="connsiteX221" fmla="*/ 303546 w 10135698"/>
                <a:gd name="connsiteY221" fmla="*/ 669306 h 1376412"/>
                <a:gd name="connsiteX222" fmla="*/ 361097 w 10135698"/>
                <a:gd name="connsiteY222" fmla="*/ 654919 h 1376412"/>
                <a:gd name="connsiteX223" fmla="*/ 443063 w 10135698"/>
                <a:gd name="connsiteY223" fmla="*/ 631005 h 1376412"/>
                <a:gd name="connsiteX224" fmla="*/ 510440 w 10135698"/>
                <a:gd name="connsiteY224" fmla="*/ 611856 h 1376412"/>
                <a:gd name="connsiteX225" fmla="*/ 577716 w 10135698"/>
                <a:gd name="connsiteY225" fmla="*/ 625943 h 1376412"/>
                <a:gd name="connsiteX226" fmla="*/ 606592 w 10135698"/>
                <a:gd name="connsiteY226" fmla="*/ 606792 h 1376412"/>
                <a:gd name="connsiteX227" fmla="*/ 683394 w 10135698"/>
                <a:gd name="connsiteY227" fmla="*/ 606391 h 1376412"/>
                <a:gd name="connsiteX228" fmla="*/ 669005 w 10135698"/>
                <a:gd name="connsiteY228" fmla="*/ 562928 h 1376412"/>
                <a:gd name="connsiteX229" fmla="*/ 606391 w 10135698"/>
                <a:gd name="connsiteY229" fmla="*/ 543376 h 1376412"/>
                <a:gd name="connsiteX230" fmla="*/ 539115 w 10135698"/>
                <a:gd name="connsiteY230" fmla="*/ 519363 h 1376412"/>
                <a:gd name="connsiteX231" fmla="*/ 496052 w 10135698"/>
                <a:gd name="connsiteY231" fmla="*/ 495249 h 1376412"/>
                <a:gd name="connsiteX232" fmla="*/ 452989 w 10135698"/>
                <a:gd name="connsiteY232" fmla="*/ 427973 h 1376412"/>
                <a:gd name="connsiteX233" fmla="*/ 428976 w 10135698"/>
                <a:gd name="connsiteY233" fmla="*/ 317533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5267 w 10135698"/>
                <a:gd name="connsiteY0" fmla="*/ 182880 h 1376412"/>
                <a:gd name="connsiteX1" fmla="*/ 693019 w 10135698"/>
                <a:gd name="connsiteY1" fmla="*/ 173255 h 1376412"/>
                <a:gd name="connsiteX2" fmla="*/ 750770 w 10135698"/>
                <a:gd name="connsiteY2" fmla="*/ 154004 h 1376412"/>
                <a:gd name="connsiteX3" fmla="*/ 779646 w 10135698"/>
                <a:gd name="connsiteY3" fmla="*/ 134753 h 1376412"/>
                <a:gd name="connsiteX4" fmla="*/ 875899 w 10135698"/>
                <a:gd name="connsiteY4" fmla="*/ 125128 h 1376412"/>
                <a:gd name="connsiteX5" fmla="*/ 1058779 w 10135698"/>
                <a:gd name="connsiteY5" fmla="*/ 115503 h 1376412"/>
                <a:gd name="connsiteX6" fmla="*/ 1097280 w 10135698"/>
                <a:gd name="connsiteY6" fmla="*/ 105878 h 1376412"/>
                <a:gd name="connsiteX7" fmla="*/ 1299410 w 10135698"/>
                <a:gd name="connsiteY7" fmla="*/ 86627 h 1376412"/>
                <a:gd name="connsiteX8" fmla="*/ 1493520 w 10135698"/>
                <a:gd name="connsiteY8" fmla="*/ 86828 h 1376412"/>
                <a:gd name="connsiteX9" fmla="*/ 1660609 w 10135698"/>
                <a:gd name="connsiteY9" fmla="*/ 82265 h 1376412"/>
                <a:gd name="connsiteX10" fmla="*/ 1689484 w 10135698"/>
                <a:gd name="connsiteY10" fmla="*/ 82366 h 1376412"/>
                <a:gd name="connsiteX11" fmla="*/ 1737711 w 10135698"/>
                <a:gd name="connsiteY11" fmla="*/ 96954 h 1376412"/>
                <a:gd name="connsiteX12" fmla="*/ 1791001 w 10135698"/>
                <a:gd name="connsiteY12" fmla="*/ 87730 h 1376412"/>
                <a:gd name="connsiteX13" fmla="*/ 1872264 w 10135698"/>
                <a:gd name="connsiteY13" fmla="*/ 111743 h 1376412"/>
                <a:gd name="connsiteX14" fmla="*/ 1976254 w 10135698"/>
                <a:gd name="connsiteY14" fmla="*/ 114919 h 1376412"/>
                <a:gd name="connsiteX15" fmla="*/ 2054843 w 10135698"/>
                <a:gd name="connsiteY15" fmla="*/ 125830 h 1376412"/>
                <a:gd name="connsiteX16" fmla="*/ 2107832 w 10135698"/>
                <a:gd name="connsiteY16" fmla="*/ 139917 h 1376412"/>
                <a:gd name="connsiteX17" fmla="*/ 2136808 w 10135698"/>
                <a:gd name="connsiteY17" fmla="*/ 154305 h 1376412"/>
                <a:gd name="connsiteX18" fmla="*/ 2175209 w 10135698"/>
                <a:gd name="connsiteY18" fmla="*/ 163930 h 1376412"/>
                <a:gd name="connsiteX19" fmla="*/ 2319688 w 10135698"/>
                <a:gd name="connsiteY19" fmla="*/ 211756 h 1376412"/>
                <a:gd name="connsiteX20" fmla="*/ 2367815 w 10135698"/>
                <a:gd name="connsiteY20" fmla="*/ 221381 h 1376412"/>
                <a:gd name="connsiteX21" fmla="*/ 2425566 w 10135698"/>
                <a:gd name="connsiteY21" fmla="*/ 269507 h 1376412"/>
                <a:gd name="connsiteX22" fmla="*/ 2483318 w 10135698"/>
                <a:gd name="connsiteY22" fmla="*/ 308008 h 1376412"/>
                <a:gd name="connsiteX23" fmla="*/ 2502568 w 10135698"/>
                <a:gd name="connsiteY23" fmla="*/ 336884 h 1376412"/>
                <a:gd name="connsiteX24" fmla="*/ 2569945 w 10135698"/>
                <a:gd name="connsiteY24" fmla="*/ 365760 h 1376412"/>
                <a:gd name="connsiteX25" fmla="*/ 2627697 w 10135698"/>
                <a:gd name="connsiteY25" fmla="*/ 375385 h 1376412"/>
                <a:gd name="connsiteX26" fmla="*/ 2656573 w 10135698"/>
                <a:gd name="connsiteY26" fmla="*/ 385010 h 1376412"/>
                <a:gd name="connsiteX27" fmla="*/ 2714324 w 10135698"/>
                <a:gd name="connsiteY27" fmla="*/ 394636 h 1376412"/>
                <a:gd name="connsiteX28" fmla="*/ 2743200 w 10135698"/>
                <a:gd name="connsiteY28" fmla="*/ 404261 h 1376412"/>
                <a:gd name="connsiteX29" fmla="*/ 2791326 w 10135698"/>
                <a:gd name="connsiteY29" fmla="*/ 413886 h 1376412"/>
                <a:gd name="connsiteX30" fmla="*/ 2829827 w 10135698"/>
                <a:gd name="connsiteY30" fmla="*/ 423511 h 1376412"/>
                <a:gd name="connsiteX31" fmla="*/ 3137836 w 10135698"/>
                <a:gd name="connsiteY31" fmla="*/ 423511 h 1376412"/>
                <a:gd name="connsiteX32" fmla="*/ 3166711 w 10135698"/>
                <a:gd name="connsiteY32" fmla="*/ 433137 h 1376412"/>
                <a:gd name="connsiteX33" fmla="*/ 3272589 w 10135698"/>
                <a:gd name="connsiteY33" fmla="*/ 442762 h 1376412"/>
                <a:gd name="connsiteX34" fmla="*/ 3513221 w 10135698"/>
                <a:gd name="connsiteY34" fmla="*/ 442762 h 1376412"/>
                <a:gd name="connsiteX35" fmla="*/ 3609474 w 10135698"/>
                <a:gd name="connsiteY35" fmla="*/ 413886 h 1376412"/>
                <a:gd name="connsiteX36" fmla="*/ 3686476 w 10135698"/>
                <a:gd name="connsiteY36" fmla="*/ 394636 h 1376412"/>
                <a:gd name="connsiteX37" fmla="*/ 3840480 w 10135698"/>
                <a:gd name="connsiteY37" fmla="*/ 404261 h 1376412"/>
                <a:gd name="connsiteX38" fmla="*/ 4061861 w 10135698"/>
                <a:gd name="connsiteY38" fmla="*/ 385010 h 1376412"/>
                <a:gd name="connsiteX39" fmla="*/ 4100362 w 10135698"/>
                <a:gd name="connsiteY39" fmla="*/ 375385 h 1376412"/>
                <a:gd name="connsiteX40" fmla="*/ 4177364 w 10135698"/>
                <a:gd name="connsiteY40" fmla="*/ 365760 h 1376412"/>
                <a:gd name="connsiteX41" fmla="*/ 4456497 w 10135698"/>
                <a:gd name="connsiteY41" fmla="*/ 385010 h 1376412"/>
                <a:gd name="connsiteX42" fmla="*/ 4697128 w 10135698"/>
                <a:gd name="connsiteY42" fmla="*/ 404261 h 1376412"/>
                <a:gd name="connsiteX43" fmla="*/ 4812631 w 10135698"/>
                <a:gd name="connsiteY43" fmla="*/ 423511 h 1376412"/>
                <a:gd name="connsiteX44" fmla="*/ 4841507 w 10135698"/>
                <a:gd name="connsiteY44" fmla="*/ 433137 h 1376412"/>
                <a:gd name="connsiteX45" fmla="*/ 4928135 w 10135698"/>
                <a:gd name="connsiteY45" fmla="*/ 442762 h 1376412"/>
                <a:gd name="connsiteX46" fmla="*/ 5014762 w 10135698"/>
                <a:gd name="connsiteY46" fmla="*/ 481263 h 1376412"/>
                <a:gd name="connsiteX47" fmla="*/ 5062888 w 10135698"/>
                <a:gd name="connsiteY47" fmla="*/ 490888 h 1376412"/>
                <a:gd name="connsiteX48" fmla="*/ 5091764 w 10135698"/>
                <a:gd name="connsiteY48" fmla="*/ 500513 h 1376412"/>
                <a:gd name="connsiteX49" fmla="*/ 5168766 w 10135698"/>
                <a:gd name="connsiteY49" fmla="*/ 471638 h 1376412"/>
                <a:gd name="connsiteX50" fmla="*/ 5197642 w 10135698"/>
                <a:gd name="connsiteY50" fmla="*/ 442762 h 1376412"/>
                <a:gd name="connsiteX51" fmla="*/ 5293895 w 10135698"/>
                <a:gd name="connsiteY51" fmla="*/ 433137 h 1376412"/>
                <a:gd name="connsiteX52" fmla="*/ 5370897 w 10135698"/>
                <a:gd name="connsiteY52" fmla="*/ 423511 h 1376412"/>
                <a:gd name="connsiteX53" fmla="*/ 5438274 w 10135698"/>
                <a:gd name="connsiteY53" fmla="*/ 413886 h 1376412"/>
                <a:gd name="connsiteX54" fmla="*/ 5823284 w 10135698"/>
                <a:gd name="connsiteY54" fmla="*/ 394636 h 1376412"/>
                <a:gd name="connsiteX55" fmla="*/ 5890661 w 10135698"/>
                <a:gd name="connsiteY55" fmla="*/ 385010 h 1376412"/>
                <a:gd name="connsiteX56" fmla="*/ 5919537 w 10135698"/>
                <a:gd name="connsiteY56" fmla="*/ 375385 h 1376412"/>
                <a:gd name="connsiteX57" fmla="*/ 6208295 w 10135698"/>
                <a:gd name="connsiteY57" fmla="*/ 385010 h 1376412"/>
                <a:gd name="connsiteX58" fmla="*/ 6381549 w 10135698"/>
                <a:gd name="connsiteY58" fmla="*/ 375385 h 1376412"/>
                <a:gd name="connsiteX59" fmla="*/ 6391175 w 10135698"/>
                <a:gd name="connsiteY59" fmla="*/ 346509 h 1376412"/>
                <a:gd name="connsiteX60" fmla="*/ 6420050 w 10135698"/>
                <a:gd name="connsiteY60" fmla="*/ 327259 h 1376412"/>
                <a:gd name="connsiteX61" fmla="*/ 6468177 w 10135698"/>
                <a:gd name="connsiteY61" fmla="*/ 279132 h 1376412"/>
                <a:gd name="connsiteX62" fmla="*/ 6487427 w 10135698"/>
                <a:gd name="connsiteY62" fmla="*/ 250257 h 1376412"/>
                <a:gd name="connsiteX63" fmla="*/ 6545179 w 10135698"/>
                <a:gd name="connsiteY63" fmla="*/ 211756 h 1376412"/>
                <a:gd name="connsiteX64" fmla="*/ 6602930 w 10135698"/>
                <a:gd name="connsiteY64" fmla="*/ 182880 h 1376412"/>
                <a:gd name="connsiteX65" fmla="*/ 6631806 w 10135698"/>
                <a:gd name="connsiteY65" fmla="*/ 163629 h 1376412"/>
                <a:gd name="connsiteX66" fmla="*/ 6689558 w 10135698"/>
                <a:gd name="connsiteY66" fmla="*/ 144379 h 1376412"/>
                <a:gd name="connsiteX67" fmla="*/ 6718434 w 10135698"/>
                <a:gd name="connsiteY67" fmla="*/ 125128 h 1376412"/>
                <a:gd name="connsiteX68" fmla="*/ 6756935 w 10135698"/>
                <a:gd name="connsiteY68" fmla="*/ 115503 h 1376412"/>
                <a:gd name="connsiteX69" fmla="*/ 6785810 w 10135698"/>
                <a:gd name="connsiteY69" fmla="*/ 105878 h 1376412"/>
                <a:gd name="connsiteX70" fmla="*/ 6968690 w 10135698"/>
                <a:gd name="connsiteY70" fmla="*/ 86627 h 1376412"/>
                <a:gd name="connsiteX71" fmla="*/ 7141945 w 10135698"/>
                <a:gd name="connsiteY71" fmla="*/ 67377 h 1376412"/>
                <a:gd name="connsiteX72" fmla="*/ 7209322 w 10135698"/>
                <a:gd name="connsiteY72" fmla="*/ 57751 h 1376412"/>
                <a:gd name="connsiteX73" fmla="*/ 7421078 w 10135698"/>
                <a:gd name="connsiteY73" fmla="*/ 48126 h 1376412"/>
                <a:gd name="connsiteX74" fmla="*/ 7488455 w 10135698"/>
                <a:gd name="connsiteY74" fmla="*/ 28876 h 1376412"/>
                <a:gd name="connsiteX75" fmla="*/ 7661709 w 10135698"/>
                <a:gd name="connsiteY75" fmla="*/ 19250 h 1376412"/>
                <a:gd name="connsiteX76" fmla="*/ 7786838 w 10135698"/>
                <a:gd name="connsiteY76" fmla="*/ 0 h 1376412"/>
                <a:gd name="connsiteX77" fmla="*/ 7950467 w 10135698"/>
                <a:gd name="connsiteY77" fmla="*/ 9625 h 1376412"/>
                <a:gd name="connsiteX78" fmla="*/ 8094846 w 10135698"/>
                <a:gd name="connsiteY78" fmla="*/ 38501 h 1376412"/>
                <a:gd name="connsiteX79" fmla="*/ 8123722 w 10135698"/>
                <a:gd name="connsiteY79" fmla="*/ 48126 h 1376412"/>
                <a:gd name="connsiteX80" fmla="*/ 8200724 w 10135698"/>
                <a:gd name="connsiteY80" fmla="*/ 67377 h 1376412"/>
                <a:gd name="connsiteX81" fmla="*/ 8239225 w 10135698"/>
                <a:gd name="connsiteY81" fmla="*/ 86627 h 1376412"/>
                <a:gd name="connsiteX82" fmla="*/ 8373979 w 10135698"/>
                <a:gd name="connsiteY82" fmla="*/ 115503 h 1376412"/>
                <a:gd name="connsiteX83" fmla="*/ 8431730 w 10135698"/>
                <a:gd name="connsiteY83" fmla="*/ 134753 h 1376412"/>
                <a:gd name="connsiteX84" fmla="*/ 8508733 w 10135698"/>
                <a:gd name="connsiteY84" fmla="*/ 154004 h 1376412"/>
                <a:gd name="connsiteX85" fmla="*/ 8537608 w 10135698"/>
                <a:gd name="connsiteY85" fmla="*/ 182880 h 1376412"/>
                <a:gd name="connsiteX86" fmla="*/ 8614610 w 10135698"/>
                <a:gd name="connsiteY86" fmla="*/ 231006 h 1376412"/>
                <a:gd name="connsiteX87" fmla="*/ 8662737 w 10135698"/>
                <a:gd name="connsiteY87" fmla="*/ 317633 h 1376412"/>
                <a:gd name="connsiteX88" fmla="*/ 8653111 w 10135698"/>
                <a:gd name="connsiteY88" fmla="*/ 413886 h 1376412"/>
                <a:gd name="connsiteX89" fmla="*/ 8643486 w 10135698"/>
                <a:gd name="connsiteY89" fmla="*/ 442762 h 1376412"/>
                <a:gd name="connsiteX90" fmla="*/ 8614610 w 10135698"/>
                <a:gd name="connsiteY90" fmla="*/ 452387 h 1376412"/>
                <a:gd name="connsiteX91" fmla="*/ 8595360 w 10135698"/>
                <a:gd name="connsiteY91" fmla="*/ 481263 h 1376412"/>
                <a:gd name="connsiteX92" fmla="*/ 8662737 w 10135698"/>
                <a:gd name="connsiteY92" fmla="*/ 519764 h 1376412"/>
                <a:gd name="connsiteX93" fmla="*/ 8710863 w 10135698"/>
                <a:gd name="connsiteY93" fmla="*/ 529389 h 1376412"/>
                <a:gd name="connsiteX94" fmla="*/ 8816741 w 10135698"/>
                <a:gd name="connsiteY94" fmla="*/ 558265 h 1376412"/>
                <a:gd name="connsiteX95" fmla="*/ 8884118 w 10135698"/>
                <a:gd name="connsiteY95" fmla="*/ 548640 h 1376412"/>
                <a:gd name="connsiteX96" fmla="*/ 8951495 w 10135698"/>
                <a:gd name="connsiteY96" fmla="*/ 519764 h 1376412"/>
                <a:gd name="connsiteX97" fmla="*/ 9028497 w 10135698"/>
                <a:gd name="connsiteY97" fmla="*/ 500513 h 1376412"/>
                <a:gd name="connsiteX98" fmla="*/ 9172876 w 10135698"/>
                <a:gd name="connsiteY98" fmla="*/ 490888 h 1376412"/>
                <a:gd name="connsiteX99" fmla="*/ 9480884 w 10135698"/>
                <a:gd name="connsiteY99" fmla="*/ 510139 h 1376412"/>
                <a:gd name="connsiteX100" fmla="*/ 9509760 w 10135698"/>
                <a:gd name="connsiteY100" fmla="*/ 519764 h 1376412"/>
                <a:gd name="connsiteX101" fmla="*/ 9548261 w 10135698"/>
                <a:gd name="connsiteY101" fmla="*/ 529389 h 1376412"/>
                <a:gd name="connsiteX102" fmla="*/ 9577137 w 10135698"/>
                <a:gd name="connsiteY102" fmla="*/ 539015 h 1376412"/>
                <a:gd name="connsiteX103" fmla="*/ 9625263 w 10135698"/>
                <a:gd name="connsiteY103" fmla="*/ 548640 h 1376412"/>
                <a:gd name="connsiteX104" fmla="*/ 9683015 w 10135698"/>
                <a:gd name="connsiteY104" fmla="*/ 567890 h 1376412"/>
                <a:gd name="connsiteX105" fmla="*/ 9769642 w 10135698"/>
                <a:gd name="connsiteY105" fmla="*/ 596766 h 1376412"/>
                <a:gd name="connsiteX106" fmla="*/ 9798518 w 10135698"/>
                <a:gd name="connsiteY106" fmla="*/ 606391 h 1376412"/>
                <a:gd name="connsiteX107" fmla="*/ 9827394 w 10135698"/>
                <a:gd name="connsiteY107" fmla="*/ 616017 h 1376412"/>
                <a:gd name="connsiteX108" fmla="*/ 9923646 w 10135698"/>
                <a:gd name="connsiteY108" fmla="*/ 635267 h 1376412"/>
                <a:gd name="connsiteX109" fmla="*/ 10048775 w 10135698"/>
                <a:gd name="connsiteY109" fmla="*/ 741145 h 1376412"/>
                <a:gd name="connsiteX110" fmla="*/ 10106526 w 10135698"/>
                <a:gd name="connsiteY110" fmla="*/ 798897 h 1376412"/>
                <a:gd name="connsiteX111" fmla="*/ 10116151 w 10135698"/>
                <a:gd name="connsiteY111" fmla="*/ 827772 h 1376412"/>
                <a:gd name="connsiteX112" fmla="*/ 10135402 w 10135698"/>
                <a:gd name="connsiteY112" fmla="*/ 856648 h 1376412"/>
                <a:gd name="connsiteX113" fmla="*/ 10125777 w 10135698"/>
                <a:gd name="connsiteY113" fmla="*/ 885524 h 1376412"/>
                <a:gd name="connsiteX114" fmla="*/ 10068025 w 10135698"/>
                <a:gd name="connsiteY114" fmla="*/ 933650 h 1376412"/>
                <a:gd name="connsiteX115" fmla="*/ 10019899 w 10135698"/>
                <a:gd name="connsiteY115" fmla="*/ 972151 h 1376412"/>
                <a:gd name="connsiteX116" fmla="*/ 10000648 w 10135698"/>
                <a:gd name="connsiteY116" fmla="*/ 1001027 h 1376412"/>
                <a:gd name="connsiteX117" fmla="*/ 9914021 w 10135698"/>
                <a:gd name="connsiteY117" fmla="*/ 1049153 h 1376412"/>
                <a:gd name="connsiteX118" fmla="*/ 9885145 w 10135698"/>
                <a:gd name="connsiteY118" fmla="*/ 1068404 h 1376412"/>
                <a:gd name="connsiteX119" fmla="*/ 9788893 w 10135698"/>
                <a:gd name="connsiteY119" fmla="*/ 1097280 h 1376412"/>
                <a:gd name="connsiteX120" fmla="*/ 9760017 w 10135698"/>
                <a:gd name="connsiteY120" fmla="*/ 1106905 h 1376412"/>
                <a:gd name="connsiteX121" fmla="*/ 9538636 w 10135698"/>
                <a:gd name="connsiteY121" fmla="*/ 1126156 h 1376412"/>
                <a:gd name="connsiteX122" fmla="*/ 9480884 w 10135698"/>
                <a:gd name="connsiteY122" fmla="*/ 1135781 h 1376412"/>
                <a:gd name="connsiteX123" fmla="*/ 9403882 w 10135698"/>
                <a:gd name="connsiteY123" fmla="*/ 1145406 h 1376412"/>
                <a:gd name="connsiteX124" fmla="*/ 9355756 w 10135698"/>
                <a:gd name="connsiteY124" fmla="*/ 1155031 h 1376412"/>
                <a:gd name="connsiteX125" fmla="*/ 9269128 w 10135698"/>
                <a:gd name="connsiteY125" fmla="*/ 1164657 h 1376412"/>
                <a:gd name="connsiteX126" fmla="*/ 8816741 w 10135698"/>
                <a:gd name="connsiteY126" fmla="*/ 1183907 h 1376412"/>
                <a:gd name="connsiteX127" fmla="*/ 8508733 w 10135698"/>
                <a:gd name="connsiteY127" fmla="*/ 1193532 h 1376412"/>
                <a:gd name="connsiteX128" fmla="*/ 8470231 w 10135698"/>
                <a:gd name="connsiteY128" fmla="*/ 1212783 h 1376412"/>
                <a:gd name="connsiteX129" fmla="*/ 8412480 w 10135698"/>
                <a:gd name="connsiteY129" fmla="*/ 1251284 h 1376412"/>
                <a:gd name="connsiteX130" fmla="*/ 8345103 w 10135698"/>
                <a:gd name="connsiteY130" fmla="*/ 1270535 h 1376412"/>
                <a:gd name="connsiteX131" fmla="*/ 8316227 w 10135698"/>
                <a:gd name="connsiteY131" fmla="*/ 1280160 h 1376412"/>
                <a:gd name="connsiteX132" fmla="*/ 7979343 w 10135698"/>
                <a:gd name="connsiteY132" fmla="*/ 1299410 h 1376412"/>
                <a:gd name="connsiteX133" fmla="*/ 7921591 w 10135698"/>
                <a:gd name="connsiteY133" fmla="*/ 1309036 h 1376412"/>
                <a:gd name="connsiteX134" fmla="*/ 7594333 w 10135698"/>
                <a:gd name="connsiteY134" fmla="*/ 1337911 h 1376412"/>
                <a:gd name="connsiteX135" fmla="*/ 7267074 w 10135698"/>
                <a:gd name="connsiteY135" fmla="*/ 1337911 h 1376412"/>
                <a:gd name="connsiteX136" fmla="*/ 7228573 w 10135698"/>
                <a:gd name="connsiteY136" fmla="*/ 1328286 h 1376412"/>
                <a:gd name="connsiteX137" fmla="*/ 7016817 w 10135698"/>
                <a:gd name="connsiteY137" fmla="*/ 1309036 h 1376412"/>
                <a:gd name="connsiteX138" fmla="*/ 6737684 w 10135698"/>
                <a:gd name="connsiteY138" fmla="*/ 1289785 h 1376412"/>
                <a:gd name="connsiteX139" fmla="*/ 6679933 w 10135698"/>
                <a:gd name="connsiteY139" fmla="*/ 1270535 h 1376412"/>
                <a:gd name="connsiteX140" fmla="*/ 6651057 w 10135698"/>
                <a:gd name="connsiteY140" fmla="*/ 1260909 h 1376412"/>
                <a:gd name="connsiteX141" fmla="*/ 6622181 w 10135698"/>
                <a:gd name="connsiteY141" fmla="*/ 1232033 h 1376412"/>
                <a:gd name="connsiteX142" fmla="*/ 6564429 w 10135698"/>
                <a:gd name="connsiteY142" fmla="*/ 1193532 h 1376412"/>
                <a:gd name="connsiteX143" fmla="*/ 6535554 w 10135698"/>
                <a:gd name="connsiteY143" fmla="*/ 1174282 h 1376412"/>
                <a:gd name="connsiteX144" fmla="*/ 6506678 w 10135698"/>
                <a:gd name="connsiteY144" fmla="*/ 1145406 h 1376412"/>
                <a:gd name="connsiteX145" fmla="*/ 6487427 w 10135698"/>
                <a:gd name="connsiteY145" fmla="*/ 1116530 h 1376412"/>
                <a:gd name="connsiteX146" fmla="*/ 6458551 w 10135698"/>
                <a:gd name="connsiteY146" fmla="*/ 1078029 h 1376412"/>
                <a:gd name="connsiteX147" fmla="*/ 6420050 w 10135698"/>
                <a:gd name="connsiteY147" fmla="*/ 1029903 h 1376412"/>
                <a:gd name="connsiteX148" fmla="*/ 6314173 w 10135698"/>
                <a:gd name="connsiteY148" fmla="*/ 981777 h 1376412"/>
                <a:gd name="connsiteX149" fmla="*/ 6217920 w 10135698"/>
                <a:gd name="connsiteY149" fmla="*/ 962526 h 1376412"/>
                <a:gd name="connsiteX150" fmla="*/ 6189044 w 10135698"/>
                <a:gd name="connsiteY150" fmla="*/ 943276 h 1376412"/>
                <a:gd name="connsiteX151" fmla="*/ 6054290 w 10135698"/>
                <a:gd name="connsiteY151" fmla="*/ 943276 h 1376412"/>
                <a:gd name="connsiteX152" fmla="*/ 5967663 w 10135698"/>
                <a:gd name="connsiteY152" fmla="*/ 981777 h 1376412"/>
                <a:gd name="connsiteX153" fmla="*/ 5929162 w 10135698"/>
                <a:gd name="connsiteY153" fmla="*/ 1068404 h 1376412"/>
                <a:gd name="connsiteX154" fmla="*/ 5919537 w 10135698"/>
                <a:gd name="connsiteY154" fmla="*/ 1097280 h 1376412"/>
                <a:gd name="connsiteX155" fmla="*/ 5909911 w 10135698"/>
                <a:gd name="connsiteY155" fmla="*/ 1145406 h 1376412"/>
                <a:gd name="connsiteX156" fmla="*/ 5852160 w 10135698"/>
                <a:gd name="connsiteY156" fmla="*/ 1203158 h 1376412"/>
                <a:gd name="connsiteX157" fmla="*/ 5794408 w 10135698"/>
                <a:gd name="connsiteY157" fmla="*/ 1222408 h 1376412"/>
                <a:gd name="connsiteX158" fmla="*/ 5736657 w 10135698"/>
                <a:gd name="connsiteY158" fmla="*/ 1260909 h 1376412"/>
                <a:gd name="connsiteX159" fmla="*/ 5707781 w 10135698"/>
                <a:gd name="connsiteY159" fmla="*/ 1280160 h 1376412"/>
                <a:gd name="connsiteX160" fmla="*/ 5573027 w 10135698"/>
                <a:gd name="connsiteY160" fmla="*/ 1318661 h 1376412"/>
                <a:gd name="connsiteX161" fmla="*/ 5515276 w 10135698"/>
                <a:gd name="connsiteY161" fmla="*/ 1328286 h 1376412"/>
                <a:gd name="connsiteX162" fmla="*/ 4947385 w 10135698"/>
                <a:gd name="connsiteY162" fmla="*/ 1337911 h 1376412"/>
                <a:gd name="connsiteX163" fmla="*/ 4774130 w 10135698"/>
                <a:gd name="connsiteY163" fmla="*/ 1357162 h 1376412"/>
                <a:gd name="connsiteX164" fmla="*/ 4735629 w 10135698"/>
                <a:gd name="connsiteY164" fmla="*/ 1366787 h 1376412"/>
                <a:gd name="connsiteX165" fmla="*/ 4543124 w 10135698"/>
                <a:gd name="connsiteY165" fmla="*/ 1376412 h 1376412"/>
                <a:gd name="connsiteX166" fmla="*/ 4456497 w 10135698"/>
                <a:gd name="connsiteY166" fmla="*/ 1357162 h 1376412"/>
                <a:gd name="connsiteX167" fmla="*/ 4398745 w 10135698"/>
                <a:gd name="connsiteY167" fmla="*/ 1328286 h 1376412"/>
                <a:gd name="connsiteX168" fmla="*/ 4379495 w 10135698"/>
                <a:gd name="connsiteY168" fmla="*/ 1299410 h 1376412"/>
                <a:gd name="connsiteX169" fmla="*/ 4350619 w 10135698"/>
                <a:gd name="connsiteY169" fmla="*/ 1289785 h 1376412"/>
                <a:gd name="connsiteX170" fmla="*/ 4321743 w 10135698"/>
                <a:gd name="connsiteY170" fmla="*/ 1270535 h 1376412"/>
                <a:gd name="connsiteX171" fmla="*/ 4283242 w 10135698"/>
                <a:gd name="connsiteY171" fmla="*/ 1260909 h 1376412"/>
                <a:gd name="connsiteX172" fmla="*/ 4196615 w 10135698"/>
                <a:gd name="connsiteY172" fmla="*/ 1212783 h 1376412"/>
                <a:gd name="connsiteX173" fmla="*/ 4167739 w 10135698"/>
                <a:gd name="connsiteY173" fmla="*/ 1203158 h 1376412"/>
                <a:gd name="connsiteX174" fmla="*/ 4090737 w 10135698"/>
                <a:gd name="connsiteY174" fmla="*/ 1174282 h 1376412"/>
                <a:gd name="connsiteX175" fmla="*/ 4071486 w 10135698"/>
                <a:gd name="connsiteY175" fmla="*/ 1020278 h 1376412"/>
                <a:gd name="connsiteX176" fmla="*/ 4061861 w 10135698"/>
                <a:gd name="connsiteY176" fmla="*/ 972151 h 1376412"/>
                <a:gd name="connsiteX177" fmla="*/ 3984859 w 10135698"/>
                <a:gd name="connsiteY177" fmla="*/ 914400 h 1376412"/>
                <a:gd name="connsiteX178" fmla="*/ 3936733 w 10135698"/>
                <a:gd name="connsiteY178" fmla="*/ 904775 h 1376412"/>
                <a:gd name="connsiteX179" fmla="*/ 3907857 w 10135698"/>
                <a:gd name="connsiteY179" fmla="*/ 885524 h 1376412"/>
                <a:gd name="connsiteX180" fmla="*/ 3580598 w 10135698"/>
                <a:gd name="connsiteY180" fmla="*/ 847023 h 1376412"/>
                <a:gd name="connsiteX181" fmla="*/ 3378467 w 10135698"/>
                <a:gd name="connsiteY181" fmla="*/ 837398 h 1376412"/>
                <a:gd name="connsiteX182" fmla="*/ 3320716 w 10135698"/>
                <a:gd name="connsiteY182" fmla="*/ 856648 h 1376412"/>
                <a:gd name="connsiteX183" fmla="*/ 3262964 w 10135698"/>
                <a:gd name="connsiteY183" fmla="*/ 885524 h 1376412"/>
                <a:gd name="connsiteX184" fmla="*/ 3234088 w 10135698"/>
                <a:gd name="connsiteY184" fmla="*/ 904775 h 1376412"/>
                <a:gd name="connsiteX185" fmla="*/ 3176337 w 10135698"/>
                <a:gd name="connsiteY185" fmla="*/ 924025 h 1376412"/>
                <a:gd name="connsiteX186" fmla="*/ 3099335 w 10135698"/>
                <a:gd name="connsiteY186" fmla="*/ 943276 h 1376412"/>
                <a:gd name="connsiteX187" fmla="*/ 2945330 w 10135698"/>
                <a:gd name="connsiteY187" fmla="*/ 962526 h 1376412"/>
                <a:gd name="connsiteX188" fmla="*/ 2598821 w 10135698"/>
                <a:gd name="connsiteY188" fmla="*/ 981777 h 1376412"/>
                <a:gd name="connsiteX189" fmla="*/ 2271562 w 10135698"/>
                <a:gd name="connsiteY189" fmla="*/ 972151 h 1376412"/>
                <a:gd name="connsiteX190" fmla="*/ 2204185 w 10135698"/>
                <a:gd name="connsiteY190" fmla="*/ 962526 h 1376412"/>
                <a:gd name="connsiteX191" fmla="*/ 2069431 w 10135698"/>
                <a:gd name="connsiteY191" fmla="*/ 972151 h 1376412"/>
                <a:gd name="connsiteX192" fmla="*/ 2011680 w 10135698"/>
                <a:gd name="connsiteY192" fmla="*/ 991402 h 1376412"/>
                <a:gd name="connsiteX193" fmla="*/ 1944303 w 10135698"/>
                <a:gd name="connsiteY193" fmla="*/ 1029903 h 1376412"/>
                <a:gd name="connsiteX194" fmla="*/ 1857676 w 10135698"/>
                <a:gd name="connsiteY194" fmla="*/ 1049153 h 1376412"/>
                <a:gd name="connsiteX195" fmla="*/ 1828800 w 10135698"/>
                <a:gd name="connsiteY195" fmla="*/ 1078029 h 1376412"/>
                <a:gd name="connsiteX196" fmla="*/ 1790299 w 10135698"/>
                <a:gd name="connsiteY196" fmla="*/ 1087655 h 1376412"/>
                <a:gd name="connsiteX197" fmla="*/ 1722922 w 10135698"/>
                <a:gd name="connsiteY197" fmla="*/ 1106905 h 1376412"/>
                <a:gd name="connsiteX198" fmla="*/ 1636295 w 10135698"/>
                <a:gd name="connsiteY198" fmla="*/ 1116530 h 1376412"/>
                <a:gd name="connsiteX199" fmla="*/ 1520791 w 10135698"/>
                <a:gd name="connsiteY199" fmla="*/ 1135781 h 1376412"/>
                <a:gd name="connsiteX200" fmla="*/ 1357162 w 10135698"/>
                <a:gd name="connsiteY200" fmla="*/ 1155031 h 1376412"/>
                <a:gd name="connsiteX201" fmla="*/ 1039528 w 10135698"/>
                <a:gd name="connsiteY201" fmla="*/ 1174282 h 1376412"/>
                <a:gd name="connsiteX202" fmla="*/ 1001027 w 10135698"/>
                <a:gd name="connsiteY202" fmla="*/ 1183907 h 1376412"/>
                <a:gd name="connsiteX203" fmla="*/ 866274 w 10135698"/>
                <a:gd name="connsiteY203" fmla="*/ 1193532 h 1376412"/>
                <a:gd name="connsiteX204" fmla="*/ 606391 w 10135698"/>
                <a:gd name="connsiteY204" fmla="*/ 1183907 h 1376412"/>
                <a:gd name="connsiteX205" fmla="*/ 539015 w 10135698"/>
                <a:gd name="connsiteY205" fmla="*/ 1164657 h 1376412"/>
                <a:gd name="connsiteX206" fmla="*/ 481263 w 10135698"/>
                <a:gd name="connsiteY206" fmla="*/ 1155031 h 1376412"/>
                <a:gd name="connsiteX207" fmla="*/ 346509 w 10135698"/>
                <a:gd name="connsiteY207" fmla="*/ 1116530 h 1376412"/>
                <a:gd name="connsiteX208" fmla="*/ 308008 w 10135698"/>
                <a:gd name="connsiteY208" fmla="*/ 1097280 h 1376412"/>
                <a:gd name="connsiteX209" fmla="*/ 279133 w 10135698"/>
                <a:gd name="connsiteY209" fmla="*/ 1078029 h 1376412"/>
                <a:gd name="connsiteX210" fmla="*/ 231006 w 10135698"/>
                <a:gd name="connsiteY210" fmla="*/ 1068404 h 1376412"/>
                <a:gd name="connsiteX211" fmla="*/ 192505 w 10135698"/>
                <a:gd name="connsiteY211" fmla="*/ 1058779 h 1376412"/>
                <a:gd name="connsiteX212" fmla="*/ 134754 w 10135698"/>
                <a:gd name="connsiteY212" fmla="*/ 1039528 h 1376412"/>
                <a:gd name="connsiteX213" fmla="*/ 67377 w 10135698"/>
                <a:gd name="connsiteY213" fmla="*/ 1020278 h 1376412"/>
                <a:gd name="connsiteX214" fmla="*/ 9625 w 10135698"/>
                <a:gd name="connsiteY214" fmla="*/ 904775 h 1376412"/>
                <a:gd name="connsiteX215" fmla="*/ 0 w 10135698"/>
                <a:gd name="connsiteY215" fmla="*/ 875899 h 1376412"/>
                <a:gd name="connsiteX216" fmla="*/ 9625 w 10135698"/>
                <a:gd name="connsiteY216" fmla="*/ 798897 h 1376412"/>
                <a:gd name="connsiteX217" fmla="*/ 77002 w 10135698"/>
                <a:gd name="connsiteY217" fmla="*/ 760396 h 1376412"/>
                <a:gd name="connsiteX218" fmla="*/ 134754 w 10135698"/>
                <a:gd name="connsiteY218" fmla="*/ 741145 h 1376412"/>
                <a:gd name="connsiteX219" fmla="*/ 163629 w 10135698"/>
                <a:gd name="connsiteY219" fmla="*/ 731520 h 1376412"/>
                <a:gd name="connsiteX220" fmla="*/ 236069 w 10135698"/>
                <a:gd name="connsiteY220" fmla="*/ 693320 h 1376412"/>
                <a:gd name="connsiteX221" fmla="*/ 303546 w 10135698"/>
                <a:gd name="connsiteY221" fmla="*/ 669306 h 1376412"/>
                <a:gd name="connsiteX222" fmla="*/ 361097 w 10135698"/>
                <a:gd name="connsiteY222" fmla="*/ 654919 h 1376412"/>
                <a:gd name="connsiteX223" fmla="*/ 443063 w 10135698"/>
                <a:gd name="connsiteY223" fmla="*/ 631005 h 1376412"/>
                <a:gd name="connsiteX224" fmla="*/ 510440 w 10135698"/>
                <a:gd name="connsiteY224" fmla="*/ 611856 h 1376412"/>
                <a:gd name="connsiteX225" fmla="*/ 577716 w 10135698"/>
                <a:gd name="connsiteY225" fmla="*/ 625943 h 1376412"/>
                <a:gd name="connsiteX226" fmla="*/ 606592 w 10135698"/>
                <a:gd name="connsiteY226" fmla="*/ 606792 h 1376412"/>
                <a:gd name="connsiteX227" fmla="*/ 683394 w 10135698"/>
                <a:gd name="connsiteY227" fmla="*/ 606391 h 1376412"/>
                <a:gd name="connsiteX228" fmla="*/ 669005 w 10135698"/>
                <a:gd name="connsiteY228" fmla="*/ 562928 h 1376412"/>
                <a:gd name="connsiteX229" fmla="*/ 606391 w 10135698"/>
                <a:gd name="connsiteY229" fmla="*/ 543376 h 1376412"/>
                <a:gd name="connsiteX230" fmla="*/ 539115 w 10135698"/>
                <a:gd name="connsiteY230" fmla="*/ 519363 h 1376412"/>
                <a:gd name="connsiteX231" fmla="*/ 496052 w 10135698"/>
                <a:gd name="connsiteY231" fmla="*/ 495249 h 1376412"/>
                <a:gd name="connsiteX232" fmla="*/ 452989 w 10135698"/>
                <a:gd name="connsiteY232" fmla="*/ 427973 h 1376412"/>
                <a:gd name="connsiteX233" fmla="*/ 428976 w 10135698"/>
                <a:gd name="connsiteY233" fmla="*/ 317533 h 1376412"/>
                <a:gd name="connsiteX234" fmla="*/ 500514 w 10135698"/>
                <a:gd name="connsiteY234" fmla="*/ 221381 h 1376412"/>
                <a:gd name="connsiteX235" fmla="*/ 529389 w 10135698"/>
                <a:gd name="connsiteY235" fmla="*/ 202130 h 1376412"/>
                <a:gd name="connsiteX236" fmla="*/ 635267 w 10135698"/>
                <a:gd name="connsiteY236" fmla="*/ 182880 h 1376412"/>
                <a:gd name="connsiteX0" fmla="*/ 636158 w 10136589"/>
                <a:gd name="connsiteY0" fmla="*/ 182880 h 1376412"/>
                <a:gd name="connsiteX1" fmla="*/ 693910 w 10136589"/>
                <a:gd name="connsiteY1" fmla="*/ 173255 h 1376412"/>
                <a:gd name="connsiteX2" fmla="*/ 751661 w 10136589"/>
                <a:gd name="connsiteY2" fmla="*/ 154004 h 1376412"/>
                <a:gd name="connsiteX3" fmla="*/ 780537 w 10136589"/>
                <a:gd name="connsiteY3" fmla="*/ 134753 h 1376412"/>
                <a:gd name="connsiteX4" fmla="*/ 876790 w 10136589"/>
                <a:gd name="connsiteY4" fmla="*/ 125128 h 1376412"/>
                <a:gd name="connsiteX5" fmla="*/ 1059670 w 10136589"/>
                <a:gd name="connsiteY5" fmla="*/ 115503 h 1376412"/>
                <a:gd name="connsiteX6" fmla="*/ 1098171 w 10136589"/>
                <a:gd name="connsiteY6" fmla="*/ 105878 h 1376412"/>
                <a:gd name="connsiteX7" fmla="*/ 1300301 w 10136589"/>
                <a:gd name="connsiteY7" fmla="*/ 86627 h 1376412"/>
                <a:gd name="connsiteX8" fmla="*/ 1494411 w 10136589"/>
                <a:gd name="connsiteY8" fmla="*/ 86828 h 1376412"/>
                <a:gd name="connsiteX9" fmla="*/ 1661500 w 10136589"/>
                <a:gd name="connsiteY9" fmla="*/ 82265 h 1376412"/>
                <a:gd name="connsiteX10" fmla="*/ 1690375 w 10136589"/>
                <a:gd name="connsiteY10" fmla="*/ 82366 h 1376412"/>
                <a:gd name="connsiteX11" fmla="*/ 1738602 w 10136589"/>
                <a:gd name="connsiteY11" fmla="*/ 96954 h 1376412"/>
                <a:gd name="connsiteX12" fmla="*/ 1791892 w 10136589"/>
                <a:gd name="connsiteY12" fmla="*/ 87730 h 1376412"/>
                <a:gd name="connsiteX13" fmla="*/ 1873155 w 10136589"/>
                <a:gd name="connsiteY13" fmla="*/ 111743 h 1376412"/>
                <a:gd name="connsiteX14" fmla="*/ 1977145 w 10136589"/>
                <a:gd name="connsiteY14" fmla="*/ 114919 h 1376412"/>
                <a:gd name="connsiteX15" fmla="*/ 2055734 w 10136589"/>
                <a:gd name="connsiteY15" fmla="*/ 125830 h 1376412"/>
                <a:gd name="connsiteX16" fmla="*/ 2108723 w 10136589"/>
                <a:gd name="connsiteY16" fmla="*/ 139917 h 1376412"/>
                <a:gd name="connsiteX17" fmla="*/ 2137699 w 10136589"/>
                <a:gd name="connsiteY17" fmla="*/ 154305 h 1376412"/>
                <a:gd name="connsiteX18" fmla="*/ 2176100 w 10136589"/>
                <a:gd name="connsiteY18" fmla="*/ 163930 h 1376412"/>
                <a:gd name="connsiteX19" fmla="*/ 2320579 w 10136589"/>
                <a:gd name="connsiteY19" fmla="*/ 211756 h 1376412"/>
                <a:gd name="connsiteX20" fmla="*/ 2368706 w 10136589"/>
                <a:gd name="connsiteY20" fmla="*/ 221381 h 1376412"/>
                <a:gd name="connsiteX21" fmla="*/ 2426457 w 10136589"/>
                <a:gd name="connsiteY21" fmla="*/ 269507 h 1376412"/>
                <a:gd name="connsiteX22" fmla="*/ 2484209 w 10136589"/>
                <a:gd name="connsiteY22" fmla="*/ 308008 h 1376412"/>
                <a:gd name="connsiteX23" fmla="*/ 2503459 w 10136589"/>
                <a:gd name="connsiteY23" fmla="*/ 336884 h 1376412"/>
                <a:gd name="connsiteX24" fmla="*/ 2570836 w 10136589"/>
                <a:gd name="connsiteY24" fmla="*/ 365760 h 1376412"/>
                <a:gd name="connsiteX25" fmla="*/ 2628588 w 10136589"/>
                <a:gd name="connsiteY25" fmla="*/ 375385 h 1376412"/>
                <a:gd name="connsiteX26" fmla="*/ 2657464 w 10136589"/>
                <a:gd name="connsiteY26" fmla="*/ 385010 h 1376412"/>
                <a:gd name="connsiteX27" fmla="*/ 2715215 w 10136589"/>
                <a:gd name="connsiteY27" fmla="*/ 394636 h 1376412"/>
                <a:gd name="connsiteX28" fmla="*/ 2744091 w 10136589"/>
                <a:gd name="connsiteY28" fmla="*/ 404261 h 1376412"/>
                <a:gd name="connsiteX29" fmla="*/ 2792217 w 10136589"/>
                <a:gd name="connsiteY29" fmla="*/ 413886 h 1376412"/>
                <a:gd name="connsiteX30" fmla="*/ 2830718 w 10136589"/>
                <a:gd name="connsiteY30" fmla="*/ 423511 h 1376412"/>
                <a:gd name="connsiteX31" fmla="*/ 3138727 w 10136589"/>
                <a:gd name="connsiteY31" fmla="*/ 423511 h 1376412"/>
                <a:gd name="connsiteX32" fmla="*/ 3167602 w 10136589"/>
                <a:gd name="connsiteY32" fmla="*/ 433137 h 1376412"/>
                <a:gd name="connsiteX33" fmla="*/ 3273480 w 10136589"/>
                <a:gd name="connsiteY33" fmla="*/ 442762 h 1376412"/>
                <a:gd name="connsiteX34" fmla="*/ 3514112 w 10136589"/>
                <a:gd name="connsiteY34" fmla="*/ 442762 h 1376412"/>
                <a:gd name="connsiteX35" fmla="*/ 3610365 w 10136589"/>
                <a:gd name="connsiteY35" fmla="*/ 413886 h 1376412"/>
                <a:gd name="connsiteX36" fmla="*/ 3687367 w 10136589"/>
                <a:gd name="connsiteY36" fmla="*/ 394636 h 1376412"/>
                <a:gd name="connsiteX37" fmla="*/ 3841371 w 10136589"/>
                <a:gd name="connsiteY37" fmla="*/ 404261 h 1376412"/>
                <a:gd name="connsiteX38" fmla="*/ 4062752 w 10136589"/>
                <a:gd name="connsiteY38" fmla="*/ 385010 h 1376412"/>
                <a:gd name="connsiteX39" fmla="*/ 4101253 w 10136589"/>
                <a:gd name="connsiteY39" fmla="*/ 375385 h 1376412"/>
                <a:gd name="connsiteX40" fmla="*/ 4178255 w 10136589"/>
                <a:gd name="connsiteY40" fmla="*/ 365760 h 1376412"/>
                <a:gd name="connsiteX41" fmla="*/ 4457388 w 10136589"/>
                <a:gd name="connsiteY41" fmla="*/ 385010 h 1376412"/>
                <a:gd name="connsiteX42" fmla="*/ 4698019 w 10136589"/>
                <a:gd name="connsiteY42" fmla="*/ 404261 h 1376412"/>
                <a:gd name="connsiteX43" fmla="*/ 4813522 w 10136589"/>
                <a:gd name="connsiteY43" fmla="*/ 423511 h 1376412"/>
                <a:gd name="connsiteX44" fmla="*/ 4842398 w 10136589"/>
                <a:gd name="connsiteY44" fmla="*/ 433137 h 1376412"/>
                <a:gd name="connsiteX45" fmla="*/ 4929026 w 10136589"/>
                <a:gd name="connsiteY45" fmla="*/ 442762 h 1376412"/>
                <a:gd name="connsiteX46" fmla="*/ 5015653 w 10136589"/>
                <a:gd name="connsiteY46" fmla="*/ 481263 h 1376412"/>
                <a:gd name="connsiteX47" fmla="*/ 5063779 w 10136589"/>
                <a:gd name="connsiteY47" fmla="*/ 490888 h 1376412"/>
                <a:gd name="connsiteX48" fmla="*/ 5092655 w 10136589"/>
                <a:gd name="connsiteY48" fmla="*/ 500513 h 1376412"/>
                <a:gd name="connsiteX49" fmla="*/ 5169657 w 10136589"/>
                <a:gd name="connsiteY49" fmla="*/ 471638 h 1376412"/>
                <a:gd name="connsiteX50" fmla="*/ 5198533 w 10136589"/>
                <a:gd name="connsiteY50" fmla="*/ 442762 h 1376412"/>
                <a:gd name="connsiteX51" fmla="*/ 5294786 w 10136589"/>
                <a:gd name="connsiteY51" fmla="*/ 433137 h 1376412"/>
                <a:gd name="connsiteX52" fmla="*/ 5371788 w 10136589"/>
                <a:gd name="connsiteY52" fmla="*/ 423511 h 1376412"/>
                <a:gd name="connsiteX53" fmla="*/ 5439165 w 10136589"/>
                <a:gd name="connsiteY53" fmla="*/ 413886 h 1376412"/>
                <a:gd name="connsiteX54" fmla="*/ 5824175 w 10136589"/>
                <a:gd name="connsiteY54" fmla="*/ 394636 h 1376412"/>
                <a:gd name="connsiteX55" fmla="*/ 5891552 w 10136589"/>
                <a:gd name="connsiteY55" fmla="*/ 385010 h 1376412"/>
                <a:gd name="connsiteX56" fmla="*/ 5920428 w 10136589"/>
                <a:gd name="connsiteY56" fmla="*/ 375385 h 1376412"/>
                <a:gd name="connsiteX57" fmla="*/ 6209186 w 10136589"/>
                <a:gd name="connsiteY57" fmla="*/ 385010 h 1376412"/>
                <a:gd name="connsiteX58" fmla="*/ 6382440 w 10136589"/>
                <a:gd name="connsiteY58" fmla="*/ 375385 h 1376412"/>
                <a:gd name="connsiteX59" fmla="*/ 6392066 w 10136589"/>
                <a:gd name="connsiteY59" fmla="*/ 346509 h 1376412"/>
                <a:gd name="connsiteX60" fmla="*/ 6420941 w 10136589"/>
                <a:gd name="connsiteY60" fmla="*/ 327259 h 1376412"/>
                <a:gd name="connsiteX61" fmla="*/ 6469068 w 10136589"/>
                <a:gd name="connsiteY61" fmla="*/ 279132 h 1376412"/>
                <a:gd name="connsiteX62" fmla="*/ 6488318 w 10136589"/>
                <a:gd name="connsiteY62" fmla="*/ 250257 h 1376412"/>
                <a:gd name="connsiteX63" fmla="*/ 6546070 w 10136589"/>
                <a:gd name="connsiteY63" fmla="*/ 211756 h 1376412"/>
                <a:gd name="connsiteX64" fmla="*/ 6603821 w 10136589"/>
                <a:gd name="connsiteY64" fmla="*/ 182880 h 1376412"/>
                <a:gd name="connsiteX65" fmla="*/ 6632697 w 10136589"/>
                <a:gd name="connsiteY65" fmla="*/ 163629 h 1376412"/>
                <a:gd name="connsiteX66" fmla="*/ 6690449 w 10136589"/>
                <a:gd name="connsiteY66" fmla="*/ 144379 h 1376412"/>
                <a:gd name="connsiteX67" fmla="*/ 6719325 w 10136589"/>
                <a:gd name="connsiteY67" fmla="*/ 125128 h 1376412"/>
                <a:gd name="connsiteX68" fmla="*/ 6757826 w 10136589"/>
                <a:gd name="connsiteY68" fmla="*/ 115503 h 1376412"/>
                <a:gd name="connsiteX69" fmla="*/ 6786701 w 10136589"/>
                <a:gd name="connsiteY69" fmla="*/ 105878 h 1376412"/>
                <a:gd name="connsiteX70" fmla="*/ 6969581 w 10136589"/>
                <a:gd name="connsiteY70" fmla="*/ 86627 h 1376412"/>
                <a:gd name="connsiteX71" fmla="*/ 7142836 w 10136589"/>
                <a:gd name="connsiteY71" fmla="*/ 67377 h 1376412"/>
                <a:gd name="connsiteX72" fmla="*/ 7210213 w 10136589"/>
                <a:gd name="connsiteY72" fmla="*/ 57751 h 1376412"/>
                <a:gd name="connsiteX73" fmla="*/ 7421969 w 10136589"/>
                <a:gd name="connsiteY73" fmla="*/ 48126 h 1376412"/>
                <a:gd name="connsiteX74" fmla="*/ 7489346 w 10136589"/>
                <a:gd name="connsiteY74" fmla="*/ 28876 h 1376412"/>
                <a:gd name="connsiteX75" fmla="*/ 7662600 w 10136589"/>
                <a:gd name="connsiteY75" fmla="*/ 19250 h 1376412"/>
                <a:gd name="connsiteX76" fmla="*/ 7787729 w 10136589"/>
                <a:gd name="connsiteY76" fmla="*/ 0 h 1376412"/>
                <a:gd name="connsiteX77" fmla="*/ 7951358 w 10136589"/>
                <a:gd name="connsiteY77" fmla="*/ 9625 h 1376412"/>
                <a:gd name="connsiteX78" fmla="*/ 8095737 w 10136589"/>
                <a:gd name="connsiteY78" fmla="*/ 38501 h 1376412"/>
                <a:gd name="connsiteX79" fmla="*/ 8124613 w 10136589"/>
                <a:gd name="connsiteY79" fmla="*/ 48126 h 1376412"/>
                <a:gd name="connsiteX80" fmla="*/ 8201615 w 10136589"/>
                <a:gd name="connsiteY80" fmla="*/ 67377 h 1376412"/>
                <a:gd name="connsiteX81" fmla="*/ 8240116 w 10136589"/>
                <a:gd name="connsiteY81" fmla="*/ 86627 h 1376412"/>
                <a:gd name="connsiteX82" fmla="*/ 8374870 w 10136589"/>
                <a:gd name="connsiteY82" fmla="*/ 115503 h 1376412"/>
                <a:gd name="connsiteX83" fmla="*/ 8432621 w 10136589"/>
                <a:gd name="connsiteY83" fmla="*/ 134753 h 1376412"/>
                <a:gd name="connsiteX84" fmla="*/ 8509624 w 10136589"/>
                <a:gd name="connsiteY84" fmla="*/ 154004 h 1376412"/>
                <a:gd name="connsiteX85" fmla="*/ 8538499 w 10136589"/>
                <a:gd name="connsiteY85" fmla="*/ 182880 h 1376412"/>
                <a:gd name="connsiteX86" fmla="*/ 8615501 w 10136589"/>
                <a:gd name="connsiteY86" fmla="*/ 231006 h 1376412"/>
                <a:gd name="connsiteX87" fmla="*/ 8663628 w 10136589"/>
                <a:gd name="connsiteY87" fmla="*/ 317633 h 1376412"/>
                <a:gd name="connsiteX88" fmla="*/ 8654002 w 10136589"/>
                <a:gd name="connsiteY88" fmla="*/ 413886 h 1376412"/>
                <a:gd name="connsiteX89" fmla="*/ 8644377 w 10136589"/>
                <a:gd name="connsiteY89" fmla="*/ 442762 h 1376412"/>
                <a:gd name="connsiteX90" fmla="*/ 8615501 w 10136589"/>
                <a:gd name="connsiteY90" fmla="*/ 452387 h 1376412"/>
                <a:gd name="connsiteX91" fmla="*/ 8596251 w 10136589"/>
                <a:gd name="connsiteY91" fmla="*/ 481263 h 1376412"/>
                <a:gd name="connsiteX92" fmla="*/ 8663628 w 10136589"/>
                <a:gd name="connsiteY92" fmla="*/ 519764 h 1376412"/>
                <a:gd name="connsiteX93" fmla="*/ 8711754 w 10136589"/>
                <a:gd name="connsiteY93" fmla="*/ 529389 h 1376412"/>
                <a:gd name="connsiteX94" fmla="*/ 8817632 w 10136589"/>
                <a:gd name="connsiteY94" fmla="*/ 558265 h 1376412"/>
                <a:gd name="connsiteX95" fmla="*/ 8885009 w 10136589"/>
                <a:gd name="connsiteY95" fmla="*/ 548640 h 1376412"/>
                <a:gd name="connsiteX96" fmla="*/ 8952386 w 10136589"/>
                <a:gd name="connsiteY96" fmla="*/ 519764 h 1376412"/>
                <a:gd name="connsiteX97" fmla="*/ 9029388 w 10136589"/>
                <a:gd name="connsiteY97" fmla="*/ 500513 h 1376412"/>
                <a:gd name="connsiteX98" fmla="*/ 9173767 w 10136589"/>
                <a:gd name="connsiteY98" fmla="*/ 490888 h 1376412"/>
                <a:gd name="connsiteX99" fmla="*/ 9481775 w 10136589"/>
                <a:gd name="connsiteY99" fmla="*/ 510139 h 1376412"/>
                <a:gd name="connsiteX100" fmla="*/ 9510651 w 10136589"/>
                <a:gd name="connsiteY100" fmla="*/ 519764 h 1376412"/>
                <a:gd name="connsiteX101" fmla="*/ 9549152 w 10136589"/>
                <a:gd name="connsiteY101" fmla="*/ 529389 h 1376412"/>
                <a:gd name="connsiteX102" fmla="*/ 9578028 w 10136589"/>
                <a:gd name="connsiteY102" fmla="*/ 539015 h 1376412"/>
                <a:gd name="connsiteX103" fmla="*/ 9626154 w 10136589"/>
                <a:gd name="connsiteY103" fmla="*/ 548640 h 1376412"/>
                <a:gd name="connsiteX104" fmla="*/ 9683906 w 10136589"/>
                <a:gd name="connsiteY104" fmla="*/ 567890 h 1376412"/>
                <a:gd name="connsiteX105" fmla="*/ 9770533 w 10136589"/>
                <a:gd name="connsiteY105" fmla="*/ 596766 h 1376412"/>
                <a:gd name="connsiteX106" fmla="*/ 9799409 w 10136589"/>
                <a:gd name="connsiteY106" fmla="*/ 606391 h 1376412"/>
                <a:gd name="connsiteX107" fmla="*/ 9828285 w 10136589"/>
                <a:gd name="connsiteY107" fmla="*/ 616017 h 1376412"/>
                <a:gd name="connsiteX108" fmla="*/ 9924537 w 10136589"/>
                <a:gd name="connsiteY108" fmla="*/ 635267 h 1376412"/>
                <a:gd name="connsiteX109" fmla="*/ 10049666 w 10136589"/>
                <a:gd name="connsiteY109" fmla="*/ 741145 h 1376412"/>
                <a:gd name="connsiteX110" fmla="*/ 10107417 w 10136589"/>
                <a:gd name="connsiteY110" fmla="*/ 798897 h 1376412"/>
                <a:gd name="connsiteX111" fmla="*/ 10117042 w 10136589"/>
                <a:gd name="connsiteY111" fmla="*/ 827772 h 1376412"/>
                <a:gd name="connsiteX112" fmla="*/ 10136293 w 10136589"/>
                <a:gd name="connsiteY112" fmla="*/ 856648 h 1376412"/>
                <a:gd name="connsiteX113" fmla="*/ 10126668 w 10136589"/>
                <a:gd name="connsiteY113" fmla="*/ 885524 h 1376412"/>
                <a:gd name="connsiteX114" fmla="*/ 10068916 w 10136589"/>
                <a:gd name="connsiteY114" fmla="*/ 933650 h 1376412"/>
                <a:gd name="connsiteX115" fmla="*/ 10020790 w 10136589"/>
                <a:gd name="connsiteY115" fmla="*/ 972151 h 1376412"/>
                <a:gd name="connsiteX116" fmla="*/ 10001539 w 10136589"/>
                <a:gd name="connsiteY116" fmla="*/ 1001027 h 1376412"/>
                <a:gd name="connsiteX117" fmla="*/ 9914912 w 10136589"/>
                <a:gd name="connsiteY117" fmla="*/ 1049153 h 1376412"/>
                <a:gd name="connsiteX118" fmla="*/ 9886036 w 10136589"/>
                <a:gd name="connsiteY118" fmla="*/ 1068404 h 1376412"/>
                <a:gd name="connsiteX119" fmla="*/ 9789784 w 10136589"/>
                <a:gd name="connsiteY119" fmla="*/ 1097280 h 1376412"/>
                <a:gd name="connsiteX120" fmla="*/ 9760908 w 10136589"/>
                <a:gd name="connsiteY120" fmla="*/ 1106905 h 1376412"/>
                <a:gd name="connsiteX121" fmla="*/ 9539527 w 10136589"/>
                <a:gd name="connsiteY121" fmla="*/ 1126156 h 1376412"/>
                <a:gd name="connsiteX122" fmla="*/ 9481775 w 10136589"/>
                <a:gd name="connsiteY122" fmla="*/ 1135781 h 1376412"/>
                <a:gd name="connsiteX123" fmla="*/ 9404773 w 10136589"/>
                <a:gd name="connsiteY123" fmla="*/ 1145406 h 1376412"/>
                <a:gd name="connsiteX124" fmla="*/ 9356647 w 10136589"/>
                <a:gd name="connsiteY124" fmla="*/ 1155031 h 1376412"/>
                <a:gd name="connsiteX125" fmla="*/ 9270019 w 10136589"/>
                <a:gd name="connsiteY125" fmla="*/ 1164657 h 1376412"/>
                <a:gd name="connsiteX126" fmla="*/ 8817632 w 10136589"/>
                <a:gd name="connsiteY126" fmla="*/ 1183907 h 1376412"/>
                <a:gd name="connsiteX127" fmla="*/ 8509624 w 10136589"/>
                <a:gd name="connsiteY127" fmla="*/ 1193532 h 1376412"/>
                <a:gd name="connsiteX128" fmla="*/ 8471122 w 10136589"/>
                <a:gd name="connsiteY128" fmla="*/ 1212783 h 1376412"/>
                <a:gd name="connsiteX129" fmla="*/ 8413371 w 10136589"/>
                <a:gd name="connsiteY129" fmla="*/ 1251284 h 1376412"/>
                <a:gd name="connsiteX130" fmla="*/ 8345994 w 10136589"/>
                <a:gd name="connsiteY130" fmla="*/ 1270535 h 1376412"/>
                <a:gd name="connsiteX131" fmla="*/ 8317118 w 10136589"/>
                <a:gd name="connsiteY131" fmla="*/ 1280160 h 1376412"/>
                <a:gd name="connsiteX132" fmla="*/ 7980234 w 10136589"/>
                <a:gd name="connsiteY132" fmla="*/ 1299410 h 1376412"/>
                <a:gd name="connsiteX133" fmla="*/ 7922482 w 10136589"/>
                <a:gd name="connsiteY133" fmla="*/ 1309036 h 1376412"/>
                <a:gd name="connsiteX134" fmla="*/ 7595224 w 10136589"/>
                <a:gd name="connsiteY134" fmla="*/ 1337911 h 1376412"/>
                <a:gd name="connsiteX135" fmla="*/ 7267965 w 10136589"/>
                <a:gd name="connsiteY135" fmla="*/ 1337911 h 1376412"/>
                <a:gd name="connsiteX136" fmla="*/ 7229464 w 10136589"/>
                <a:gd name="connsiteY136" fmla="*/ 1328286 h 1376412"/>
                <a:gd name="connsiteX137" fmla="*/ 7017708 w 10136589"/>
                <a:gd name="connsiteY137" fmla="*/ 1309036 h 1376412"/>
                <a:gd name="connsiteX138" fmla="*/ 6738575 w 10136589"/>
                <a:gd name="connsiteY138" fmla="*/ 1289785 h 1376412"/>
                <a:gd name="connsiteX139" fmla="*/ 6680824 w 10136589"/>
                <a:gd name="connsiteY139" fmla="*/ 1270535 h 1376412"/>
                <a:gd name="connsiteX140" fmla="*/ 6651948 w 10136589"/>
                <a:gd name="connsiteY140" fmla="*/ 1260909 h 1376412"/>
                <a:gd name="connsiteX141" fmla="*/ 6623072 w 10136589"/>
                <a:gd name="connsiteY141" fmla="*/ 1232033 h 1376412"/>
                <a:gd name="connsiteX142" fmla="*/ 6565320 w 10136589"/>
                <a:gd name="connsiteY142" fmla="*/ 1193532 h 1376412"/>
                <a:gd name="connsiteX143" fmla="*/ 6536445 w 10136589"/>
                <a:gd name="connsiteY143" fmla="*/ 1174282 h 1376412"/>
                <a:gd name="connsiteX144" fmla="*/ 6507569 w 10136589"/>
                <a:gd name="connsiteY144" fmla="*/ 1145406 h 1376412"/>
                <a:gd name="connsiteX145" fmla="*/ 6488318 w 10136589"/>
                <a:gd name="connsiteY145" fmla="*/ 1116530 h 1376412"/>
                <a:gd name="connsiteX146" fmla="*/ 6459442 w 10136589"/>
                <a:gd name="connsiteY146" fmla="*/ 1078029 h 1376412"/>
                <a:gd name="connsiteX147" fmla="*/ 6420941 w 10136589"/>
                <a:gd name="connsiteY147" fmla="*/ 1029903 h 1376412"/>
                <a:gd name="connsiteX148" fmla="*/ 6315064 w 10136589"/>
                <a:gd name="connsiteY148" fmla="*/ 981777 h 1376412"/>
                <a:gd name="connsiteX149" fmla="*/ 6218811 w 10136589"/>
                <a:gd name="connsiteY149" fmla="*/ 962526 h 1376412"/>
                <a:gd name="connsiteX150" fmla="*/ 6189935 w 10136589"/>
                <a:gd name="connsiteY150" fmla="*/ 943276 h 1376412"/>
                <a:gd name="connsiteX151" fmla="*/ 6055181 w 10136589"/>
                <a:gd name="connsiteY151" fmla="*/ 943276 h 1376412"/>
                <a:gd name="connsiteX152" fmla="*/ 5968554 w 10136589"/>
                <a:gd name="connsiteY152" fmla="*/ 981777 h 1376412"/>
                <a:gd name="connsiteX153" fmla="*/ 5930053 w 10136589"/>
                <a:gd name="connsiteY153" fmla="*/ 1068404 h 1376412"/>
                <a:gd name="connsiteX154" fmla="*/ 5920428 w 10136589"/>
                <a:gd name="connsiteY154" fmla="*/ 1097280 h 1376412"/>
                <a:gd name="connsiteX155" fmla="*/ 5910802 w 10136589"/>
                <a:gd name="connsiteY155" fmla="*/ 1145406 h 1376412"/>
                <a:gd name="connsiteX156" fmla="*/ 5853051 w 10136589"/>
                <a:gd name="connsiteY156" fmla="*/ 1203158 h 1376412"/>
                <a:gd name="connsiteX157" fmla="*/ 5795299 w 10136589"/>
                <a:gd name="connsiteY157" fmla="*/ 1222408 h 1376412"/>
                <a:gd name="connsiteX158" fmla="*/ 5737548 w 10136589"/>
                <a:gd name="connsiteY158" fmla="*/ 1260909 h 1376412"/>
                <a:gd name="connsiteX159" fmla="*/ 5708672 w 10136589"/>
                <a:gd name="connsiteY159" fmla="*/ 1280160 h 1376412"/>
                <a:gd name="connsiteX160" fmla="*/ 5573918 w 10136589"/>
                <a:gd name="connsiteY160" fmla="*/ 1318661 h 1376412"/>
                <a:gd name="connsiteX161" fmla="*/ 5516167 w 10136589"/>
                <a:gd name="connsiteY161" fmla="*/ 1328286 h 1376412"/>
                <a:gd name="connsiteX162" fmla="*/ 4948276 w 10136589"/>
                <a:gd name="connsiteY162" fmla="*/ 1337911 h 1376412"/>
                <a:gd name="connsiteX163" fmla="*/ 4775021 w 10136589"/>
                <a:gd name="connsiteY163" fmla="*/ 1357162 h 1376412"/>
                <a:gd name="connsiteX164" fmla="*/ 4736520 w 10136589"/>
                <a:gd name="connsiteY164" fmla="*/ 1366787 h 1376412"/>
                <a:gd name="connsiteX165" fmla="*/ 4544015 w 10136589"/>
                <a:gd name="connsiteY165" fmla="*/ 1376412 h 1376412"/>
                <a:gd name="connsiteX166" fmla="*/ 4457388 w 10136589"/>
                <a:gd name="connsiteY166" fmla="*/ 1357162 h 1376412"/>
                <a:gd name="connsiteX167" fmla="*/ 4399636 w 10136589"/>
                <a:gd name="connsiteY167" fmla="*/ 1328286 h 1376412"/>
                <a:gd name="connsiteX168" fmla="*/ 4380386 w 10136589"/>
                <a:gd name="connsiteY168" fmla="*/ 1299410 h 1376412"/>
                <a:gd name="connsiteX169" fmla="*/ 4351510 w 10136589"/>
                <a:gd name="connsiteY169" fmla="*/ 1289785 h 1376412"/>
                <a:gd name="connsiteX170" fmla="*/ 4322634 w 10136589"/>
                <a:gd name="connsiteY170" fmla="*/ 1270535 h 1376412"/>
                <a:gd name="connsiteX171" fmla="*/ 4284133 w 10136589"/>
                <a:gd name="connsiteY171" fmla="*/ 1260909 h 1376412"/>
                <a:gd name="connsiteX172" fmla="*/ 4197506 w 10136589"/>
                <a:gd name="connsiteY172" fmla="*/ 1212783 h 1376412"/>
                <a:gd name="connsiteX173" fmla="*/ 4168630 w 10136589"/>
                <a:gd name="connsiteY173" fmla="*/ 1203158 h 1376412"/>
                <a:gd name="connsiteX174" fmla="*/ 4091628 w 10136589"/>
                <a:gd name="connsiteY174" fmla="*/ 1174282 h 1376412"/>
                <a:gd name="connsiteX175" fmla="*/ 4072377 w 10136589"/>
                <a:gd name="connsiteY175" fmla="*/ 1020278 h 1376412"/>
                <a:gd name="connsiteX176" fmla="*/ 4062752 w 10136589"/>
                <a:gd name="connsiteY176" fmla="*/ 972151 h 1376412"/>
                <a:gd name="connsiteX177" fmla="*/ 3985750 w 10136589"/>
                <a:gd name="connsiteY177" fmla="*/ 914400 h 1376412"/>
                <a:gd name="connsiteX178" fmla="*/ 3937624 w 10136589"/>
                <a:gd name="connsiteY178" fmla="*/ 904775 h 1376412"/>
                <a:gd name="connsiteX179" fmla="*/ 3908748 w 10136589"/>
                <a:gd name="connsiteY179" fmla="*/ 885524 h 1376412"/>
                <a:gd name="connsiteX180" fmla="*/ 3581489 w 10136589"/>
                <a:gd name="connsiteY180" fmla="*/ 847023 h 1376412"/>
                <a:gd name="connsiteX181" fmla="*/ 3379358 w 10136589"/>
                <a:gd name="connsiteY181" fmla="*/ 837398 h 1376412"/>
                <a:gd name="connsiteX182" fmla="*/ 3321607 w 10136589"/>
                <a:gd name="connsiteY182" fmla="*/ 856648 h 1376412"/>
                <a:gd name="connsiteX183" fmla="*/ 3263855 w 10136589"/>
                <a:gd name="connsiteY183" fmla="*/ 885524 h 1376412"/>
                <a:gd name="connsiteX184" fmla="*/ 3234979 w 10136589"/>
                <a:gd name="connsiteY184" fmla="*/ 904775 h 1376412"/>
                <a:gd name="connsiteX185" fmla="*/ 3177228 w 10136589"/>
                <a:gd name="connsiteY185" fmla="*/ 924025 h 1376412"/>
                <a:gd name="connsiteX186" fmla="*/ 3100226 w 10136589"/>
                <a:gd name="connsiteY186" fmla="*/ 943276 h 1376412"/>
                <a:gd name="connsiteX187" fmla="*/ 2946221 w 10136589"/>
                <a:gd name="connsiteY187" fmla="*/ 962526 h 1376412"/>
                <a:gd name="connsiteX188" fmla="*/ 2599712 w 10136589"/>
                <a:gd name="connsiteY188" fmla="*/ 981777 h 1376412"/>
                <a:gd name="connsiteX189" fmla="*/ 2272453 w 10136589"/>
                <a:gd name="connsiteY189" fmla="*/ 972151 h 1376412"/>
                <a:gd name="connsiteX190" fmla="*/ 2205076 w 10136589"/>
                <a:gd name="connsiteY190" fmla="*/ 962526 h 1376412"/>
                <a:gd name="connsiteX191" fmla="*/ 2070322 w 10136589"/>
                <a:gd name="connsiteY191" fmla="*/ 972151 h 1376412"/>
                <a:gd name="connsiteX192" fmla="*/ 2012571 w 10136589"/>
                <a:gd name="connsiteY192" fmla="*/ 991402 h 1376412"/>
                <a:gd name="connsiteX193" fmla="*/ 1945194 w 10136589"/>
                <a:gd name="connsiteY193" fmla="*/ 1029903 h 1376412"/>
                <a:gd name="connsiteX194" fmla="*/ 1858567 w 10136589"/>
                <a:gd name="connsiteY194" fmla="*/ 1049153 h 1376412"/>
                <a:gd name="connsiteX195" fmla="*/ 1829691 w 10136589"/>
                <a:gd name="connsiteY195" fmla="*/ 1078029 h 1376412"/>
                <a:gd name="connsiteX196" fmla="*/ 1791190 w 10136589"/>
                <a:gd name="connsiteY196" fmla="*/ 1087655 h 1376412"/>
                <a:gd name="connsiteX197" fmla="*/ 1723813 w 10136589"/>
                <a:gd name="connsiteY197" fmla="*/ 1106905 h 1376412"/>
                <a:gd name="connsiteX198" fmla="*/ 1637186 w 10136589"/>
                <a:gd name="connsiteY198" fmla="*/ 1116530 h 1376412"/>
                <a:gd name="connsiteX199" fmla="*/ 1521682 w 10136589"/>
                <a:gd name="connsiteY199" fmla="*/ 1135781 h 1376412"/>
                <a:gd name="connsiteX200" fmla="*/ 1358053 w 10136589"/>
                <a:gd name="connsiteY200" fmla="*/ 1155031 h 1376412"/>
                <a:gd name="connsiteX201" fmla="*/ 1040419 w 10136589"/>
                <a:gd name="connsiteY201" fmla="*/ 1174282 h 1376412"/>
                <a:gd name="connsiteX202" fmla="*/ 1001918 w 10136589"/>
                <a:gd name="connsiteY202" fmla="*/ 1183907 h 1376412"/>
                <a:gd name="connsiteX203" fmla="*/ 867165 w 10136589"/>
                <a:gd name="connsiteY203" fmla="*/ 1193532 h 1376412"/>
                <a:gd name="connsiteX204" fmla="*/ 607282 w 10136589"/>
                <a:gd name="connsiteY204" fmla="*/ 1183907 h 1376412"/>
                <a:gd name="connsiteX205" fmla="*/ 539906 w 10136589"/>
                <a:gd name="connsiteY205" fmla="*/ 1164657 h 1376412"/>
                <a:gd name="connsiteX206" fmla="*/ 482154 w 10136589"/>
                <a:gd name="connsiteY206" fmla="*/ 1155031 h 1376412"/>
                <a:gd name="connsiteX207" fmla="*/ 347400 w 10136589"/>
                <a:gd name="connsiteY207" fmla="*/ 1116530 h 1376412"/>
                <a:gd name="connsiteX208" fmla="*/ 308899 w 10136589"/>
                <a:gd name="connsiteY208" fmla="*/ 1097280 h 1376412"/>
                <a:gd name="connsiteX209" fmla="*/ 280024 w 10136589"/>
                <a:gd name="connsiteY209" fmla="*/ 1078029 h 1376412"/>
                <a:gd name="connsiteX210" fmla="*/ 231897 w 10136589"/>
                <a:gd name="connsiteY210" fmla="*/ 1068404 h 1376412"/>
                <a:gd name="connsiteX211" fmla="*/ 193396 w 10136589"/>
                <a:gd name="connsiteY211" fmla="*/ 1058779 h 1376412"/>
                <a:gd name="connsiteX212" fmla="*/ 135645 w 10136589"/>
                <a:gd name="connsiteY212" fmla="*/ 1039528 h 1376412"/>
                <a:gd name="connsiteX213" fmla="*/ 68268 w 10136589"/>
                <a:gd name="connsiteY213" fmla="*/ 1020278 h 1376412"/>
                <a:gd name="connsiteX214" fmla="*/ 10516 w 10136589"/>
                <a:gd name="connsiteY214" fmla="*/ 904775 h 1376412"/>
                <a:gd name="connsiteX215" fmla="*/ 891 w 10136589"/>
                <a:gd name="connsiteY215" fmla="*/ 875899 h 1376412"/>
                <a:gd name="connsiteX216" fmla="*/ 34329 w 10136589"/>
                <a:gd name="connsiteY216" fmla="*/ 798897 h 1376412"/>
                <a:gd name="connsiteX217" fmla="*/ 77893 w 10136589"/>
                <a:gd name="connsiteY217" fmla="*/ 760396 h 1376412"/>
                <a:gd name="connsiteX218" fmla="*/ 135645 w 10136589"/>
                <a:gd name="connsiteY218" fmla="*/ 741145 h 1376412"/>
                <a:gd name="connsiteX219" fmla="*/ 164520 w 10136589"/>
                <a:gd name="connsiteY219" fmla="*/ 731520 h 1376412"/>
                <a:gd name="connsiteX220" fmla="*/ 236960 w 10136589"/>
                <a:gd name="connsiteY220" fmla="*/ 693320 h 1376412"/>
                <a:gd name="connsiteX221" fmla="*/ 304437 w 10136589"/>
                <a:gd name="connsiteY221" fmla="*/ 669306 h 1376412"/>
                <a:gd name="connsiteX222" fmla="*/ 361988 w 10136589"/>
                <a:gd name="connsiteY222" fmla="*/ 654919 h 1376412"/>
                <a:gd name="connsiteX223" fmla="*/ 443954 w 10136589"/>
                <a:gd name="connsiteY223" fmla="*/ 631005 h 1376412"/>
                <a:gd name="connsiteX224" fmla="*/ 511331 w 10136589"/>
                <a:gd name="connsiteY224" fmla="*/ 611856 h 1376412"/>
                <a:gd name="connsiteX225" fmla="*/ 578607 w 10136589"/>
                <a:gd name="connsiteY225" fmla="*/ 625943 h 1376412"/>
                <a:gd name="connsiteX226" fmla="*/ 607483 w 10136589"/>
                <a:gd name="connsiteY226" fmla="*/ 606792 h 1376412"/>
                <a:gd name="connsiteX227" fmla="*/ 684285 w 10136589"/>
                <a:gd name="connsiteY227" fmla="*/ 606391 h 1376412"/>
                <a:gd name="connsiteX228" fmla="*/ 669896 w 10136589"/>
                <a:gd name="connsiteY228" fmla="*/ 562928 h 1376412"/>
                <a:gd name="connsiteX229" fmla="*/ 607282 w 10136589"/>
                <a:gd name="connsiteY229" fmla="*/ 543376 h 1376412"/>
                <a:gd name="connsiteX230" fmla="*/ 540006 w 10136589"/>
                <a:gd name="connsiteY230" fmla="*/ 519363 h 1376412"/>
                <a:gd name="connsiteX231" fmla="*/ 496943 w 10136589"/>
                <a:gd name="connsiteY231" fmla="*/ 495249 h 1376412"/>
                <a:gd name="connsiteX232" fmla="*/ 453880 w 10136589"/>
                <a:gd name="connsiteY232" fmla="*/ 427973 h 1376412"/>
                <a:gd name="connsiteX233" fmla="*/ 429867 w 10136589"/>
                <a:gd name="connsiteY233" fmla="*/ 317533 h 1376412"/>
                <a:gd name="connsiteX234" fmla="*/ 501405 w 10136589"/>
                <a:gd name="connsiteY234" fmla="*/ 221381 h 1376412"/>
                <a:gd name="connsiteX235" fmla="*/ 530280 w 10136589"/>
                <a:gd name="connsiteY235" fmla="*/ 202130 h 1376412"/>
                <a:gd name="connsiteX236" fmla="*/ 636158 w 10136589"/>
                <a:gd name="connsiteY236" fmla="*/ 182880 h 1376412"/>
                <a:gd name="connsiteX0" fmla="*/ 637567 w 10137998"/>
                <a:gd name="connsiteY0" fmla="*/ 182880 h 1376412"/>
                <a:gd name="connsiteX1" fmla="*/ 695319 w 10137998"/>
                <a:gd name="connsiteY1" fmla="*/ 173255 h 1376412"/>
                <a:gd name="connsiteX2" fmla="*/ 753070 w 10137998"/>
                <a:gd name="connsiteY2" fmla="*/ 154004 h 1376412"/>
                <a:gd name="connsiteX3" fmla="*/ 781946 w 10137998"/>
                <a:gd name="connsiteY3" fmla="*/ 134753 h 1376412"/>
                <a:gd name="connsiteX4" fmla="*/ 878199 w 10137998"/>
                <a:gd name="connsiteY4" fmla="*/ 125128 h 1376412"/>
                <a:gd name="connsiteX5" fmla="*/ 1061079 w 10137998"/>
                <a:gd name="connsiteY5" fmla="*/ 115503 h 1376412"/>
                <a:gd name="connsiteX6" fmla="*/ 1099580 w 10137998"/>
                <a:gd name="connsiteY6" fmla="*/ 105878 h 1376412"/>
                <a:gd name="connsiteX7" fmla="*/ 1301710 w 10137998"/>
                <a:gd name="connsiteY7" fmla="*/ 86627 h 1376412"/>
                <a:gd name="connsiteX8" fmla="*/ 1495820 w 10137998"/>
                <a:gd name="connsiteY8" fmla="*/ 86828 h 1376412"/>
                <a:gd name="connsiteX9" fmla="*/ 1662909 w 10137998"/>
                <a:gd name="connsiteY9" fmla="*/ 82265 h 1376412"/>
                <a:gd name="connsiteX10" fmla="*/ 1691784 w 10137998"/>
                <a:gd name="connsiteY10" fmla="*/ 82366 h 1376412"/>
                <a:gd name="connsiteX11" fmla="*/ 1740011 w 10137998"/>
                <a:gd name="connsiteY11" fmla="*/ 96954 h 1376412"/>
                <a:gd name="connsiteX12" fmla="*/ 1793301 w 10137998"/>
                <a:gd name="connsiteY12" fmla="*/ 87730 h 1376412"/>
                <a:gd name="connsiteX13" fmla="*/ 1874564 w 10137998"/>
                <a:gd name="connsiteY13" fmla="*/ 111743 h 1376412"/>
                <a:gd name="connsiteX14" fmla="*/ 1978554 w 10137998"/>
                <a:gd name="connsiteY14" fmla="*/ 114919 h 1376412"/>
                <a:gd name="connsiteX15" fmla="*/ 2057143 w 10137998"/>
                <a:gd name="connsiteY15" fmla="*/ 125830 h 1376412"/>
                <a:gd name="connsiteX16" fmla="*/ 2110132 w 10137998"/>
                <a:gd name="connsiteY16" fmla="*/ 139917 h 1376412"/>
                <a:gd name="connsiteX17" fmla="*/ 2139108 w 10137998"/>
                <a:gd name="connsiteY17" fmla="*/ 154305 h 1376412"/>
                <a:gd name="connsiteX18" fmla="*/ 2177509 w 10137998"/>
                <a:gd name="connsiteY18" fmla="*/ 163930 h 1376412"/>
                <a:gd name="connsiteX19" fmla="*/ 2321988 w 10137998"/>
                <a:gd name="connsiteY19" fmla="*/ 211756 h 1376412"/>
                <a:gd name="connsiteX20" fmla="*/ 2370115 w 10137998"/>
                <a:gd name="connsiteY20" fmla="*/ 221381 h 1376412"/>
                <a:gd name="connsiteX21" fmla="*/ 2427866 w 10137998"/>
                <a:gd name="connsiteY21" fmla="*/ 269507 h 1376412"/>
                <a:gd name="connsiteX22" fmla="*/ 2485618 w 10137998"/>
                <a:gd name="connsiteY22" fmla="*/ 308008 h 1376412"/>
                <a:gd name="connsiteX23" fmla="*/ 2504868 w 10137998"/>
                <a:gd name="connsiteY23" fmla="*/ 336884 h 1376412"/>
                <a:gd name="connsiteX24" fmla="*/ 2572245 w 10137998"/>
                <a:gd name="connsiteY24" fmla="*/ 365760 h 1376412"/>
                <a:gd name="connsiteX25" fmla="*/ 2629997 w 10137998"/>
                <a:gd name="connsiteY25" fmla="*/ 375385 h 1376412"/>
                <a:gd name="connsiteX26" fmla="*/ 2658873 w 10137998"/>
                <a:gd name="connsiteY26" fmla="*/ 385010 h 1376412"/>
                <a:gd name="connsiteX27" fmla="*/ 2716624 w 10137998"/>
                <a:gd name="connsiteY27" fmla="*/ 394636 h 1376412"/>
                <a:gd name="connsiteX28" fmla="*/ 2745500 w 10137998"/>
                <a:gd name="connsiteY28" fmla="*/ 404261 h 1376412"/>
                <a:gd name="connsiteX29" fmla="*/ 2793626 w 10137998"/>
                <a:gd name="connsiteY29" fmla="*/ 413886 h 1376412"/>
                <a:gd name="connsiteX30" fmla="*/ 2832127 w 10137998"/>
                <a:gd name="connsiteY30" fmla="*/ 423511 h 1376412"/>
                <a:gd name="connsiteX31" fmla="*/ 3140136 w 10137998"/>
                <a:gd name="connsiteY31" fmla="*/ 423511 h 1376412"/>
                <a:gd name="connsiteX32" fmla="*/ 3169011 w 10137998"/>
                <a:gd name="connsiteY32" fmla="*/ 433137 h 1376412"/>
                <a:gd name="connsiteX33" fmla="*/ 3274889 w 10137998"/>
                <a:gd name="connsiteY33" fmla="*/ 442762 h 1376412"/>
                <a:gd name="connsiteX34" fmla="*/ 3515521 w 10137998"/>
                <a:gd name="connsiteY34" fmla="*/ 442762 h 1376412"/>
                <a:gd name="connsiteX35" fmla="*/ 3611774 w 10137998"/>
                <a:gd name="connsiteY35" fmla="*/ 413886 h 1376412"/>
                <a:gd name="connsiteX36" fmla="*/ 3688776 w 10137998"/>
                <a:gd name="connsiteY36" fmla="*/ 394636 h 1376412"/>
                <a:gd name="connsiteX37" fmla="*/ 3842780 w 10137998"/>
                <a:gd name="connsiteY37" fmla="*/ 404261 h 1376412"/>
                <a:gd name="connsiteX38" fmla="*/ 4064161 w 10137998"/>
                <a:gd name="connsiteY38" fmla="*/ 385010 h 1376412"/>
                <a:gd name="connsiteX39" fmla="*/ 4102662 w 10137998"/>
                <a:gd name="connsiteY39" fmla="*/ 375385 h 1376412"/>
                <a:gd name="connsiteX40" fmla="*/ 4179664 w 10137998"/>
                <a:gd name="connsiteY40" fmla="*/ 365760 h 1376412"/>
                <a:gd name="connsiteX41" fmla="*/ 4458797 w 10137998"/>
                <a:gd name="connsiteY41" fmla="*/ 385010 h 1376412"/>
                <a:gd name="connsiteX42" fmla="*/ 4699428 w 10137998"/>
                <a:gd name="connsiteY42" fmla="*/ 404261 h 1376412"/>
                <a:gd name="connsiteX43" fmla="*/ 4814931 w 10137998"/>
                <a:gd name="connsiteY43" fmla="*/ 423511 h 1376412"/>
                <a:gd name="connsiteX44" fmla="*/ 4843807 w 10137998"/>
                <a:gd name="connsiteY44" fmla="*/ 433137 h 1376412"/>
                <a:gd name="connsiteX45" fmla="*/ 4930435 w 10137998"/>
                <a:gd name="connsiteY45" fmla="*/ 442762 h 1376412"/>
                <a:gd name="connsiteX46" fmla="*/ 5017062 w 10137998"/>
                <a:gd name="connsiteY46" fmla="*/ 481263 h 1376412"/>
                <a:gd name="connsiteX47" fmla="*/ 5065188 w 10137998"/>
                <a:gd name="connsiteY47" fmla="*/ 490888 h 1376412"/>
                <a:gd name="connsiteX48" fmla="*/ 5094064 w 10137998"/>
                <a:gd name="connsiteY48" fmla="*/ 500513 h 1376412"/>
                <a:gd name="connsiteX49" fmla="*/ 5171066 w 10137998"/>
                <a:gd name="connsiteY49" fmla="*/ 471638 h 1376412"/>
                <a:gd name="connsiteX50" fmla="*/ 5199942 w 10137998"/>
                <a:gd name="connsiteY50" fmla="*/ 442762 h 1376412"/>
                <a:gd name="connsiteX51" fmla="*/ 5296195 w 10137998"/>
                <a:gd name="connsiteY51" fmla="*/ 433137 h 1376412"/>
                <a:gd name="connsiteX52" fmla="*/ 5373197 w 10137998"/>
                <a:gd name="connsiteY52" fmla="*/ 423511 h 1376412"/>
                <a:gd name="connsiteX53" fmla="*/ 5440574 w 10137998"/>
                <a:gd name="connsiteY53" fmla="*/ 413886 h 1376412"/>
                <a:gd name="connsiteX54" fmla="*/ 5825584 w 10137998"/>
                <a:gd name="connsiteY54" fmla="*/ 394636 h 1376412"/>
                <a:gd name="connsiteX55" fmla="*/ 5892961 w 10137998"/>
                <a:gd name="connsiteY55" fmla="*/ 385010 h 1376412"/>
                <a:gd name="connsiteX56" fmla="*/ 5921837 w 10137998"/>
                <a:gd name="connsiteY56" fmla="*/ 375385 h 1376412"/>
                <a:gd name="connsiteX57" fmla="*/ 6210595 w 10137998"/>
                <a:gd name="connsiteY57" fmla="*/ 385010 h 1376412"/>
                <a:gd name="connsiteX58" fmla="*/ 6383849 w 10137998"/>
                <a:gd name="connsiteY58" fmla="*/ 375385 h 1376412"/>
                <a:gd name="connsiteX59" fmla="*/ 6393475 w 10137998"/>
                <a:gd name="connsiteY59" fmla="*/ 346509 h 1376412"/>
                <a:gd name="connsiteX60" fmla="*/ 6422350 w 10137998"/>
                <a:gd name="connsiteY60" fmla="*/ 327259 h 1376412"/>
                <a:gd name="connsiteX61" fmla="*/ 6470477 w 10137998"/>
                <a:gd name="connsiteY61" fmla="*/ 279132 h 1376412"/>
                <a:gd name="connsiteX62" fmla="*/ 6489727 w 10137998"/>
                <a:gd name="connsiteY62" fmla="*/ 250257 h 1376412"/>
                <a:gd name="connsiteX63" fmla="*/ 6547479 w 10137998"/>
                <a:gd name="connsiteY63" fmla="*/ 211756 h 1376412"/>
                <a:gd name="connsiteX64" fmla="*/ 6605230 w 10137998"/>
                <a:gd name="connsiteY64" fmla="*/ 182880 h 1376412"/>
                <a:gd name="connsiteX65" fmla="*/ 6634106 w 10137998"/>
                <a:gd name="connsiteY65" fmla="*/ 163629 h 1376412"/>
                <a:gd name="connsiteX66" fmla="*/ 6691858 w 10137998"/>
                <a:gd name="connsiteY66" fmla="*/ 144379 h 1376412"/>
                <a:gd name="connsiteX67" fmla="*/ 6720734 w 10137998"/>
                <a:gd name="connsiteY67" fmla="*/ 125128 h 1376412"/>
                <a:gd name="connsiteX68" fmla="*/ 6759235 w 10137998"/>
                <a:gd name="connsiteY68" fmla="*/ 115503 h 1376412"/>
                <a:gd name="connsiteX69" fmla="*/ 6788110 w 10137998"/>
                <a:gd name="connsiteY69" fmla="*/ 105878 h 1376412"/>
                <a:gd name="connsiteX70" fmla="*/ 6970990 w 10137998"/>
                <a:gd name="connsiteY70" fmla="*/ 86627 h 1376412"/>
                <a:gd name="connsiteX71" fmla="*/ 7144245 w 10137998"/>
                <a:gd name="connsiteY71" fmla="*/ 67377 h 1376412"/>
                <a:gd name="connsiteX72" fmla="*/ 7211622 w 10137998"/>
                <a:gd name="connsiteY72" fmla="*/ 57751 h 1376412"/>
                <a:gd name="connsiteX73" fmla="*/ 7423378 w 10137998"/>
                <a:gd name="connsiteY73" fmla="*/ 48126 h 1376412"/>
                <a:gd name="connsiteX74" fmla="*/ 7490755 w 10137998"/>
                <a:gd name="connsiteY74" fmla="*/ 28876 h 1376412"/>
                <a:gd name="connsiteX75" fmla="*/ 7664009 w 10137998"/>
                <a:gd name="connsiteY75" fmla="*/ 19250 h 1376412"/>
                <a:gd name="connsiteX76" fmla="*/ 7789138 w 10137998"/>
                <a:gd name="connsiteY76" fmla="*/ 0 h 1376412"/>
                <a:gd name="connsiteX77" fmla="*/ 7952767 w 10137998"/>
                <a:gd name="connsiteY77" fmla="*/ 9625 h 1376412"/>
                <a:gd name="connsiteX78" fmla="*/ 8097146 w 10137998"/>
                <a:gd name="connsiteY78" fmla="*/ 38501 h 1376412"/>
                <a:gd name="connsiteX79" fmla="*/ 8126022 w 10137998"/>
                <a:gd name="connsiteY79" fmla="*/ 48126 h 1376412"/>
                <a:gd name="connsiteX80" fmla="*/ 8203024 w 10137998"/>
                <a:gd name="connsiteY80" fmla="*/ 67377 h 1376412"/>
                <a:gd name="connsiteX81" fmla="*/ 8241525 w 10137998"/>
                <a:gd name="connsiteY81" fmla="*/ 86627 h 1376412"/>
                <a:gd name="connsiteX82" fmla="*/ 8376279 w 10137998"/>
                <a:gd name="connsiteY82" fmla="*/ 115503 h 1376412"/>
                <a:gd name="connsiteX83" fmla="*/ 8434030 w 10137998"/>
                <a:gd name="connsiteY83" fmla="*/ 134753 h 1376412"/>
                <a:gd name="connsiteX84" fmla="*/ 8511033 w 10137998"/>
                <a:gd name="connsiteY84" fmla="*/ 154004 h 1376412"/>
                <a:gd name="connsiteX85" fmla="*/ 8539908 w 10137998"/>
                <a:gd name="connsiteY85" fmla="*/ 182880 h 1376412"/>
                <a:gd name="connsiteX86" fmla="*/ 8616910 w 10137998"/>
                <a:gd name="connsiteY86" fmla="*/ 231006 h 1376412"/>
                <a:gd name="connsiteX87" fmla="*/ 8665037 w 10137998"/>
                <a:gd name="connsiteY87" fmla="*/ 317633 h 1376412"/>
                <a:gd name="connsiteX88" fmla="*/ 8655411 w 10137998"/>
                <a:gd name="connsiteY88" fmla="*/ 413886 h 1376412"/>
                <a:gd name="connsiteX89" fmla="*/ 8645786 w 10137998"/>
                <a:gd name="connsiteY89" fmla="*/ 442762 h 1376412"/>
                <a:gd name="connsiteX90" fmla="*/ 8616910 w 10137998"/>
                <a:gd name="connsiteY90" fmla="*/ 452387 h 1376412"/>
                <a:gd name="connsiteX91" fmla="*/ 8597660 w 10137998"/>
                <a:gd name="connsiteY91" fmla="*/ 481263 h 1376412"/>
                <a:gd name="connsiteX92" fmla="*/ 8665037 w 10137998"/>
                <a:gd name="connsiteY92" fmla="*/ 519764 h 1376412"/>
                <a:gd name="connsiteX93" fmla="*/ 8713163 w 10137998"/>
                <a:gd name="connsiteY93" fmla="*/ 529389 h 1376412"/>
                <a:gd name="connsiteX94" fmla="*/ 8819041 w 10137998"/>
                <a:gd name="connsiteY94" fmla="*/ 558265 h 1376412"/>
                <a:gd name="connsiteX95" fmla="*/ 8886418 w 10137998"/>
                <a:gd name="connsiteY95" fmla="*/ 548640 h 1376412"/>
                <a:gd name="connsiteX96" fmla="*/ 8953795 w 10137998"/>
                <a:gd name="connsiteY96" fmla="*/ 519764 h 1376412"/>
                <a:gd name="connsiteX97" fmla="*/ 9030797 w 10137998"/>
                <a:gd name="connsiteY97" fmla="*/ 500513 h 1376412"/>
                <a:gd name="connsiteX98" fmla="*/ 9175176 w 10137998"/>
                <a:gd name="connsiteY98" fmla="*/ 490888 h 1376412"/>
                <a:gd name="connsiteX99" fmla="*/ 9483184 w 10137998"/>
                <a:gd name="connsiteY99" fmla="*/ 510139 h 1376412"/>
                <a:gd name="connsiteX100" fmla="*/ 9512060 w 10137998"/>
                <a:gd name="connsiteY100" fmla="*/ 519764 h 1376412"/>
                <a:gd name="connsiteX101" fmla="*/ 9550561 w 10137998"/>
                <a:gd name="connsiteY101" fmla="*/ 529389 h 1376412"/>
                <a:gd name="connsiteX102" fmla="*/ 9579437 w 10137998"/>
                <a:gd name="connsiteY102" fmla="*/ 539015 h 1376412"/>
                <a:gd name="connsiteX103" fmla="*/ 9627563 w 10137998"/>
                <a:gd name="connsiteY103" fmla="*/ 548640 h 1376412"/>
                <a:gd name="connsiteX104" fmla="*/ 9685315 w 10137998"/>
                <a:gd name="connsiteY104" fmla="*/ 567890 h 1376412"/>
                <a:gd name="connsiteX105" fmla="*/ 9771942 w 10137998"/>
                <a:gd name="connsiteY105" fmla="*/ 596766 h 1376412"/>
                <a:gd name="connsiteX106" fmla="*/ 9800818 w 10137998"/>
                <a:gd name="connsiteY106" fmla="*/ 606391 h 1376412"/>
                <a:gd name="connsiteX107" fmla="*/ 9829694 w 10137998"/>
                <a:gd name="connsiteY107" fmla="*/ 616017 h 1376412"/>
                <a:gd name="connsiteX108" fmla="*/ 9925946 w 10137998"/>
                <a:gd name="connsiteY108" fmla="*/ 635267 h 1376412"/>
                <a:gd name="connsiteX109" fmla="*/ 10051075 w 10137998"/>
                <a:gd name="connsiteY109" fmla="*/ 741145 h 1376412"/>
                <a:gd name="connsiteX110" fmla="*/ 10108826 w 10137998"/>
                <a:gd name="connsiteY110" fmla="*/ 798897 h 1376412"/>
                <a:gd name="connsiteX111" fmla="*/ 10118451 w 10137998"/>
                <a:gd name="connsiteY111" fmla="*/ 827772 h 1376412"/>
                <a:gd name="connsiteX112" fmla="*/ 10137702 w 10137998"/>
                <a:gd name="connsiteY112" fmla="*/ 856648 h 1376412"/>
                <a:gd name="connsiteX113" fmla="*/ 10128077 w 10137998"/>
                <a:gd name="connsiteY113" fmla="*/ 885524 h 1376412"/>
                <a:gd name="connsiteX114" fmla="*/ 10070325 w 10137998"/>
                <a:gd name="connsiteY114" fmla="*/ 933650 h 1376412"/>
                <a:gd name="connsiteX115" fmla="*/ 10022199 w 10137998"/>
                <a:gd name="connsiteY115" fmla="*/ 972151 h 1376412"/>
                <a:gd name="connsiteX116" fmla="*/ 10002948 w 10137998"/>
                <a:gd name="connsiteY116" fmla="*/ 1001027 h 1376412"/>
                <a:gd name="connsiteX117" fmla="*/ 9916321 w 10137998"/>
                <a:gd name="connsiteY117" fmla="*/ 1049153 h 1376412"/>
                <a:gd name="connsiteX118" fmla="*/ 9887445 w 10137998"/>
                <a:gd name="connsiteY118" fmla="*/ 1068404 h 1376412"/>
                <a:gd name="connsiteX119" fmla="*/ 9791193 w 10137998"/>
                <a:gd name="connsiteY119" fmla="*/ 1097280 h 1376412"/>
                <a:gd name="connsiteX120" fmla="*/ 9762317 w 10137998"/>
                <a:gd name="connsiteY120" fmla="*/ 1106905 h 1376412"/>
                <a:gd name="connsiteX121" fmla="*/ 9540936 w 10137998"/>
                <a:gd name="connsiteY121" fmla="*/ 1126156 h 1376412"/>
                <a:gd name="connsiteX122" fmla="*/ 9483184 w 10137998"/>
                <a:gd name="connsiteY122" fmla="*/ 1135781 h 1376412"/>
                <a:gd name="connsiteX123" fmla="*/ 9406182 w 10137998"/>
                <a:gd name="connsiteY123" fmla="*/ 1145406 h 1376412"/>
                <a:gd name="connsiteX124" fmla="*/ 9358056 w 10137998"/>
                <a:gd name="connsiteY124" fmla="*/ 1155031 h 1376412"/>
                <a:gd name="connsiteX125" fmla="*/ 9271428 w 10137998"/>
                <a:gd name="connsiteY125" fmla="*/ 1164657 h 1376412"/>
                <a:gd name="connsiteX126" fmla="*/ 8819041 w 10137998"/>
                <a:gd name="connsiteY126" fmla="*/ 1183907 h 1376412"/>
                <a:gd name="connsiteX127" fmla="*/ 8511033 w 10137998"/>
                <a:gd name="connsiteY127" fmla="*/ 1193532 h 1376412"/>
                <a:gd name="connsiteX128" fmla="*/ 8472531 w 10137998"/>
                <a:gd name="connsiteY128" fmla="*/ 1212783 h 1376412"/>
                <a:gd name="connsiteX129" fmla="*/ 8414780 w 10137998"/>
                <a:gd name="connsiteY129" fmla="*/ 1251284 h 1376412"/>
                <a:gd name="connsiteX130" fmla="*/ 8347403 w 10137998"/>
                <a:gd name="connsiteY130" fmla="*/ 1270535 h 1376412"/>
                <a:gd name="connsiteX131" fmla="*/ 8318527 w 10137998"/>
                <a:gd name="connsiteY131" fmla="*/ 1280160 h 1376412"/>
                <a:gd name="connsiteX132" fmla="*/ 7981643 w 10137998"/>
                <a:gd name="connsiteY132" fmla="*/ 1299410 h 1376412"/>
                <a:gd name="connsiteX133" fmla="*/ 7923891 w 10137998"/>
                <a:gd name="connsiteY133" fmla="*/ 1309036 h 1376412"/>
                <a:gd name="connsiteX134" fmla="*/ 7596633 w 10137998"/>
                <a:gd name="connsiteY134" fmla="*/ 1337911 h 1376412"/>
                <a:gd name="connsiteX135" fmla="*/ 7269374 w 10137998"/>
                <a:gd name="connsiteY135" fmla="*/ 1337911 h 1376412"/>
                <a:gd name="connsiteX136" fmla="*/ 7230873 w 10137998"/>
                <a:gd name="connsiteY136" fmla="*/ 1328286 h 1376412"/>
                <a:gd name="connsiteX137" fmla="*/ 7019117 w 10137998"/>
                <a:gd name="connsiteY137" fmla="*/ 1309036 h 1376412"/>
                <a:gd name="connsiteX138" fmla="*/ 6739984 w 10137998"/>
                <a:gd name="connsiteY138" fmla="*/ 1289785 h 1376412"/>
                <a:gd name="connsiteX139" fmla="*/ 6682233 w 10137998"/>
                <a:gd name="connsiteY139" fmla="*/ 1270535 h 1376412"/>
                <a:gd name="connsiteX140" fmla="*/ 6653357 w 10137998"/>
                <a:gd name="connsiteY140" fmla="*/ 1260909 h 1376412"/>
                <a:gd name="connsiteX141" fmla="*/ 6624481 w 10137998"/>
                <a:gd name="connsiteY141" fmla="*/ 1232033 h 1376412"/>
                <a:gd name="connsiteX142" fmla="*/ 6566729 w 10137998"/>
                <a:gd name="connsiteY142" fmla="*/ 1193532 h 1376412"/>
                <a:gd name="connsiteX143" fmla="*/ 6537854 w 10137998"/>
                <a:gd name="connsiteY143" fmla="*/ 1174282 h 1376412"/>
                <a:gd name="connsiteX144" fmla="*/ 6508978 w 10137998"/>
                <a:gd name="connsiteY144" fmla="*/ 1145406 h 1376412"/>
                <a:gd name="connsiteX145" fmla="*/ 6489727 w 10137998"/>
                <a:gd name="connsiteY145" fmla="*/ 1116530 h 1376412"/>
                <a:gd name="connsiteX146" fmla="*/ 6460851 w 10137998"/>
                <a:gd name="connsiteY146" fmla="*/ 1078029 h 1376412"/>
                <a:gd name="connsiteX147" fmla="*/ 6422350 w 10137998"/>
                <a:gd name="connsiteY147" fmla="*/ 1029903 h 1376412"/>
                <a:gd name="connsiteX148" fmla="*/ 6316473 w 10137998"/>
                <a:gd name="connsiteY148" fmla="*/ 981777 h 1376412"/>
                <a:gd name="connsiteX149" fmla="*/ 6220220 w 10137998"/>
                <a:gd name="connsiteY149" fmla="*/ 962526 h 1376412"/>
                <a:gd name="connsiteX150" fmla="*/ 6191344 w 10137998"/>
                <a:gd name="connsiteY150" fmla="*/ 943276 h 1376412"/>
                <a:gd name="connsiteX151" fmla="*/ 6056590 w 10137998"/>
                <a:gd name="connsiteY151" fmla="*/ 943276 h 1376412"/>
                <a:gd name="connsiteX152" fmla="*/ 5969963 w 10137998"/>
                <a:gd name="connsiteY152" fmla="*/ 981777 h 1376412"/>
                <a:gd name="connsiteX153" fmla="*/ 5931462 w 10137998"/>
                <a:gd name="connsiteY153" fmla="*/ 1068404 h 1376412"/>
                <a:gd name="connsiteX154" fmla="*/ 5921837 w 10137998"/>
                <a:gd name="connsiteY154" fmla="*/ 1097280 h 1376412"/>
                <a:gd name="connsiteX155" fmla="*/ 5912211 w 10137998"/>
                <a:gd name="connsiteY155" fmla="*/ 1145406 h 1376412"/>
                <a:gd name="connsiteX156" fmla="*/ 5854460 w 10137998"/>
                <a:gd name="connsiteY156" fmla="*/ 1203158 h 1376412"/>
                <a:gd name="connsiteX157" fmla="*/ 5796708 w 10137998"/>
                <a:gd name="connsiteY157" fmla="*/ 1222408 h 1376412"/>
                <a:gd name="connsiteX158" fmla="*/ 5738957 w 10137998"/>
                <a:gd name="connsiteY158" fmla="*/ 1260909 h 1376412"/>
                <a:gd name="connsiteX159" fmla="*/ 5710081 w 10137998"/>
                <a:gd name="connsiteY159" fmla="*/ 1280160 h 1376412"/>
                <a:gd name="connsiteX160" fmla="*/ 5575327 w 10137998"/>
                <a:gd name="connsiteY160" fmla="*/ 1318661 h 1376412"/>
                <a:gd name="connsiteX161" fmla="*/ 5517576 w 10137998"/>
                <a:gd name="connsiteY161" fmla="*/ 1328286 h 1376412"/>
                <a:gd name="connsiteX162" fmla="*/ 4949685 w 10137998"/>
                <a:gd name="connsiteY162" fmla="*/ 1337911 h 1376412"/>
                <a:gd name="connsiteX163" fmla="*/ 4776430 w 10137998"/>
                <a:gd name="connsiteY163" fmla="*/ 1357162 h 1376412"/>
                <a:gd name="connsiteX164" fmla="*/ 4737929 w 10137998"/>
                <a:gd name="connsiteY164" fmla="*/ 1366787 h 1376412"/>
                <a:gd name="connsiteX165" fmla="*/ 4545424 w 10137998"/>
                <a:gd name="connsiteY165" fmla="*/ 1376412 h 1376412"/>
                <a:gd name="connsiteX166" fmla="*/ 4458797 w 10137998"/>
                <a:gd name="connsiteY166" fmla="*/ 1357162 h 1376412"/>
                <a:gd name="connsiteX167" fmla="*/ 4401045 w 10137998"/>
                <a:gd name="connsiteY167" fmla="*/ 1328286 h 1376412"/>
                <a:gd name="connsiteX168" fmla="*/ 4381795 w 10137998"/>
                <a:gd name="connsiteY168" fmla="*/ 1299410 h 1376412"/>
                <a:gd name="connsiteX169" fmla="*/ 4352919 w 10137998"/>
                <a:gd name="connsiteY169" fmla="*/ 1289785 h 1376412"/>
                <a:gd name="connsiteX170" fmla="*/ 4324043 w 10137998"/>
                <a:gd name="connsiteY170" fmla="*/ 1270535 h 1376412"/>
                <a:gd name="connsiteX171" fmla="*/ 4285542 w 10137998"/>
                <a:gd name="connsiteY171" fmla="*/ 1260909 h 1376412"/>
                <a:gd name="connsiteX172" fmla="*/ 4198915 w 10137998"/>
                <a:gd name="connsiteY172" fmla="*/ 1212783 h 1376412"/>
                <a:gd name="connsiteX173" fmla="*/ 4170039 w 10137998"/>
                <a:gd name="connsiteY173" fmla="*/ 1203158 h 1376412"/>
                <a:gd name="connsiteX174" fmla="*/ 4093037 w 10137998"/>
                <a:gd name="connsiteY174" fmla="*/ 1174282 h 1376412"/>
                <a:gd name="connsiteX175" fmla="*/ 4073786 w 10137998"/>
                <a:gd name="connsiteY175" fmla="*/ 1020278 h 1376412"/>
                <a:gd name="connsiteX176" fmla="*/ 4064161 w 10137998"/>
                <a:gd name="connsiteY176" fmla="*/ 972151 h 1376412"/>
                <a:gd name="connsiteX177" fmla="*/ 3987159 w 10137998"/>
                <a:gd name="connsiteY177" fmla="*/ 914400 h 1376412"/>
                <a:gd name="connsiteX178" fmla="*/ 3939033 w 10137998"/>
                <a:gd name="connsiteY178" fmla="*/ 904775 h 1376412"/>
                <a:gd name="connsiteX179" fmla="*/ 3910157 w 10137998"/>
                <a:gd name="connsiteY179" fmla="*/ 885524 h 1376412"/>
                <a:gd name="connsiteX180" fmla="*/ 3582898 w 10137998"/>
                <a:gd name="connsiteY180" fmla="*/ 847023 h 1376412"/>
                <a:gd name="connsiteX181" fmla="*/ 3380767 w 10137998"/>
                <a:gd name="connsiteY181" fmla="*/ 837398 h 1376412"/>
                <a:gd name="connsiteX182" fmla="*/ 3323016 w 10137998"/>
                <a:gd name="connsiteY182" fmla="*/ 856648 h 1376412"/>
                <a:gd name="connsiteX183" fmla="*/ 3265264 w 10137998"/>
                <a:gd name="connsiteY183" fmla="*/ 885524 h 1376412"/>
                <a:gd name="connsiteX184" fmla="*/ 3236388 w 10137998"/>
                <a:gd name="connsiteY184" fmla="*/ 904775 h 1376412"/>
                <a:gd name="connsiteX185" fmla="*/ 3178637 w 10137998"/>
                <a:gd name="connsiteY185" fmla="*/ 924025 h 1376412"/>
                <a:gd name="connsiteX186" fmla="*/ 3101635 w 10137998"/>
                <a:gd name="connsiteY186" fmla="*/ 943276 h 1376412"/>
                <a:gd name="connsiteX187" fmla="*/ 2947630 w 10137998"/>
                <a:gd name="connsiteY187" fmla="*/ 962526 h 1376412"/>
                <a:gd name="connsiteX188" fmla="*/ 2601121 w 10137998"/>
                <a:gd name="connsiteY188" fmla="*/ 981777 h 1376412"/>
                <a:gd name="connsiteX189" fmla="*/ 2273862 w 10137998"/>
                <a:gd name="connsiteY189" fmla="*/ 972151 h 1376412"/>
                <a:gd name="connsiteX190" fmla="*/ 2206485 w 10137998"/>
                <a:gd name="connsiteY190" fmla="*/ 962526 h 1376412"/>
                <a:gd name="connsiteX191" fmla="*/ 2071731 w 10137998"/>
                <a:gd name="connsiteY191" fmla="*/ 972151 h 1376412"/>
                <a:gd name="connsiteX192" fmla="*/ 2013980 w 10137998"/>
                <a:gd name="connsiteY192" fmla="*/ 991402 h 1376412"/>
                <a:gd name="connsiteX193" fmla="*/ 1946603 w 10137998"/>
                <a:gd name="connsiteY193" fmla="*/ 1029903 h 1376412"/>
                <a:gd name="connsiteX194" fmla="*/ 1859976 w 10137998"/>
                <a:gd name="connsiteY194" fmla="*/ 1049153 h 1376412"/>
                <a:gd name="connsiteX195" fmla="*/ 1831100 w 10137998"/>
                <a:gd name="connsiteY195" fmla="*/ 1078029 h 1376412"/>
                <a:gd name="connsiteX196" fmla="*/ 1792599 w 10137998"/>
                <a:gd name="connsiteY196" fmla="*/ 1087655 h 1376412"/>
                <a:gd name="connsiteX197" fmla="*/ 1725222 w 10137998"/>
                <a:gd name="connsiteY197" fmla="*/ 1106905 h 1376412"/>
                <a:gd name="connsiteX198" fmla="*/ 1638595 w 10137998"/>
                <a:gd name="connsiteY198" fmla="*/ 1116530 h 1376412"/>
                <a:gd name="connsiteX199" fmla="*/ 1523091 w 10137998"/>
                <a:gd name="connsiteY199" fmla="*/ 1135781 h 1376412"/>
                <a:gd name="connsiteX200" fmla="*/ 1359462 w 10137998"/>
                <a:gd name="connsiteY200" fmla="*/ 1155031 h 1376412"/>
                <a:gd name="connsiteX201" fmla="*/ 1041828 w 10137998"/>
                <a:gd name="connsiteY201" fmla="*/ 1174282 h 1376412"/>
                <a:gd name="connsiteX202" fmla="*/ 1003327 w 10137998"/>
                <a:gd name="connsiteY202" fmla="*/ 1183907 h 1376412"/>
                <a:gd name="connsiteX203" fmla="*/ 868574 w 10137998"/>
                <a:gd name="connsiteY203" fmla="*/ 1193532 h 1376412"/>
                <a:gd name="connsiteX204" fmla="*/ 608691 w 10137998"/>
                <a:gd name="connsiteY204" fmla="*/ 1183907 h 1376412"/>
                <a:gd name="connsiteX205" fmla="*/ 541315 w 10137998"/>
                <a:gd name="connsiteY205" fmla="*/ 1164657 h 1376412"/>
                <a:gd name="connsiteX206" fmla="*/ 483563 w 10137998"/>
                <a:gd name="connsiteY206" fmla="*/ 1155031 h 1376412"/>
                <a:gd name="connsiteX207" fmla="*/ 348809 w 10137998"/>
                <a:gd name="connsiteY207" fmla="*/ 1116530 h 1376412"/>
                <a:gd name="connsiteX208" fmla="*/ 310308 w 10137998"/>
                <a:gd name="connsiteY208" fmla="*/ 1097280 h 1376412"/>
                <a:gd name="connsiteX209" fmla="*/ 281433 w 10137998"/>
                <a:gd name="connsiteY209" fmla="*/ 1078029 h 1376412"/>
                <a:gd name="connsiteX210" fmla="*/ 233306 w 10137998"/>
                <a:gd name="connsiteY210" fmla="*/ 1068404 h 1376412"/>
                <a:gd name="connsiteX211" fmla="*/ 194805 w 10137998"/>
                <a:gd name="connsiteY211" fmla="*/ 1058779 h 1376412"/>
                <a:gd name="connsiteX212" fmla="*/ 137054 w 10137998"/>
                <a:gd name="connsiteY212" fmla="*/ 1039528 h 1376412"/>
                <a:gd name="connsiteX213" fmla="*/ 83964 w 10137998"/>
                <a:gd name="connsiteY213" fmla="*/ 1001228 h 1376412"/>
                <a:gd name="connsiteX214" fmla="*/ 11925 w 10137998"/>
                <a:gd name="connsiteY214" fmla="*/ 904775 h 1376412"/>
                <a:gd name="connsiteX215" fmla="*/ 2300 w 10137998"/>
                <a:gd name="connsiteY215" fmla="*/ 875899 h 1376412"/>
                <a:gd name="connsiteX216" fmla="*/ 35738 w 10137998"/>
                <a:gd name="connsiteY216" fmla="*/ 798897 h 1376412"/>
                <a:gd name="connsiteX217" fmla="*/ 79302 w 10137998"/>
                <a:gd name="connsiteY217" fmla="*/ 760396 h 1376412"/>
                <a:gd name="connsiteX218" fmla="*/ 137054 w 10137998"/>
                <a:gd name="connsiteY218" fmla="*/ 741145 h 1376412"/>
                <a:gd name="connsiteX219" fmla="*/ 165929 w 10137998"/>
                <a:gd name="connsiteY219" fmla="*/ 731520 h 1376412"/>
                <a:gd name="connsiteX220" fmla="*/ 238369 w 10137998"/>
                <a:gd name="connsiteY220" fmla="*/ 693320 h 1376412"/>
                <a:gd name="connsiteX221" fmla="*/ 305846 w 10137998"/>
                <a:gd name="connsiteY221" fmla="*/ 669306 h 1376412"/>
                <a:gd name="connsiteX222" fmla="*/ 363397 w 10137998"/>
                <a:gd name="connsiteY222" fmla="*/ 654919 h 1376412"/>
                <a:gd name="connsiteX223" fmla="*/ 445363 w 10137998"/>
                <a:gd name="connsiteY223" fmla="*/ 631005 h 1376412"/>
                <a:gd name="connsiteX224" fmla="*/ 512740 w 10137998"/>
                <a:gd name="connsiteY224" fmla="*/ 611856 h 1376412"/>
                <a:gd name="connsiteX225" fmla="*/ 580016 w 10137998"/>
                <a:gd name="connsiteY225" fmla="*/ 625943 h 1376412"/>
                <a:gd name="connsiteX226" fmla="*/ 608892 w 10137998"/>
                <a:gd name="connsiteY226" fmla="*/ 606792 h 1376412"/>
                <a:gd name="connsiteX227" fmla="*/ 685694 w 10137998"/>
                <a:gd name="connsiteY227" fmla="*/ 606391 h 1376412"/>
                <a:gd name="connsiteX228" fmla="*/ 671305 w 10137998"/>
                <a:gd name="connsiteY228" fmla="*/ 562928 h 1376412"/>
                <a:gd name="connsiteX229" fmla="*/ 608691 w 10137998"/>
                <a:gd name="connsiteY229" fmla="*/ 543376 h 1376412"/>
                <a:gd name="connsiteX230" fmla="*/ 541415 w 10137998"/>
                <a:gd name="connsiteY230" fmla="*/ 519363 h 1376412"/>
                <a:gd name="connsiteX231" fmla="*/ 498352 w 10137998"/>
                <a:gd name="connsiteY231" fmla="*/ 495249 h 1376412"/>
                <a:gd name="connsiteX232" fmla="*/ 455289 w 10137998"/>
                <a:gd name="connsiteY232" fmla="*/ 427973 h 1376412"/>
                <a:gd name="connsiteX233" fmla="*/ 431276 w 10137998"/>
                <a:gd name="connsiteY233" fmla="*/ 317533 h 1376412"/>
                <a:gd name="connsiteX234" fmla="*/ 502814 w 10137998"/>
                <a:gd name="connsiteY234" fmla="*/ 221381 h 1376412"/>
                <a:gd name="connsiteX235" fmla="*/ 531689 w 10137998"/>
                <a:gd name="connsiteY235" fmla="*/ 202130 h 1376412"/>
                <a:gd name="connsiteX236" fmla="*/ 637567 w 10137998"/>
                <a:gd name="connsiteY236" fmla="*/ 182880 h 1376412"/>
                <a:gd name="connsiteX0" fmla="*/ 637567 w 10137998"/>
                <a:gd name="connsiteY0" fmla="*/ 182880 h 1376412"/>
                <a:gd name="connsiteX1" fmla="*/ 695319 w 10137998"/>
                <a:gd name="connsiteY1" fmla="*/ 173255 h 1376412"/>
                <a:gd name="connsiteX2" fmla="*/ 753070 w 10137998"/>
                <a:gd name="connsiteY2" fmla="*/ 154004 h 1376412"/>
                <a:gd name="connsiteX3" fmla="*/ 781946 w 10137998"/>
                <a:gd name="connsiteY3" fmla="*/ 134753 h 1376412"/>
                <a:gd name="connsiteX4" fmla="*/ 878199 w 10137998"/>
                <a:gd name="connsiteY4" fmla="*/ 125128 h 1376412"/>
                <a:gd name="connsiteX5" fmla="*/ 1061079 w 10137998"/>
                <a:gd name="connsiteY5" fmla="*/ 115503 h 1376412"/>
                <a:gd name="connsiteX6" fmla="*/ 1099580 w 10137998"/>
                <a:gd name="connsiteY6" fmla="*/ 105878 h 1376412"/>
                <a:gd name="connsiteX7" fmla="*/ 1301710 w 10137998"/>
                <a:gd name="connsiteY7" fmla="*/ 86627 h 1376412"/>
                <a:gd name="connsiteX8" fmla="*/ 1495820 w 10137998"/>
                <a:gd name="connsiteY8" fmla="*/ 86828 h 1376412"/>
                <a:gd name="connsiteX9" fmla="*/ 1662909 w 10137998"/>
                <a:gd name="connsiteY9" fmla="*/ 82265 h 1376412"/>
                <a:gd name="connsiteX10" fmla="*/ 1691784 w 10137998"/>
                <a:gd name="connsiteY10" fmla="*/ 82366 h 1376412"/>
                <a:gd name="connsiteX11" fmla="*/ 1740011 w 10137998"/>
                <a:gd name="connsiteY11" fmla="*/ 96954 h 1376412"/>
                <a:gd name="connsiteX12" fmla="*/ 1793301 w 10137998"/>
                <a:gd name="connsiteY12" fmla="*/ 87730 h 1376412"/>
                <a:gd name="connsiteX13" fmla="*/ 1874564 w 10137998"/>
                <a:gd name="connsiteY13" fmla="*/ 111743 h 1376412"/>
                <a:gd name="connsiteX14" fmla="*/ 1978554 w 10137998"/>
                <a:gd name="connsiteY14" fmla="*/ 114919 h 1376412"/>
                <a:gd name="connsiteX15" fmla="*/ 2057143 w 10137998"/>
                <a:gd name="connsiteY15" fmla="*/ 125830 h 1376412"/>
                <a:gd name="connsiteX16" fmla="*/ 2110132 w 10137998"/>
                <a:gd name="connsiteY16" fmla="*/ 139917 h 1376412"/>
                <a:gd name="connsiteX17" fmla="*/ 2139108 w 10137998"/>
                <a:gd name="connsiteY17" fmla="*/ 154305 h 1376412"/>
                <a:gd name="connsiteX18" fmla="*/ 2177509 w 10137998"/>
                <a:gd name="connsiteY18" fmla="*/ 163930 h 1376412"/>
                <a:gd name="connsiteX19" fmla="*/ 2321988 w 10137998"/>
                <a:gd name="connsiteY19" fmla="*/ 211756 h 1376412"/>
                <a:gd name="connsiteX20" fmla="*/ 2370115 w 10137998"/>
                <a:gd name="connsiteY20" fmla="*/ 221381 h 1376412"/>
                <a:gd name="connsiteX21" fmla="*/ 2427866 w 10137998"/>
                <a:gd name="connsiteY21" fmla="*/ 269507 h 1376412"/>
                <a:gd name="connsiteX22" fmla="*/ 2485618 w 10137998"/>
                <a:gd name="connsiteY22" fmla="*/ 308008 h 1376412"/>
                <a:gd name="connsiteX23" fmla="*/ 2504868 w 10137998"/>
                <a:gd name="connsiteY23" fmla="*/ 336884 h 1376412"/>
                <a:gd name="connsiteX24" fmla="*/ 2572245 w 10137998"/>
                <a:gd name="connsiteY24" fmla="*/ 365760 h 1376412"/>
                <a:gd name="connsiteX25" fmla="*/ 2629997 w 10137998"/>
                <a:gd name="connsiteY25" fmla="*/ 375385 h 1376412"/>
                <a:gd name="connsiteX26" fmla="*/ 2658873 w 10137998"/>
                <a:gd name="connsiteY26" fmla="*/ 385010 h 1376412"/>
                <a:gd name="connsiteX27" fmla="*/ 2716624 w 10137998"/>
                <a:gd name="connsiteY27" fmla="*/ 394636 h 1376412"/>
                <a:gd name="connsiteX28" fmla="*/ 2745500 w 10137998"/>
                <a:gd name="connsiteY28" fmla="*/ 404261 h 1376412"/>
                <a:gd name="connsiteX29" fmla="*/ 2793626 w 10137998"/>
                <a:gd name="connsiteY29" fmla="*/ 413886 h 1376412"/>
                <a:gd name="connsiteX30" fmla="*/ 2832127 w 10137998"/>
                <a:gd name="connsiteY30" fmla="*/ 423511 h 1376412"/>
                <a:gd name="connsiteX31" fmla="*/ 3140136 w 10137998"/>
                <a:gd name="connsiteY31" fmla="*/ 423511 h 1376412"/>
                <a:gd name="connsiteX32" fmla="*/ 3169011 w 10137998"/>
                <a:gd name="connsiteY32" fmla="*/ 433137 h 1376412"/>
                <a:gd name="connsiteX33" fmla="*/ 3274889 w 10137998"/>
                <a:gd name="connsiteY33" fmla="*/ 442762 h 1376412"/>
                <a:gd name="connsiteX34" fmla="*/ 3515521 w 10137998"/>
                <a:gd name="connsiteY34" fmla="*/ 442762 h 1376412"/>
                <a:gd name="connsiteX35" fmla="*/ 3611774 w 10137998"/>
                <a:gd name="connsiteY35" fmla="*/ 413886 h 1376412"/>
                <a:gd name="connsiteX36" fmla="*/ 3688776 w 10137998"/>
                <a:gd name="connsiteY36" fmla="*/ 394636 h 1376412"/>
                <a:gd name="connsiteX37" fmla="*/ 3842780 w 10137998"/>
                <a:gd name="connsiteY37" fmla="*/ 404261 h 1376412"/>
                <a:gd name="connsiteX38" fmla="*/ 4064161 w 10137998"/>
                <a:gd name="connsiteY38" fmla="*/ 385010 h 1376412"/>
                <a:gd name="connsiteX39" fmla="*/ 4102662 w 10137998"/>
                <a:gd name="connsiteY39" fmla="*/ 375385 h 1376412"/>
                <a:gd name="connsiteX40" fmla="*/ 4179664 w 10137998"/>
                <a:gd name="connsiteY40" fmla="*/ 365760 h 1376412"/>
                <a:gd name="connsiteX41" fmla="*/ 4458797 w 10137998"/>
                <a:gd name="connsiteY41" fmla="*/ 385010 h 1376412"/>
                <a:gd name="connsiteX42" fmla="*/ 4699428 w 10137998"/>
                <a:gd name="connsiteY42" fmla="*/ 404261 h 1376412"/>
                <a:gd name="connsiteX43" fmla="*/ 4814931 w 10137998"/>
                <a:gd name="connsiteY43" fmla="*/ 423511 h 1376412"/>
                <a:gd name="connsiteX44" fmla="*/ 4843807 w 10137998"/>
                <a:gd name="connsiteY44" fmla="*/ 433137 h 1376412"/>
                <a:gd name="connsiteX45" fmla="*/ 4930435 w 10137998"/>
                <a:gd name="connsiteY45" fmla="*/ 442762 h 1376412"/>
                <a:gd name="connsiteX46" fmla="*/ 5017062 w 10137998"/>
                <a:gd name="connsiteY46" fmla="*/ 481263 h 1376412"/>
                <a:gd name="connsiteX47" fmla="*/ 5065188 w 10137998"/>
                <a:gd name="connsiteY47" fmla="*/ 490888 h 1376412"/>
                <a:gd name="connsiteX48" fmla="*/ 5094064 w 10137998"/>
                <a:gd name="connsiteY48" fmla="*/ 500513 h 1376412"/>
                <a:gd name="connsiteX49" fmla="*/ 5171066 w 10137998"/>
                <a:gd name="connsiteY49" fmla="*/ 471638 h 1376412"/>
                <a:gd name="connsiteX50" fmla="*/ 5199942 w 10137998"/>
                <a:gd name="connsiteY50" fmla="*/ 442762 h 1376412"/>
                <a:gd name="connsiteX51" fmla="*/ 5296195 w 10137998"/>
                <a:gd name="connsiteY51" fmla="*/ 433137 h 1376412"/>
                <a:gd name="connsiteX52" fmla="*/ 5373197 w 10137998"/>
                <a:gd name="connsiteY52" fmla="*/ 423511 h 1376412"/>
                <a:gd name="connsiteX53" fmla="*/ 5440574 w 10137998"/>
                <a:gd name="connsiteY53" fmla="*/ 413886 h 1376412"/>
                <a:gd name="connsiteX54" fmla="*/ 5825584 w 10137998"/>
                <a:gd name="connsiteY54" fmla="*/ 394636 h 1376412"/>
                <a:gd name="connsiteX55" fmla="*/ 5892961 w 10137998"/>
                <a:gd name="connsiteY55" fmla="*/ 385010 h 1376412"/>
                <a:gd name="connsiteX56" fmla="*/ 5921837 w 10137998"/>
                <a:gd name="connsiteY56" fmla="*/ 375385 h 1376412"/>
                <a:gd name="connsiteX57" fmla="*/ 6210595 w 10137998"/>
                <a:gd name="connsiteY57" fmla="*/ 385010 h 1376412"/>
                <a:gd name="connsiteX58" fmla="*/ 6383849 w 10137998"/>
                <a:gd name="connsiteY58" fmla="*/ 375385 h 1376412"/>
                <a:gd name="connsiteX59" fmla="*/ 6393475 w 10137998"/>
                <a:gd name="connsiteY59" fmla="*/ 346509 h 1376412"/>
                <a:gd name="connsiteX60" fmla="*/ 6422350 w 10137998"/>
                <a:gd name="connsiteY60" fmla="*/ 327259 h 1376412"/>
                <a:gd name="connsiteX61" fmla="*/ 6470477 w 10137998"/>
                <a:gd name="connsiteY61" fmla="*/ 279132 h 1376412"/>
                <a:gd name="connsiteX62" fmla="*/ 6489727 w 10137998"/>
                <a:gd name="connsiteY62" fmla="*/ 250257 h 1376412"/>
                <a:gd name="connsiteX63" fmla="*/ 6547479 w 10137998"/>
                <a:gd name="connsiteY63" fmla="*/ 211756 h 1376412"/>
                <a:gd name="connsiteX64" fmla="*/ 6605230 w 10137998"/>
                <a:gd name="connsiteY64" fmla="*/ 182880 h 1376412"/>
                <a:gd name="connsiteX65" fmla="*/ 6634106 w 10137998"/>
                <a:gd name="connsiteY65" fmla="*/ 163629 h 1376412"/>
                <a:gd name="connsiteX66" fmla="*/ 6691858 w 10137998"/>
                <a:gd name="connsiteY66" fmla="*/ 144379 h 1376412"/>
                <a:gd name="connsiteX67" fmla="*/ 6720734 w 10137998"/>
                <a:gd name="connsiteY67" fmla="*/ 125128 h 1376412"/>
                <a:gd name="connsiteX68" fmla="*/ 6759235 w 10137998"/>
                <a:gd name="connsiteY68" fmla="*/ 115503 h 1376412"/>
                <a:gd name="connsiteX69" fmla="*/ 6788110 w 10137998"/>
                <a:gd name="connsiteY69" fmla="*/ 105878 h 1376412"/>
                <a:gd name="connsiteX70" fmla="*/ 6970990 w 10137998"/>
                <a:gd name="connsiteY70" fmla="*/ 86627 h 1376412"/>
                <a:gd name="connsiteX71" fmla="*/ 7144245 w 10137998"/>
                <a:gd name="connsiteY71" fmla="*/ 67377 h 1376412"/>
                <a:gd name="connsiteX72" fmla="*/ 7211622 w 10137998"/>
                <a:gd name="connsiteY72" fmla="*/ 57751 h 1376412"/>
                <a:gd name="connsiteX73" fmla="*/ 7423378 w 10137998"/>
                <a:gd name="connsiteY73" fmla="*/ 48126 h 1376412"/>
                <a:gd name="connsiteX74" fmla="*/ 7490755 w 10137998"/>
                <a:gd name="connsiteY74" fmla="*/ 28876 h 1376412"/>
                <a:gd name="connsiteX75" fmla="*/ 7664009 w 10137998"/>
                <a:gd name="connsiteY75" fmla="*/ 19250 h 1376412"/>
                <a:gd name="connsiteX76" fmla="*/ 7789138 w 10137998"/>
                <a:gd name="connsiteY76" fmla="*/ 0 h 1376412"/>
                <a:gd name="connsiteX77" fmla="*/ 7952767 w 10137998"/>
                <a:gd name="connsiteY77" fmla="*/ 9625 h 1376412"/>
                <a:gd name="connsiteX78" fmla="*/ 8097146 w 10137998"/>
                <a:gd name="connsiteY78" fmla="*/ 38501 h 1376412"/>
                <a:gd name="connsiteX79" fmla="*/ 8126022 w 10137998"/>
                <a:gd name="connsiteY79" fmla="*/ 48126 h 1376412"/>
                <a:gd name="connsiteX80" fmla="*/ 8203024 w 10137998"/>
                <a:gd name="connsiteY80" fmla="*/ 67377 h 1376412"/>
                <a:gd name="connsiteX81" fmla="*/ 8241525 w 10137998"/>
                <a:gd name="connsiteY81" fmla="*/ 86627 h 1376412"/>
                <a:gd name="connsiteX82" fmla="*/ 8376279 w 10137998"/>
                <a:gd name="connsiteY82" fmla="*/ 115503 h 1376412"/>
                <a:gd name="connsiteX83" fmla="*/ 8434030 w 10137998"/>
                <a:gd name="connsiteY83" fmla="*/ 134753 h 1376412"/>
                <a:gd name="connsiteX84" fmla="*/ 8511033 w 10137998"/>
                <a:gd name="connsiteY84" fmla="*/ 154004 h 1376412"/>
                <a:gd name="connsiteX85" fmla="*/ 8539908 w 10137998"/>
                <a:gd name="connsiteY85" fmla="*/ 182880 h 1376412"/>
                <a:gd name="connsiteX86" fmla="*/ 8616910 w 10137998"/>
                <a:gd name="connsiteY86" fmla="*/ 231006 h 1376412"/>
                <a:gd name="connsiteX87" fmla="*/ 8665037 w 10137998"/>
                <a:gd name="connsiteY87" fmla="*/ 317633 h 1376412"/>
                <a:gd name="connsiteX88" fmla="*/ 8655411 w 10137998"/>
                <a:gd name="connsiteY88" fmla="*/ 413886 h 1376412"/>
                <a:gd name="connsiteX89" fmla="*/ 8645786 w 10137998"/>
                <a:gd name="connsiteY89" fmla="*/ 442762 h 1376412"/>
                <a:gd name="connsiteX90" fmla="*/ 8616910 w 10137998"/>
                <a:gd name="connsiteY90" fmla="*/ 452387 h 1376412"/>
                <a:gd name="connsiteX91" fmla="*/ 8597660 w 10137998"/>
                <a:gd name="connsiteY91" fmla="*/ 481263 h 1376412"/>
                <a:gd name="connsiteX92" fmla="*/ 8665037 w 10137998"/>
                <a:gd name="connsiteY92" fmla="*/ 519764 h 1376412"/>
                <a:gd name="connsiteX93" fmla="*/ 8713163 w 10137998"/>
                <a:gd name="connsiteY93" fmla="*/ 529389 h 1376412"/>
                <a:gd name="connsiteX94" fmla="*/ 8819041 w 10137998"/>
                <a:gd name="connsiteY94" fmla="*/ 558265 h 1376412"/>
                <a:gd name="connsiteX95" fmla="*/ 8886418 w 10137998"/>
                <a:gd name="connsiteY95" fmla="*/ 548640 h 1376412"/>
                <a:gd name="connsiteX96" fmla="*/ 8953795 w 10137998"/>
                <a:gd name="connsiteY96" fmla="*/ 519764 h 1376412"/>
                <a:gd name="connsiteX97" fmla="*/ 9030797 w 10137998"/>
                <a:gd name="connsiteY97" fmla="*/ 500513 h 1376412"/>
                <a:gd name="connsiteX98" fmla="*/ 9175176 w 10137998"/>
                <a:gd name="connsiteY98" fmla="*/ 490888 h 1376412"/>
                <a:gd name="connsiteX99" fmla="*/ 9483184 w 10137998"/>
                <a:gd name="connsiteY99" fmla="*/ 510139 h 1376412"/>
                <a:gd name="connsiteX100" fmla="*/ 9512060 w 10137998"/>
                <a:gd name="connsiteY100" fmla="*/ 519764 h 1376412"/>
                <a:gd name="connsiteX101" fmla="*/ 9550561 w 10137998"/>
                <a:gd name="connsiteY101" fmla="*/ 529389 h 1376412"/>
                <a:gd name="connsiteX102" fmla="*/ 9579437 w 10137998"/>
                <a:gd name="connsiteY102" fmla="*/ 539015 h 1376412"/>
                <a:gd name="connsiteX103" fmla="*/ 9627563 w 10137998"/>
                <a:gd name="connsiteY103" fmla="*/ 548640 h 1376412"/>
                <a:gd name="connsiteX104" fmla="*/ 9685315 w 10137998"/>
                <a:gd name="connsiteY104" fmla="*/ 567890 h 1376412"/>
                <a:gd name="connsiteX105" fmla="*/ 9771942 w 10137998"/>
                <a:gd name="connsiteY105" fmla="*/ 596766 h 1376412"/>
                <a:gd name="connsiteX106" fmla="*/ 9800818 w 10137998"/>
                <a:gd name="connsiteY106" fmla="*/ 606391 h 1376412"/>
                <a:gd name="connsiteX107" fmla="*/ 9829694 w 10137998"/>
                <a:gd name="connsiteY107" fmla="*/ 616017 h 1376412"/>
                <a:gd name="connsiteX108" fmla="*/ 9925946 w 10137998"/>
                <a:gd name="connsiteY108" fmla="*/ 635267 h 1376412"/>
                <a:gd name="connsiteX109" fmla="*/ 10051075 w 10137998"/>
                <a:gd name="connsiteY109" fmla="*/ 741145 h 1376412"/>
                <a:gd name="connsiteX110" fmla="*/ 10108826 w 10137998"/>
                <a:gd name="connsiteY110" fmla="*/ 798897 h 1376412"/>
                <a:gd name="connsiteX111" fmla="*/ 10118451 w 10137998"/>
                <a:gd name="connsiteY111" fmla="*/ 827772 h 1376412"/>
                <a:gd name="connsiteX112" fmla="*/ 10137702 w 10137998"/>
                <a:gd name="connsiteY112" fmla="*/ 856648 h 1376412"/>
                <a:gd name="connsiteX113" fmla="*/ 10128077 w 10137998"/>
                <a:gd name="connsiteY113" fmla="*/ 885524 h 1376412"/>
                <a:gd name="connsiteX114" fmla="*/ 10070325 w 10137998"/>
                <a:gd name="connsiteY114" fmla="*/ 933650 h 1376412"/>
                <a:gd name="connsiteX115" fmla="*/ 10022199 w 10137998"/>
                <a:gd name="connsiteY115" fmla="*/ 972151 h 1376412"/>
                <a:gd name="connsiteX116" fmla="*/ 10002948 w 10137998"/>
                <a:gd name="connsiteY116" fmla="*/ 1001027 h 1376412"/>
                <a:gd name="connsiteX117" fmla="*/ 9916321 w 10137998"/>
                <a:gd name="connsiteY117" fmla="*/ 1049153 h 1376412"/>
                <a:gd name="connsiteX118" fmla="*/ 9887445 w 10137998"/>
                <a:gd name="connsiteY118" fmla="*/ 1068404 h 1376412"/>
                <a:gd name="connsiteX119" fmla="*/ 9791193 w 10137998"/>
                <a:gd name="connsiteY119" fmla="*/ 1097280 h 1376412"/>
                <a:gd name="connsiteX120" fmla="*/ 9762317 w 10137998"/>
                <a:gd name="connsiteY120" fmla="*/ 1106905 h 1376412"/>
                <a:gd name="connsiteX121" fmla="*/ 9540936 w 10137998"/>
                <a:gd name="connsiteY121" fmla="*/ 1126156 h 1376412"/>
                <a:gd name="connsiteX122" fmla="*/ 9483184 w 10137998"/>
                <a:gd name="connsiteY122" fmla="*/ 1135781 h 1376412"/>
                <a:gd name="connsiteX123" fmla="*/ 9406182 w 10137998"/>
                <a:gd name="connsiteY123" fmla="*/ 1145406 h 1376412"/>
                <a:gd name="connsiteX124" fmla="*/ 9358056 w 10137998"/>
                <a:gd name="connsiteY124" fmla="*/ 1155031 h 1376412"/>
                <a:gd name="connsiteX125" fmla="*/ 9271428 w 10137998"/>
                <a:gd name="connsiteY125" fmla="*/ 1164657 h 1376412"/>
                <a:gd name="connsiteX126" fmla="*/ 8819041 w 10137998"/>
                <a:gd name="connsiteY126" fmla="*/ 1183907 h 1376412"/>
                <a:gd name="connsiteX127" fmla="*/ 8511033 w 10137998"/>
                <a:gd name="connsiteY127" fmla="*/ 1193532 h 1376412"/>
                <a:gd name="connsiteX128" fmla="*/ 8472531 w 10137998"/>
                <a:gd name="connsiteY128" fmla="*/ 1212783 h 1376412"/>
                <a:gd name="connsiteX129" fmla="*/ 8414780 w 10137998"/>
                <a:gd name="connsiteY129" fmla="*/ 1251284 h 1376412"/>
                <a:gd name="connsiteX130" fmla="*/ 8347403 w 10137998"/>
                <a:gd name="connsiteY130" fmla="*/ 1270535 h 1376412"/>
                <a:gd name="connsiteX131" fmla="*/ 8318527 w 10137998"/>
                <a:gd name="connsiteY131" fmla="*/ 1280160 h 1376412"/>
                <a:gd name="connsiteX132" fmla="*/ 7981643 w 10137998"/>
                <a:gd name="connsiteY132" fmla="*/ 1299410 h 1376412"/>
                <a:gd name="connsiteX133" fmla="*/ 7923891 w 10137998"/>
                <a:gd name="connsiteY133" fmla="*/ 1309036 h 1376412"/>
                <a:gd name="connsiteX134" fmla="*/ 7596633 w 10137998"/>
                <a:gd name="connsiteY134" fmla="*/ 1337911 h 1376412"/>
                <a:gd name="connsiteX135" fmla="*/ 7269374 w 10137998"/>
                <a:gd name="connsiteY135" fmla="*/ 1337911 h 1376412"/>
                <a:gd name="connsiteX136" fmla="*/ 7230873 w 10137998"/>
                <a:gd name="connsiteY136" fmla="*/ 1328286 h 1376412"/>
                <a:gd name="connsiteX137" fmla="*/ 7019117 w 10137998"/>
                <a:gd name="connsiteY137" fmla="*/ 1309036 h 1376412"/>
                <a:gd name="connsiteX138" fmla="*/ 6739984 w 10137998"/>
                <a:gd name="connsiteY138" fmla="*/ 1289785 h 1376412"/>
                <a:gd name="connsiteX139" fmla="*/ 6682233 w 10137998"/>
                <a:gd name="connsiteY139" fmla="*/ 1270535 h 1376412"/>
                <a:gd name="connsiteX140" fmla="*/ 6653357 w 10137998"/>
                <a:gd name="connsiteY140" fmla="*/ 1260909 h 1376412"/>
                <a:gd name="connsiteX141" fmla="*/ 6624481 w 10137998"/>
                <a:gd name="connsiteY141" fmla="*/ 1232033 h 1376412"/>
                <a:gd name="connsiteX142" fmla="*/ 6566729 w 10137998"/>
                <a:gd name="connsiteY142" fmla="*/ 1193532 h 1376412"/>
                <a:gd name="connsiteX143" fmla="*/ 6537854 w 10137998"/>
                <a:gd name="connsiteY143" fmla="*/ 1174282 h 1376412"/>
                <a:gd name="connsiteX144" fmla="*/ 6508978 w 10137998"/>
                <a:gd name="connsiteY144" fmla="*/ 1145406 h 1376412"/>
                <a:gd name="connsiteX145" fmla="*/ 6489727 w 10137998"/>
                <a:gd name="connsiteY145" fmla="*/ 1116530 h 1376412"/>
                <a:gd name="connsiteX146" fmla="*/ 6460851 w 10137998"/>
                <a:gd name="connsiteY146" fmla="*/ 1078029 h 1376412"/>
                <a:gd name="connsiteX147" fmla="*/ 6422350 w 10137998"/>
                <a:gd name="connsiteY147" fmla="*/ 1029903 h 1376412"/>
                <a:gd name="connsiteX148" fmla="*/ 6316473 w 10137998"/>
                <a:gd name="connsiteY148" fmla="*/ 981777 h 1376412"/>
                <a:gd name="connsiteX149" fmla="*/ 6220220 w 10137998"/>
                <a:gd name="connsiteY149" fmla="*/ 962526 h 1376412"/>
                <a:gd name="connsiteX150" fmla="*/ 6191344 w 10137998"/>
                <a:gd name="connsiteY150" fmla="*/ 943276 h 1376412"/>
                <a:gd name="connsiteX151" fmla="*/ 6056590 w 10137998"/>
                <a:gd name="connsiteY151" fmla="*/ 943276 h 1376412"/>
                <a:gd name="connsiteX152" fmla="*/ 5969963 w 10137998"/>
                <a:gd name="connsiteY152" fmla="*/ 981777 h 1376412"/>
                <a:gd name="connsiteX153" fmla="*/ 5931462 w 10137998"/>
                <a:gd name="connsiteY153" fmla="*/ 1068404 h 1376412"/>
                <a:gd name="connsiteX154" fmla="*/ 5921837 w 10137998"/>
                <a:gd name="connsiteY154" fmla="*/ 1097280 h 1376412"/>
                <a:gd name="connsiteX155" fmla="*/ 5912211 w 10137998"/>
                <a:gd name="connsiteY155" fmla="*/ 1145406 h 1376412"/>
                <a:gd name="connsiteX156" fmla="*/ 5854460 w 10137998"/>
                <a:gd name="connsiteY156" fmla="*/ 1203158 h 1376412"/>
                <a:gd name="connsiteX157" fmla="*/ 5796708 w 10137998"/>
                <a:gd name="connsiteY157" fmla="*/ 1222408 h 1376412"/>
                <a:gd name="connsiteX158" fmla="*/ 5738957 w 10137998"/>
                <a:gd name="connsiteY158" fmla="*/ 1260909 h 1376412"/>
                <a:gd name="connsiteX159" fmla="*/ 5710081 w 10137998"/>
                <a:gd name="connsiteY159" fmla="*/ 1280160 h 1376412"/>
                <a:gd name="connsiteX160" fmla="*/ 5575327 w 10137998"/>
                <a:gd name="connsiteY160" fmla="*/ 1318661 h 1376412"/>
                <a:gd name="connsiteX161" fmla="*/ 5517576 w 10137998"/>
                <a:gd name="connsiteY161" fmla="*/ 1328286 h 1376412"/>
                <a:gd name="connsiteX162" fmla="*/ 4949685 w 10137998"/>
                <a:gd name="connsiteY162" fmla="*/ 1337911 h 1376412"/>
                <a:gd name="connsiteX163" fmla="*/ 4776430 w 10137998"/>
                <a:gd name="connsiteY163" fmla="*/ 1357162 h 1376412"/>
                <a:gd name="connsiteX164" fmla="*/ 4737929 w 10137998"/>
                <a:gd name="connsiteY164" fmla="*/ 1366787 h 1376412"/>
                <a:gd name="connsiteX165" fmla="*/ 4545424 w 10137998"/>
                <a:gd name="connsiteY165" fmla="*/ 1376412 h 1376412"/>
                <a:gd name="connsiteX166" fmla="*/ 4458797 w 10137998"/>
                <a:gd name="connsiteY166" fmla="*/ 1357162 h 1376412"/>
                <a:gd name="connsiteX167" fmla="*/ 4401045 w 10137998"/>
                <a:gd name="connsiteY167" fmla="*/ 1328286 h 1376412"/>
                <a:gd name="connsiteX168" fmla="*/ 4381795 w 10137998"/>
                <a:gd name="connsiteY168" fmla="*/ 1299410 h 1376412"/>
                <a:gd name="connsiteX169" fmla="*/ 4352919 w 10137998"/>
                <a:gd name="connsiteY169" fmla="*/ 1289785 h 1376412"/>
                <a:gd name="connsiteX170" fmla="*/ 4324043 w 10137998"/>
                <a:gd name="connsiteY170" fmla="*/ 1270535 h 1376412"/>
                <a:gd name="connsiteX171" fmla="*/ 4285542 w 10137998"/>
                <a:gd name="connsiteY171" fmla="*/ 1260909 h 1376412"/>
                <a:gd name="connsiteX172" fmla="*/ 4198915 w 10137998"/>
                <a:gd name="connsiteY172" fmla="*/ 1212783 h 1376412"/>
                <a:gd name="connsiteX173" fmla="*/ 4170039 w 10137998"/>
                <a:gd name="connsiteY173" fmla="*/ 1203158 h 1376412"/>
                <a:gd name="connsiteX174" fmla="*/ 4093037 w 10137998"/>
                <a:gd name="connsiteY174" fmla="*/ 1174282 h 1376412"/>
                <a:gd name="connsiteX175" fmla="*/ 4073786 w 10137998"/>
                <a:gd name="connsiteY175" fmla="*/ 1020278 h 1376412"/>
                <a:gd name="connsiteX176" fmla="*/ 4064161 w 10137998"/>
                <a:gd name="connsiteY176" fmla="*/ 972151 h 1376412"/>
                <a:gd name="connsiteX177" fmla="*/ 3987159 w 10137998"/>
                <a:gd name="connsiteY177" fmla="*/ 914400 h 1376412"/>
                <a:gd name="connsiteX178" fmla="*/ 3939033 w 10137998"/>
                <a:gd name="connsiteY178" fmla="*/ 904775 h 1376412"/>
                <a:gd name="connsiteX179" fmla="*/ 3910157 w 10137998"/>
                <a:gd name="connsiteY179" fmla="*/ 885524 h 1376412"/>
                <a:gd name="connsiteX180" fmla="*/ 3582898 w 10137998"/>
                <a:gd name="connsiteY180" fmla="*/ 847023 h 1376412"/>
                <a:gd name="connsiteX181" fmla="*/ 3380767 w 10137998"/>
                <a:gd name="connsiteY181" fmla="*/ 837398 h 1376412"/>
                <a:gd name="connsiteX182" fmla="*/ 3323016 w 10137998"/>
                <a:gd name="connsiteY182" fmla="*/ 856648 h 1376412"/>
                <a:gd name="connsiteX183" fmla="*/ 3265264 w 10137998"/>
                <a:gd name="connsiteY183" fmla="*/ 885524 h 1376412"/>
                <a:gd name="connsiteX184" fmla="*/ 3236388 w 10137998"/>
                <a:gd name="connsiteY184" fmla="*/ 904775 h 1376412"/>
                <a:gd name="connsiteX185" fmla="*/ 3178637 w 10137998"/>
                <a:gd name="connsiteY185" fmla="*/ 924025 h 1376412"/>
                <a:gd name="connsiteX186" fmla="*/ 3101635 w 10137998"/>
                <a:gd name="connsiteY186" fmla="*/ 943276 h 1376412"/>
                <a:gd name="connsiteX187" fmla="*/ 2947630 w 10137998"/>
                <a:gd name="connsiteY187" fmla="*/ 962526 h 1376412"/>
                <a:gd name="connsiteX188" fmla="*/ 2601121 w 10137998"/>
                <a:gd name="connsiteY188" fmla="*/ 981777 h 1376412"/>
                <a:gd name="connsiteX189" fmla="*/ 2273862 w 10137998"/>
                <a:gd name="connsiteY189" fmla="*/ 972151 h 1376412"/>
                <a:gd name="connsiteX190" fmla="*/ 2206485 w 10137998"/>
                <a:gd name="connsiteY190" fmla="*/ 962526 h 1376412"/>
                <a:gd name="connsiteX191" fmla="*/ 2071731 w 10137998"/>
                <a:gd name="connsiteY191" fmla="*/ 972151 h 1376412"/>
                <a:gd name="connsiteX192" fmla="*/ 2013980 w 10137998"/>
                <a:gd name="connsiteY192" fmla="*/ 991402 h 1376412"/>
                <a:gd name="connsiteX193" fmla="*/ 1946603 w 10137998"/>
                <a:gd name="connsiteY193" fmla="*/ 1029903 h 1376412"/>
                <a:gd name="connsiteX194" fmla="*/ 1859976 w 10137998"/>
                <a:gd name="connsiteY194" fmla="*/ 1049153 h 1376412"/>
                <a:gd name="connsiteX195" fmla="*/ 1831100 w 10137998"/>
                <a:gd name="connsiteY195" fmla="*/ 1078029 h 1376412"/>
                <a:gd name="connsiteX196" fmla="*/ 1792599 w 10137998"/>
                <a:gd name="connsiteY196" fmla="*/ 1087655 h 1376412"/>
                <a:gd name="connsiteX197" fmla="*/ 1725222 w 10137998"/>
                <a:gd name="connsiteY197" fmla="*/ 1106905 h 1376412"/>
                <a:gd name="connsiteX198" fmla="*/ 1638595 w 10137998"/>
                <a:gd name="connsiteY198" fmla="*/ 1116530 h 1376412"/>
                <a:gd name="connsiteX199" fmla="*/ 1523091 w 10137998"/>
                <a:gd name="connsiteY199" fmla="*/ 1135781 h 1376412"/>
                <a:gd name="connsiteX200" fmla="*/ 1359462 w 10137998"/>
                <a:gd name="connsiteY200" fmla="*/ 1155031 h 1376412"/>
                <a:gd name="connsiteX201" fmla="*/ 1041828 w 10137998"/>
                <a:gd name="connsiteY201" fmla="*/ 1174282 h 1376412"/>
                <a:gd name="connsiteX202" fmla="*/ 1003327 w 10137998"/>
                <a:gd name="connsiteY202" fmla="*/ 1183907 h 1376412"/>
                <a:gd name="connsiteX203" fmla="*/ 868574 w 10137998"/>
                <a:gd name="connsiteY203" fmla="*/ 1193532 h 1376412"/>
                <a:gd name="connsiteX204" fmla="*/ 665841 w 10137998"/>
                <a:gd name="connsiteY204" fmla="*/ 1183907 h 1376412"/>
                <a:gd name="connsiteX205" fmla="*/ 541315 w 10137998"/>
                <a:gd name="connsiteY205" fmla="*/ 1164657 h 1376412"/>
                <a:gd name="connsiteX206" fmla="*/ 483563 w 10137998"/>
                <a:gd name="connsiteY206" fmla="*/ 1155031 h 1376412"/>
                <a:gd name="connsiteX207" fmla="*/ 348809 w 10137998"/>
                <a:gd name="connsiteY207" fmla="*/ 1116530 h 1376412"/>
                <a:gd name="connsiteX208" fmla="*/ 310308 w 10137998"/>
                <a:gd name="connsiteY208" fmla="*/ 1097280 h 1376412"/>
                <a:gd name="connsiteX209" fmla="*/ 281433 w 10137998"/>
                <a:gd name="connsiteY209" fmla="*/ 1078029 h 1376412"/>
                <a:gd name="connsiteX210" fmla="*/ 233306 w 10137998"/>
                <a:gd name="connsiteY210" fmla="*/ 1068404 h 1376412"/>
                <a:gd name="connsiteX211" fmla="*/ 194805 w 10137998"/>
                <a:gd name="connsiteY211" fmla="*/ 1058779 h 1376412"/>
                <a:gd name="connsiteX212" fmla="*/ 137054 w 10137998"/>
                <a:gd name="connsiteY212" fmla="*/ 1039528 h 1376412"/>
                <a:gd name="connsiteX213" fmla="*/ 83964 w 10137998"/>
                <a:gd name="connsiteY213" fmla="*/ 1001228 h 1376412"/>
                <a:gd name="connsiteX214" fmla="*/ 11925 w 10137998"/>
                <a:gd name="connsiteY214" fmla="*/ 904775 h 1376412"/>
                <a:gd name="connsiteX215" fmla="*/ 2300 w 10137998"/>
                <a:gd name="connsiteY215" fmla="*/ 875899 h 1376412"/>
                <a:gd name="connsiteX216" fmla="*/ 35738 w 10137998"/>
                <a:gd name="connsiteY216" fmla="*/ 798897 h 1376412"/>
                <a:gd name="connsiteX217" fmla="*/ 79302 w 10137998"/>
                <a:gd name="connsiteY217" fmla="*/ 760396 h 1376412"/>
                <a:gd name="connsiteX218" fmla="*/ 137054 w 10137998"/>
                <a:gd name="connsiteY218" fmla="*/ 741145 h 1376412"/>
                <a:gd name="connsiteX219" fmla="*/ 165929 w 10137998"/>
                <a:gd name="connsiteY219" fmla="*/ 731520 h 1376412"/>
                <a:gd name="connsiteX220" fmla="*/ 238369 w 10137998"/>
                <a:gd name="connsiteY220" fmla="*/ 693320 h 1376412"/>
                <a:gd name="connsiteX221" fmla="*/ 305846 w 10137998"/>
                <a:gd name="connsiteY221" fmla="*/ 669306 h 1376412"/>
                <a:gd name="connsiteX222" fmla="*/ 363397 w 10137998"/>
                <a:gd name="connsiteY222" fmla="*/ 654919 h 1376412"/>
                <a:gd name="connsiteX223" fmla="*/ 445363 w 10137998"/>
                <a:gd name="connsiteY223" fmla="*/ 631005 h 1376412"/>
                <a:gd name="connsiteX224" fmla="*/ 512740 w 10137998"/>
                <a:gd name="connsiteY224" fmla="*/ 611856 h 1376412"/>
                <a:gd name="connsiteX225" fmla="*/ 580016 w 10137998"/>
                <a:gd name="connsiteY225" fmla="*/ 625943 h 1376412"/>
                <a:gd name="connsiteX226" fmla="*/ 608892 w 10137998"/>
                <a:gd name="connsiteY226" fmla="*/ 606792 h 1376412"/>
                <a:gd name="connsiteX227" fmla="*/ 685694 w 10137998"/>
                <a:gd name="connsiteY227" fmla="*/ 606391 h 1376412"/>
                <a:gd name="connsiteX228" fmla="*/ 671305 w 10137998"/>
                <a:gd name="connsiteY228" fmla="*/ 562928 h 1376412"/>
                <a:gd name="connsiteX229" fmla="*/ 608691 w 10137998"/>
                <a:gd name="connsiteY229" fmla="*/ 543376 h 1376412"/>
                <a:gd name="connsiteX230" fmla="*/ 541415 w 10137998"/>
                <a:gd name="connsiteY230" fmla="*/ 519363 h 1376412"/>
                <a:gd name="connsiteX231" fmla="*/ 498352 w 10137998"/>
                <a:gd name="connsiteY231" fmla="*/ 495249 h 1376412"/>
                <a:gd name="connsiteX232" fmla="*/ 455289 w 10137998"/>
                <a:gd name="connsiteY232" fmla="*/ 427973 h 1376412"/>
                <a:gd name="connsiteX233" fmla="*/ 431276 w 10137998"/>
                <a:gd name="connsiteY233" fmla="*/ 317533 h 1376412"/>
                <a:gd name="connsiteX234" fmla="*/ 502814 w 10137998"/>
                <a:gd name="connsiteY234" fmla="*/ 221381 h 1376412"/>
                <a:gd name="connsiteX235" fmla="*/ 531689 w 10137998"/>
                <a:gd name="connsiteY235" fmla="*/ 202130 h 1376412"/>
                <a:gd name="connsiteX236" fmla="*/ 637567 w 10137998"/>
                <a:gd name="connsiteY236" fmla="*/ 182880 h 1376412"/>
                <a:gd name="connsiteX0" fmla="*/ 637567 w 10137998"/>
                <a:gd name="connsiteY0" fmla="*/ 182880 h 1376412"/>
                <a:gd name="connsiteX1" fmla="*/ 695319 w 10137998"/>
                <a:gd name="connsiteY1" fmla="*/ 173255 h 1376412"/>
                <a:gd name="connsiteX2" fmla="*/ 753070 w 10137998"/>
                <a:gd name="connsiteY2" fmla="*/ 154004 h 1376412"/>
                <a:gd name="connsiteX3" fmla="*/ 781946 w 10137998"/>
                <a:gd name="connsiteY3" fmla="*/ 134753 h 1376412"/>
                <a:gd name="connsiteX4" fmla="*/ 878199 w 10137998"/>
                <a:gd name="connsiteY4" fmla="*/ 125128 h 1376412"/>
                <a:gd name="connsiteX5" fmla="*/ 1061079 w 10137998"/>
                <a:gd name="connsiteY5" fmla="*/ 115503 h 1376412"/>
                <a:gd name="connsiteX6" fmla="*/ 1099580 w 10137998"/>
                <a:gd name="connsiteY6" fmla="*/ 105878 h 1376412"/>
                <a:gd name="connsiteX7" fmla="*/ 1301710 w 10137998"/>
                <a:gd name="connsiteY7" fmla="*/ 86627 h 1376412"/>
                <a:gd name="connsiteX8" fmla="*/ 1495820 w 10137998"/>
                <a:gd name="connsiteY8" fmla="*/ 86828 h 1376412"/>
                <a:gd name="connsiteX9" fmla="*/ 1662909 w 10137998"/>
                <a:gd name="connsiteY9" fmla="*/ 82265 h 1376412"/>
                <a:gd name="connsiteX10" fmla="*/ 1691784 w 10137998"/>
                <a:gd name="connsiteY10" fmla="*/ 82366 h 1376412"/>
                <a:gd name="connsiteX11" fmla="*/ 1740011 w 10137998"/>
                <a:gd name="connsiteY11" fmla="*/ 96954 h 1376412"/>
                <a:gd name="connsiteX12" fmla="*/ 1793301 w 10137998"/>
                <a:gd name="connsiteY12" fmla="*/ 87730 h 1376412"/>
                <a:gd name="connsiteX13" fmla="*/ 1874564 w 10137998"/>
                <a:gd name="connsiteY13" fmla="*/ 111743 h 1376412"/>
                <a:gd name="connsiteX14" fmla="*/ 1978554 w 10137998"/>
                <a:gd name="connsiteY14" fmla="*/ 114919 h 1376412"/>
                <a:gd name="connsiteX15" fmla="*/ 2057143 w 10137998"/>
                <a:gd name="connsiteY15" fmla="*/ 125830 h 1376412"/>
                <a:gd name="connsiteX16" fmla="*/ 2110132 w 10137998"/>
                <a:gd name="connsiteY16" fmla="*/ 139917 h 1376412"/>
                <a:gd name="connsiteX17" fmla="*/ 2139108 w 10137998"/>
                <a:gd name="connsiteY17" fmla="*/ 154305 h 1376412"/>
                <a:gd name="connsiteX18" fmla="*/ 2177509 w 10137998"/>
                <a:gd name="connsiteY18" fmla="*/ 163930 h 1376412"/>
                <a:gd name="connsiteX19" fmla="*/ 2321988 w 10137998"/>
                <a:gd name="connsiteY19" fmla="*/ 211756 h 1376412"/>
                <a:gd name="connsiteX20" fmla="*/ 2370115 w 10137998"/>
                <a:gd name="connsiteY20" fmla="*/ 221381 h 1376412"/>
                <a:gd name="connsiteX21" fmla="*/ 2427866 w 10137998"/>
                <a:gd name="connsiteY21" fmla="*/ 269507 h 1376412"/>
                <a:gd name="connsiteX22" fmla="*/ 2485618 w 10137998"/>
                <a:gd name="connsiteY22" fmla="*/ 308008 h 1376412"/>
                <a:gd name="connsiteX23" fmla="*/ 2504868 w 10137998"/>
                <a:gd name="connsiteY23" fmla="*/ 336884 h 1376412"/>
                <a:gd name="connsiteX24" fmla="*/ 2572245 w 10137998"/>
                <a:gd name="connsiteY24" fmla="*/ 365760 h 1376412"/>
                <a:gd name="connsiteX25" fmla="*/ 2629997 w 10137998"/>
                <a:gd name="connsiteY25" fmla="*/ 375385 h 1376412"/>
                <a:gd name="connsiteX26" fmla="*/ 2658873 w 10137998"/>
                <a:gd name="connsiteY26" fmla="*/ 385010 h 1376412"/>
                <a:gd name="connsiteX27" fmla="*/ 2716624 w 10137998"/>
                <a:gd name="connsiteY27" fmla="*/ 394636 h 1376412"/>
                <a:gd name="connsiteX28" fmla="*/ 2745500 w 10137998"/>
                <a:gd name="connsiteY28" fmla="*/ 404261 h 1376412"/>
                <a:gd name="connsiteX29" fmla="*/ 2793626 w 10137998"/>
                <a:gd name="connsiteY29" fmla="*/ 413886 h 1376412"/>
                <a:gd name="connsiteX30" fmla="*/ 2832127 w 10137998"/>
                <a:gd name="connsiteY30" fmla="*/ 423511 h 1376412"/>
                <a:gd name="connsiteX31" fmla="*/ 3140136 w 10137998"/>
                <a:gd name="connsiteY31" fmla="*/ 423511 h 1376412"/>
                <a:gd name="connsiteX32" fmla="*/ 3169011 w 10137998"/>
                <a:gd name="connsiteY32" fmla="*/ 433137 h 1376412"/>
                <a:gd name="connsiteX33" fmla="*/ 3274889 w 10137998"/>
                <a:gd name="connsiteY33" fmla="*/ 442762 h 1376412"/>
                <a:gd name="connsiteX34" fmla="*/ 3515521 w 10137998"/>
                <a:gd name="connsiteY34" fmla="*/ 442762 h 1376412"/>
                <a:gd name="connsiteX35" fmla="*/ 3611774 w 10137998"/>
                <a:gd name="connsiteY35" fmla="*/ 413886 h 1376412"/>
                <a:gd name="connsiteX36" fmla="*/ 3688776 w 10137998"/>
                <a:gd name="connsiteY36" fmla="*/ 394636 h 1376412"/>
                <a:gd name="connsiteX37" fmla="*/ 3842780 w 10137998"/>
                <a:gd name="connsiteY37" fmla="*/ 404261 h 1376412"/>
                <a:gd name="connsiteX38" fmla="*/ 4064161 w 10137998"/>
                <a:gd name="connsiteY38" fmla="*/ 385010 h 1376412"/>
                <a:gd name="connsiteX39" fmla="*/ 4102662 w 10137998"/>
                <a:gd name="connsiteY39" fmla="*/ 375385 h 1376412"/>
                <a:gd name="connsiteX40" fmla="*/ 4179664 w 10137998"/>
                <a:gd name="connsiteY40" fmla="*/ 365760 h 1376412"/>
                <a:gd name="connsiteX41" fmla="*/ 4458797 w 10137998"/>
                <a:gd name="connsiteY41" fmla="*/ 385010 h 1376412"/>
                <a:gd name="connsiteX42" fmla="*/ 4699428 w 10137998"/>
                <a:gd name="connsiteY42" fmla="*/ 404261 h 1376412"/>
                <a:gd name="connsiteX43" fmla="*/ 4814931 w 10137998"/>
                <a:gd name="connsiteY43" fmla="*/ 423511 h 1376412"/>
                <a:gd name="connsiteX44" fmla="*/ 4843807 w 10137998"/>
                <a:gd name="connsiteY44" fmla="*/ 433137 h 1376412"/>
                <a:gd name="connsiteX45" fmla="*/ 4930435 w 10137998"/>
                <a:gd name="connsiteY45" fmla="*/ 442762 h 1376412"/>
                <a:gd name="connsiteX46" fmla="*/ 5017062 w 10137998"/>
                <a:gd name="connsiteY46" fmla="*/ 481263 h 1376412"/>
                <a:gd name="connsiteX47" fmla="*/ 5065188 w 10137998"/>
                <a:gd name="connsiteY47" fmla="*/ 490888 h 1376412"/>
                <a:gd name="connsiteX48" fmla="*/ 5094064 w 10137998"/>
                <a:gd name="connsiteY48" fmla="*/ 500513 h 1376412"/>
                <a:gd name="connsiteX49" fmla="*/ 5171066 w 10137998"/>
                <a:gd name="connsiteY49" fmla="*/ 471638 h 1376412"/>
                <a:gd name="connsiteX50" fmla="*/ 5199942 w 10137998"/>
                <a:gd name="connsiteY50" fmla="*/ 442762 h 1376412"/>
                <a:gd name="connsiteX51" fmla="*/ 5296195 w 10137998"/>
                <a:gd name="connsiteY51" fmla="*/ 433137 h 1376412"/>
                <a:gd name="connsiteX52" fmla="*/ 5373197 w 10137998"/>
                <a:gd name="connsiteY52" fmla="*/ 423511 h 1376412"/>
                <a:gd name="connsiteX53" fmla="*/ 5440574 w 10137998"/>
                <a:gd name="connsiteY53" fmla="*/ 413886 h 1376412"/>
                <a:gd name="connsiteX54" fmla="*/ 5825584 w 10137998"/>
                <a:gd name="connsiteY54" fmla="*/ 394636 h 1376412"/>
                <a:gd name="connsiteX55" fmla="*/ 5892961 w 10137998"/>
                <a:gd name="connsiteY55" fmla="*/ 385010 h 1376412"/>
                <a:gd name="connsiteX56" fmla="*/ 5921837 w 10137998"/>
                <a:gd name="connsiteY56" fmla="*/ 375385 h 1376412"/>
                <a:gd name="connsiteX57" fmla="*/ 6210595 w 10137998"/>
                <a:gd name="connsiteY57" fmla="*/ 385010 h 1376412"/>
                <a:gd name="connsiteX58" fmla="*/ 6383849 w 10137998"/>
                <a:gd name="connsiteY58" fmla="*/ 375385 h 1376412"/>
                <a:gd name="connsiteX59" fmla="*/ 6393475 w 10137998"/>
                <a:gd name="connsiteY59" fmla="*/ 346509 h 1376412"/>
                <a:gd name="connsiteX60" fmla="*/ 6422350 w 10137998"/>
                <a:gd name="connsiteY60" fmla="*/ 327259 h 1376412"/>
                <a:gd name="connsiteX61" fmla="*/ 6470477 w 10137998"/>
                <a:gd name="connsiteY61" fmla="*/ 279132 h 1376412"/>
                <a:gd name="connsiteX62" fmla="*/ 6489727 w 10137998"/>
                <a:gd name="connsiteY62" fmla="*/ 250257 h 1376412"/>
                <a:gd name="connsiteX63" fmla="*/ 6547479 w 10137998"/>
                <a:gd name="connsiteY63" fmla="*/ 211756 h 1376412"/>
                <a:gd name="connsiteX64" fmla="*/ 6605230 w 10137998"/>
                <a:gd name="connsiteY64" fmla="*/ 182880 h 1376412"/>
                <a:gd name="connsiteX65" fmla="*/ 6634106 w 10137998"/>
                <a:gd name="connsiteY65" fmla="*/ 163629 h 1376412"/>
                <a:gd name="connsiteX66" fmla="*/ 6691858 w 10137998"/>
                <a:gd name="connsiteY66" fmla="*/ 144379 h 1376412"/>
                <a:gd name="connsiteX67" fmla="*/ 6720734 w 10137998"/>
                <a:gd name="connsiteY67" fmla="*/ 125128 h 1376412"/>
                <a:gd name="connsiteX68" fmla="*/ 6759235 w 10137998"/>
                <a:gd name="connsiteY68" fmla="*/ 115503 h 1376412"/>
                <a:gd name="connsiteX69" fmla="*/ 6788110 w 10137998"/>
                <a:gd name="connsiteY69" fmla="*/ 105878 h 1376412"/>
                <a:gd name="connsiteX70" fmla="*/ 6970990 w 10137998"/>
                <a:gd name="connsiteY70" fmla="*/ 86627 h 1376412"/>
                <a:gd name="connsiteX71" fmla="*/ 7144245 w 10137998"/>
                <a:gd name="connsiteY71" fmla="*/ 67377 h 1376412"/>
                <a:gd name="connsiteX72" fmla="*/ 7211622 w 10137998"/>
                <a:gd name="connsiteY72" fmla="*/ 57751 h 1376412"/>
                <a:gd name="connsiteX73" fmla="*/ 7423378 w 10137998"/>
                <a:gd name="connsiteY73" fmla="*/ 48126 h 1376412"/>
                <a:gd name="connsiteX74" fmla="*/ 7490755 w 10137998"/>
                <a:gd name="connsiteY74" fmla="*/ 28876 h 1376412"/>
                <a:gd name="connsiteX75" fmla="*/ 7664009 w 10137998"/>
                <a:gd name="connsiteY75" fmla="*/ 19250 h 1376412"/>
                <a:gd name="connsiteX76" fmla="*/ 7789138 w 10137998"/>
                <a:gd name="connsiteY76" fmla="*/ 0 h 1376412"/>
                <a:gd name="connsiteX77" fmla="*/ 7952767 w 10137998"/>
                <a:gd name="connsiteY77" fmla="*/ 9625 h 1376412"/>
                <a:gd name="connsiteX78" fmla="*/ 8097146 w 10137998"/>
                <a:gd name="connsiteY78" fmla="*/ 38501 h 1376412"/>
                <a:gd name="connsiteX79" fmla="*/ 8126022 w 10137998"/>
                <a:gd name="connsiteY79" fmla="*/ 48126 h 1376412"/>
                <a:gd name="connsiteX80" fmla="*/ 8203024 w 10137998"/>
                <a:gd name="connsiteY80" fmla="*/ 67377 h 1376412"/>
                <a:gd name="connsiteX81" fmla="*/ 8241525 w 10137998"/>
                <a:gd name="connsiteY81" fmla="*/ 86627 h 1376412"/>
                <a:gd name="connsiteX82" fmla="*/ 8376279 w 10137998"/>
                <a:gd name="connsiteY82" fmla="*/ 115503 h 1376412"/>
                <a:gd name="connsiteX83" fmla="*/ 8434030 w 10137998"/>
                <a:gd name="connsiteY83" fmla="*/ 134753 h 1376412"/>
                <a:gd name="connsiteX84" fmla="*/ 8511033 w 10137998"/>
                <a:gd name="connsiteY84" fmla="*/ 154004 h 1376412"/>
                <a:gd name="connsiteX85" fmla="*/ 8539908 w 10137998"/>
                <a:gd name="connsiteY85" fmla="*/ 182880 h 1376412"/>
                <a:gd name="connsiteX86" fmla="*/ 8616910 w 10137998"/>
                <a:gd name="connsiteY86" fmla="*/ 231006 h 1376412"/>
                <a:gd name="connsiteX87" fmla="*/ 8665037 w 10137998"/>
                <a:gd name="connsiteY87" fmla="*/ 317633 h 1376412"/>
                <a:gd name="connsiteX88" fmla="*/ 8655411 w 10137998"/>
                <a:gd name="connsiteY88" fmla="*/ 413886 h 1376412"/>
                <a:gd name="connsiteX89" fmla="*/ 8645786 w 10137998"/>
                <a:gd name="connsiteY89" fmla="*/ 442762 h 1376412"/>
                <a:gd name="connsiteX90" fmla="*/ 8616910 w 10137998"/>
                <a:gd name="connsiteY90" fmla="*/ 452387 h 1376412"/>
                <a:gd name="connsiteX91" fmla="*/ 8597660 w 10137998"/>
                <a:gd name="connsiteY91" fmla="*/ 481263 h 1376412"/>
                <a:gd name="connsiteX92" fmla="*/ 8665037 w 10137998"/>
                <a:gd name="connsiteY92" fmla="*/ 519764 h 1376412"/>
                <a:gd name="connsiteX93" fmla="*/ 8713163 w 10137998"/>
                <a:gd name="connsiteY93" fmla="*/ 529389 h 1376412"/>
                <a:gd name="connsiteX94" fmla="*/ 8819041 w 10137998"/>
                <a:gd name="connsiteY94" fmla="*/ 558265 h 1376412"/>
                <a:gd name="connsiteX95" fmla="*/ 8886418 w 10137998"/>
                <a:gd name="connsiteY95" fmla="*/ 548640 h 1376412"/>
                <a:gd name="connsiteX96" fmla="*/ 8953795 w 10137998"/>
                <a:gd name="connsiteY96" fmla="*/ 519764 h 1376412"/>
                <a:gd name="connsiteX97" fmla="*/ 9030797 w 10137998"/>
                <a:gd name="connsiteY97" fmla="*/ 500513 h 1376412"/>
                <a:gd name="connsiteX98" fmla="*/ 9175176 w 10137998"/>
                <a:gd name="connsiteY98" fmla="*/ 490888 h 1376412"/>
                <a:gd name="connsiteX99" fmla="*/ 9483184 w 10137998"/>
                <a:gd name="connsiteY99" fmla="*/ 510139 h 1376412"/>
                <a:gd name="connsiteX100" fmla="*/ 9512060 w 10137998"/>
                <a:gd name="connsiteY100" fmla="*/ 519764 h 1376412"/>
                <a:gd name="connsiteX101" fmla="*/ 9550561 w 10137998"/>
                <a:gd name="connsiteY101" fmla="*/ 529389 h 1376412"/>
                <a:gd name="connsiteX102" fmla="*/ 9579437 w 10137998"/>
                <a:gd name="connsiteY102" fmla="*/ 539015 h 1376412"/>
                <a:gd name="connsiteX103" fmla="*/ 9627563 w 10137998"/>
                <a:gd name="connsiteY103" fmla="*/ 548640 h 1376412"/>
                <a:gd name="connsiteX104" fmla="*/ 9685315 w 10137998"/>
                <a:gd name="connsiteY104" fmla="*/ 567890 h 1376412"/>
                <a:gd name="connsiteX105" fmla="*/ 9771942 w 10137998"/>
                <a:gd name="connsiteY105" fmla="*/ 596766 h 1376412"/>
                <a:gd name="connsiteX106" fmla="*/ 9800818 w 10137998"/>
                <a:gd name="connsiteY106" fmla="*/ 606391 h 1376412"/>
                <a:gd name="connsiteX107" fmla="*/ 9829694 w 10137998"/>
                <a:gd name="connsiteY107" fmla="*/ 616017 h 1376412"/>
                <a:gd name="connsiteX108" fmla="*/ 9925946 w 10137998"/>
                <a:gd name="connsiteY108" fmla="*/ 635267 h 1376412"/>
                <a:gd name="connsiteX109" fmla="*/ 10051075 w 10137998"/>
                <a:gd name="connsiteY109" fmla="*/ 741145 h 1376412"/>
                <a:gd name="connsiteX110" fmla="*/ 10108826 w 10137998"/>
                <a:gd name="connsiteY110" fmla="*/ 798897 h 1376412"/>
                <a:gd name="connsiteX111" fmla="*/ 10118451 w 10137998"/>
                <a:gd name="connsiteY111" fmla="*/ 827772 h 1376412"/>
                <a:gd name="connsiteX112" fmla="*/ 10137702 w 10137998"/>
                <a:gd name="connsiteY112" fmla="*/ 856648 h 1376412"/>
                <a:gd name="connsiteX113" fmla="*/ 10128077 w 10137998"/>
                <a:gd name="connsiteY113" fmla="*/ 885524 h 1376412"/>
                <a:gd name="connsiteX114" fmla="*/ 10070325 w 10137998"/>
                <a:gd name="connsiteY114" fmla="*/ 933650 h 1376412"/>
                <a:gd name="connsiteX115" fmla="*/ 10022199 w 10137998"/>
                <a:gd name="connsiteY115" fmla="*/ 972151 h 1376412"/>
                <a:gd name="connsiteX116" fmla="*/ 10002948 w 10137998"/>
                <a:gd name="connsiteY116" fmla="*/ 1001027 h 1376412"/>
                <a:gd name="connsiteX117" fmla="*/ 9916321 w 10137998"/>
                <a:gd name="connsiteY117" fmla="*/ 1049153 h 1376412"/>
                <a:gd name="connsiteX118" fmla="*/ 9887445 w 10137998"/>
                <a:gd name="connsiteY118" fmla="*/ 1068404 h 1376412"/>
                <a:gd name="connsiteX119" fmla="*/ 9791193 w 10137998"/>
                <a:gd name="connsiteY119" fmla="*/ 1097280 h 1376412"/>
                <a:gd name="connsiteX120" fmla="*/ 9762317 w 10137998"/>
                <a:gd name="connsiteY120" fmla="*/ 1106905 h 1376412"/>
                <a:gd name="connsiteX121" fmla="*/ 9540936 w 10137998"/>
                <a:gd name="connsiteY121" fmla="*/ 1126156 h 1376412"/>
                <a:gd name="connsiteX122" fmla="*/ 9483184 w 10137998"/>
                <a:gd name="connsiteY122" fmla="*/ 1135781 h 1376412"/>
                <a:gd name="connsiteX123" fmla="*/ 9406182 w 10137998"/>
                <a:gd name="connsiteY123" fmla="*/ 1145406 h 1376412"/>
                <a:gd name="connsiteX124" fmla="*/ 9358056 w 10137998"/>
                <a:gd name="connsiteY124" fmla="*/ 1155031 h 1376412"/>
                <a:gd name="connsiteX125" fmla="*/ 9271428 w 10137998"/>
                <a:gd name="connsiteY125" fmla="*/ 1164657 h 1376412"/>
                <a:gd name="connsiteX126" fmla="*/ 8819041 w 10137998"/>
                <a:gd name="connsiteY126" fmla="*/ 1183907 h 1376412"/>
                <a:gd name="connsiteX127" fmla="*/ 8511033 w 10137998"/>
                <a:gd name="connsiteY127" fmla="*/ 1193532 h 1376412"/>
                <a:gd name="connsiteX128" fmla="*/ 8472531 w 10137998"/>
                <a:gd name="connsiteY128" fmla="*/ 1212783 h 1376412"/>
                <a:gd name="connsiteX129" fmla="*/ 8414780 w 10137998"/>
                <a:gd name="connsiteY129" fmla="*/ 1251284 h 1376412"/>
                <a:gd name="connsiteX130" fmla="*/ 8347403 w 10137998"/>
                <a:gd name="connsiteY130" fmla="*/ 1270535 h 1376412"/>
                <a:gd name="connsiteX131" fmla="*/ 8318527 w 10137998"/>
                <a:gd name="connsiteY131" fmla="*/ 1280160 h 1376412"/>
                <a:gd name="connsiteX132" fmla="*/ 7981643 w 10137998"/>
                <a:gd name="connsiteY132" fmla="*/ 1299410 h 1376412"/>
                <a:gd name="connsiteX133" fmla="*/ 7923891 w 10137998"/>
                <a:gd name="connsiteY133" fmla="*/ 1309036 h 1376412"/>
                <a:gd name="connsiteX134" fmla="*/ 7596633 w 10137998"/>
                <a:gd name="connsiteY134" fmla="*/ 1337911 h 1376412"/>
                <a:gd name="connsiteX135" fmla="*/ 7269374 w 10137998"/>
                <a:gd name="connsiteY135" fmla="*/ 1337911 h 1376412"/>
                <a:gd name="connsiteX136" fmla="*/ 7230873 w 10137998"/>
                <a:gd name="connsiteY136" fmla="*/ 1328286 h 1376412"/>
                <a:gd name="connsiteX137" fmla="*/ 7019117 w 10137998"/>
                <a:gd name="connsiteY137" fmla="*/ 1309036 h 1376412"/>
                <a:gd name="connsiteX138" fmla="*/ 6739984 w 10137998"/>
                <a:gd name="connsiteY138" fmla="*/ 1289785 h 1376412"/>
                <a:gd name="connsiteX139" fmla="*/ 6682233 w 10137998"/>
                <a:gd name="connsiteY139" fmla="*/ 1270535 h 1376412"/>
                <a:gd name="connsiteX140" fmla="*/ 6653357 w 10137998"/>
                <a:gd name="connsiteY140" fmla="*/ 1260909 h 1376412"/>
                <a:gd name="connsiteX141" fmla="*/ 6624481 w 10137998"/>
                <a:gd name="connsiteY141" fmla="*/ 1232033 h 1376412"/>
                <a:gd name="connsiteX142" fmla="*/ 6566729 w 10137998"/>
                <a:gd name="connsiteY142" fmla="*/ 1193532 h 1376412"/>
                <a:gd name="connsiteX143" fmla="*/ 6537854 w 10137998"/>
                <a:gd name="connsiteY143" fmla="*/ 1174282 h 1376412"/>
                <a:gd name="connsiteX144" fmla="*/ 6508978 w 10137998"/>
                <a:gd name="connsiteY144" fmla="*/ 1145406 h 1376412"/>
                <a:gd name="connsiteX145" fmla="*/ 6489727 w 10137998"/>
                <a:gd name="connsiteY145" fmla="*/ 1116530 h 1376412"/>
                <a:gd name="connsiteX146" fmla="*/ 6460851 w 10137998"/>
                <a:gd name="connsiteY146" fmla="*/ 1078029 h 1376412"/>
                <a:gd name="connsiteX147" fmla="*/ 6422350 w 10137998"/>
                <a:gd name="connsiteY147" fmla="*/ 1029903 h 1376412"/>
                <a:gd name="connsiteX148" fmla="*/ 6316473 w 10137998"/>
                <a:gd name="connsiteY148" fmla="*/ 981777 h 1376412"/>
                <a:gd name="connsiteX149" fmla="*/ 6220220 w 10137998"/>
                <a:gd name="connsiteY149" fmla="*/ 962526 h 1376412"/>
                <a:gd name="connsiteX150" fmla="*/ 6191344 w 10137998"/>
                <a:gd name="connsiteY150" fmla="*/ 943276 h 1376412"/>
                <a:gd name="connsiteX151" fmla="*/ 6056590 w 10137998"/>
                <a:gd name="connsiteY151" fmla="*/ 943276 h 1376412"/>
                <a:gd name="connsiteX152" fmla="*/ 5969963 w 10137998"/>
                <a:gd name="connsiteY152" fmla="*/ 981777 h 1376412"/>
                <a:gd name="connsiteX153" fmla="*/ 5931462 w 10137998"/>
                <a:gd name="connsiteY153" fmla="*/ 1068404 h 1376412"/>
                <a:gd name="connsiteX154" fmla="*/ 5921837 w 10137998"/>
                <a:gd name="connsiteY154" fmla="*/ 1097280 h 1376412"/>
                <a:gd name="connsiteX155" fmla="*/ 5912211 w 10137998"/>
                <a:gd name="connsiteY155" fmla="*/ 1145406 h 1376412"/>
                <a:gd name="connsiteX156" fmla="*/ 5854460 w 10137998"/>
                <a:gd name="connsiteY156" fmla="*/ 1203158 h 1376412"/>
                <a:gd name="connsiteX157" fmla="*/ 5796708 w 10137998"/>
                <a:gd name="connsiteY157" fmla="*/ 1222408 h 1376412"/>
                <a:gd name="connsiteX158" fmla="*/ 5738957 w 10137998"/>
                <a:gd name="connsiteY158" fmla="*/ 1260909 h 1376412"/>
                <a:gd name="connsiteX159" fmla="*/ 5710081 w 10137998"/>
                <a:gd name="connsiteY159" fmla="*/ 1280160 h 1376412"/>
                <a:gd name="connsiteX160" fmla="*/ 5575327 w 10137998"/>
                <a:gd name="connsiteY160" fmla="*/ 1318661 h 1376412"/>
                <a:gd name="connsiteX161" fmla="*/ 5517576 w 10137998"/>
                <a:gd name="connsiteY161" fmla="*/ 1328286 h 1376412"/>
                <a:gd name="connsiteX162" fmla="*/ 4949685 w 10137998"/>
                <a:gd name="connsiteY162" fmla="*/ 1337911 h 1376412"/>
                <a:gd name="connsiteX163" fmla="*/ 4776430 w 10137998"/>
                <a:gd name="connsiteY163" fmla="*/ 1357162 h 1376412"/>
                <a:gd name="connsiteX164" fmla="*/ 4737929 w 10137998"/>
                <a:gd name="connsiteY164" fmla="*/ 1366787 h 1376412"/>
                <a:gd name="connsiteX165" fmla="*/ 4545424 w 10137998"/>
                <a:gd name="connsiteY165" fmla="*/ 1376412 h 1376412"/>
                <a:gd name="connsiteX166" fmla="*/ 4458797 w 10137998"/>
                <a:gd name="connsiteY166" fmla="*/ 1357162 h 1376412"/>
                <a:gd name="connsiteX167" fmla="*/ 4401045 w 10137998"/>
                <a:gd name="connsiteY167" fmla="*/ 1328286 h 1376412"/>
                <a:gd name="connsiteX168" fmla="*/ 4381795 w 10137998"/>
                <a:gd name="connsiteY168" fmla="*/ 1299410 h 1376412"/>
                <a:gd name="connsiteX169" fmla="*/ 4352919 w 10137998"/>
                <a:gd name="connsiteY169" fmla="*/ 1289785 h 1376412"/>
                <a:gd name="connsiteX170" fmla="*/ 4324043 w 10137998"/>
                <a:gd name="connsiteY170" fmla="*/ 1270535 h 1376412"/>
                <a:gd name="connsiteX171" fmla="*/ 4285542 w 10137998"/>
                <a:gd name="connsiteY171" fmla="*/ 1260909 h 1376412"/>
                <a:gd name="connsiteX172" fmla="*/ 4198915 w 10137998"/>
                <a:gd name="connsiteY172" fmla="*/ 1212783 h 1376412"/>
                <a:gd name="connsiteX173" fmla="*/ 4170039 w 10137998"/>
                <a:gd name="connsiteY173" fmla="*/ 1203158 h 1376412"/>
                <a:gd name="connsiteX174" fmla="*/ 4093037 w 10137998"/>
                <a:gd name="connsiteY174" fmla="*/ 1174282 h 1376412"/>
                <a:gd name="connsiteX175" fmla="*/ 4073786 w 10137998"/>
                <a:gd name="connsiteY175" fmla="*/ 1020278 h 1376412"/>
                <a:gd name="connsiteX176" fmla="*/ 4064161 w 10137998"/>
                <a:gd name="connsiteY176" fmla="*/ 972151 h 1376412"/>
                <a:gd name="connsiteX177" fmla="*/ 3987159 w 10137998"/>
                <a:gd name="connsiteY177" fmla="*/ 914400 h 1376412"/>
                <a:gd name="connsiteX178" fmla="*/ 3939033 w 10137998"/>
                <a:gd name="connsiteY178" fmla="*/ 904775 h 1376412"/>
                <a:gd name="connsiteX179" fmla="*/ 3910157 w 10137998"/>
                <a:gd name="connsiteY179" fmla="*/ 885524 h 1376412"/>
                <a:gd name="connsiteX180" fmla="*/ 3578135 w 10137998"/>
                <a:gd name="connsiteY180" fmla="*/ 904173 h 1376412"/>
                <a:gd name="connsiteX181" fmla="*/ 3380767 w 10137998"/>
                <a:gd name="connsiteY181" fmla="*/ 837398 h 1376412"/>
                <a:gd name="connsiteX182" fmla="*/ 3323016 w 10137998"/>
                <a:gd name="connsiteY182" fmla="*/ 856648 h 1376412"/>
                <a:gd name="connsiteX183" fmla="*/ 3265264 w 10137998"/>
                <a:gd name="connsiteY183" fmla="*/ 885524 h 1376412"/>
                <a:gd name="connsiteX184" fmla="*/ 3236388 w 10137998"/>
                <a:gd name="connsiteY184" fmla="*/ 904775 h 1376412"/>
                <a:gd name="connsiteX185" fmla="*/ 3178637 w 10137998"/>
                <a:gd name="connsiteY185" fmla="*/ 924025 h 1376412"/>
                <a:gd name="connsiteX186" fmla="*/ 3101635 w 10137998"/>
                <a:gd name="connsiteY186" fmla="*/ 943276 h 1376412"/>
                <a:gd name="connsiteX187" fmla="*/ 2947630 w 10137998"/>
                <a:gd name="connsiteY187" fmla="*/ 962526 h 1376412"/>
                <a:gd name="connsiteX188" fmla="*/ 2601121 w 10137998"/>
                <a:gd name="connsiteY188" fmla="*/ 981777 h 1376412"/>
                <a:gd name="connsiteX189" fmla="*/ 2273862 w 10137998"/>
                <a:gd name="connsiteY189" fmla="*/ 972151 h 1376412"/>
                <a:gd name="connsiteX190" fmla="*/ 2206485 w 10137998"/>
                <a:gd name="connsiteY190" fmla="*/ 962526 h 1376412"/>
                <a:gd name="connsiteX191" fmla="*/ 2071731 w 10137998"/>
                <a:gd name="connsiteY191" fmla="*/ 972151 h 1376412"/>
                <a:gd name="connsiteX192" fmla="*/ 2013980 w 10137998"/>
                <a:gd name="connsiteY192" fmla="*/ 991402 h 1376412"/>
                <a:gd name="connsiteX193" fmla="*/ 1946603 w 10137998"/>
                <a:gd name="connsiteY193" fmla="*/ 1029903 h 1376412"/>
                <a:gd name="connsiteX194" fmla="*/ 1859976 w 10137998"/>
                <a:gd name="connsiteY194" fmla="*/ 1049153 h 1376412"/>
                <a:gd name="connsiteX195" fmla="*/ 1831100 w 10137998"/>
                <a:gd name="connsiteY195" fmla="*/ 1078029 h 1376412"/>
                <a:gd name="connsiteX196" fmla="*/ 1792599 w 10137998"/>
                <a:gd name="connsiteY196" fmla="*/ 1087655 h 1376412"/>
                <a:gd name="connsiteX197" fmla="*/ 1725222 w 10137998"/>
                <a:gd name="connsiteY197" fmla="*/ 1106905 h 1376412"/>
                <a:gd name="connsiteX198" fmla="*/ 1638595 w 10137998"/>
                <a:gd name="connsiteY198" fmla="*/ 1116530 h 1376412"/>
                <a:gd name="connsiteX199" fmla="*/ 1523091 w 10137998"/>
                <a:gd name="connsiteY199" fmla="*/ 1135781 h 1376412"/>
                <a:gd name="connsiteX200" fmla="*/ 1359462 w 10137998"/>
                <a:gd name="connsiteY200" fmla="*/ 1155031 h 1376412"/>
                <a:gd name="connsiteX201" fmla="*/ 1041828 w 10137998"/>
                <a:gd name="connsiteY201" fmla="*/ 1174282 h 1376412"/>
                <a:gd name="connsiteX202" fmla="*/ 1003327 w 10137998"/>
                <a:gd name="connsiteY202" fmla="*/ 1183907 h 1376412"/>
                <a:gd name="connsiteX203" fmla="*/ 868574 w 10137998"/>
                <a:gd name="connsiteY203" fmla="*/ 1193532 h 1376412"/>
                <a:gd name="connsiteX204" fmla="*/ 665841 w 10137998"/>
                <a:gd name="connsiteY204" fmla="*/ 1183907 h 1376412"/>
                <a:gd name="connsiteX205" fmla="*/ 541315 w 10137998"/>
                <a:gd name="connsiteY205" fmla="*/ 1164657 h 1376412"/>
                <a:gd name="connsiteX206" fmla="*/ 483563 w 10137998"/>
                <a:gd name="connsiteY206" fmla="*/ 1155031 h 1376412"/>
                <a:gd name="connsiteX207" fmla="*/ 348809 w 10137998"/>
                <a:gd name="connsiteY207" fmla="*/ 1116530 h 1376412"/>
                <a:gd name="connsiteX208" fmla="*/ 310308 w 10137998"/>
                <a:gd name="connsiteY208" fmla="*/ 1097280 h 1376412"/>
                <a:gd name="connsiteX209" fmla="*/ 281433 w 10137998"/>
                <a:gd name="connsiteY209" fmla="*/ 1078029 h 1376412"/>
                <a:gd name="connsiteX210" fmla="*/ 233306 w 10137998"/>
                <a:gd name="connsiteY210" fmla="*/ 1068404 h 1376412"/>
                <a:gd name="connsiteX211" fmla="*/ 194805 w 10137998"/>
                <a:gd name="connsiteY211" fmla="*/ 1058779 h 1376412"/>
                <a:gd name="connsiteX212" fmla="*/ 137054 w 10137998"/>
                <a:gd name="connsiteY212" fmla="*/ 1039528 h 1376412"/>
                <a:gd name="connsiteX213" fmla="*/ 83964 w 10137998"/>
                <a:gd name="connsiteY213" fmla="*/ 1001228 h 1376412"/>
                <a:gd name="connsiteX214" fmla="*/ 11925 w 10137998"/>
                <a:gd name="connsiteY214" fmla="*/ 904775 h 1376412"/>
                <a:gd name="connsiteX215" fmla="*/ 2300 w 10137998"/>
                <a:gd name="connsiteY215" fmla="*/ 875899 h 1376412"/>
                <a:gd name="connsiteX216" fmla="*/ 35738 w 10137998"/>
                <a:gd name="connsiteY216" fmla="*/ 798897 h 1376412"/>
                <a:gd name="connsiteX217" fmla="*/ 79302 w 10137998"/>
                <a:gd name="connsiteY217" fmla="*/ 760396 h 1376412"/>
                <a:gd name="connsiteX218" fmla="*/ 137054 w 10137998"/>
                <a:gd name="connsiteY218" fmla="*/ 741145 h 1376412"/>
                <a:gd name="connsiteX219" fmla="*/ 165929 w 10137998"/>
                <a:gd name="connsiteY219" fmla="*/ 731520 h 1376412"/>
                <a:gd name="connsiteX220" fmla="*/ 238369 w 10137998"/>
                <a:gd name="connsiteY220" fmla="*/ 693320 h 1376412"/>
                <a:gd name="connsiteX221" fmla="*/ 305846 w 10137998"/>
                <a:gd name="connsiteY221" fmla="*/ 669306 h 1376412"/>
                <a:gd name="connsiteX222" fmla="*/ 363397 w 10137998"/>
                <a:gd name="connsiteY222" fmla="*/ 654919 h 1376412"/>
                <a:gd name="connsiteX223" fmla="*/ 445363 w 10137998"/>
                <a:gd name="connsiteY223" fmla="*/ 631005 h 1376412"/>
                <a:gd name="connsiteX224" fmla="*/ 512740 w 10137998"/>
                <a:gd name="connsiteY224" fmla="*/ 611856 h 1376412"/>
                <a:gd name="connsiteX225" fmla="*/ 580016 w 10137998"/>
                <a:gd name="connsiteY225" fmla="*/ 625943 h 1376412"/>
                <a:gd name="connsiteX226" fmla="*/ 608892 w 10137998"/>
                <a:gd name="connsiteY226" fmla="*/ 606792 h 1376412"/>
                <a:gd name="connsiteX227" fmla="*/ 685694 w 10137998"/>
                <a:gd name="connsiteY227" fmla="*/ 606391 h 1376412"/>
                <a:gd name="connsiteX228" fmla="*/ 671305 w 10137998"/>
                <a:gd name="connsiteY228" fmla="*/ 562928 h 1376412"/>
                <a:gd name="connsiteX229" fmla="*/ 608691 w 10137998"/>
                <a:gd name="connsiteY229" fmla="*/ 543376 h 1376412"/>
                <a:gd name="connsiteX230" fmla="*/ 541415 w 10137998"/>
                <a:gd name="connsiteY230" fmla="*/ 519363 h 1376412"/>
                <a:gd name="connsiteX231" fmla="*/ 498352 w 10137998"/>
                <a:gd name="connsiteY231" fmla="*/ 495249 h 1376412"/>
                <a:gd name="connsiteX232" fmla="*/ 455289 w 10137998"/>
                <a:gd name="connsiteY232" fmla="*/ 427973 h 1376412"/>
                <a:gd name="connsiteX233" fmla="*/ 431276 w 10137998"/>
                <a:gd name="connsiteY233" fmla="*/ 317533 h 1376412"/>
                <a:gd name="connsiteX234" fmla="*/ 502814 w 10137998"/>
                <a:gd name="connsiteY234" fmla="*/ 221381 h 1376412"/>
                <a:gd name="connsiteX235" fmla="*/ 531689 w 10137998"/>
                <a:gd name="connsiteY235" fmla="*/ 202130 h 1376412"/>
                <a:gd name="connsiteX236" fmla="*/ 637567 w 10137998"/>
                <a:gd name="connsiteY236" fmla="*/ 182880 h 1376412"/>
                <a:gd name="connsiteX0" fmla="*/ 637567 w 10137998"/>
                <a:gd name="connsiteY0" fmla="*/ 182880 h 1376412"/>
                <a:gd name="connsiteX1" fmla="*/ 695319 w 10137998"/>
                <a:gd name="connsiteY1" fmla="*/ 173255 h 1376412"/>
                <a:gd name="connsiteX2" fmla="*/ 753070 w 10137998"/>
                <a:gd name="connsiteY2" fmla="*/ 154004 h 1376412"/>
                <a:gd name="connsiteX3" fmla="*/ 781946 w 10137998"/>
                <a:gd name="connsiteY3" fmla="*/ 134753 h 1376412"/>
                <a:gd name="connsiteX4" fmla="*/ 878199 w 10137998"/>
                <a:gd name="connsiteY4" fmla="*/ 125128 h 1376412"/>
                <a:gd name="connsiteX5" fmla="*/ 1061079 w 10137998"/>
                <a:gd name="connsiteY5" fmla="*/ 115503 h 1376412"/>
                <a:gd name="connsiteX6" fmla="*/ 1099580 w 10137998"/>
                <a:gd name="connsiteY6" fmla="*/ 105878 h 1376412"/>
                <a:gd name="connsiteX7" fmla="*/ 1301710 w 10137998"/>
                <a:gd name="connsiteY7" fmla="*/ 86627 h 1376412"/>
                <a:gd name="connsiteX8" fmla="*/ 1495820 w 10137998"/>
                <a:gd name="connsiteY8" fmla="*/ 86828 h 1376412"/>
                <a:gd name="connsiteX9" fmla="*/ 1662909 w 10137998"/>
                <a:gd name="connsiteY9" fmla="*/ 82265 h 1376412"/>
                <a:gd name="connsiteX10" fmla="*/ 1691784 w 10137998"/>
                <a:gd name="connsiteY10" fmla="*/ 82366 h 1376412"/>
                <a:gd name="connsiteX11" fmla="*/ 1740011 w 10137998"/>
                <a:gd name="connsiteY11" fmla="*/ 96954 h 1376412"/>
                <a:gd name="connsiteX12" fmla="*/ 1793301 w 10137998"/>
                <a:gd name="connsiteY12" fmla="*/ 87730 h 1376412"/>
                <a:gd name="connsiteX13" fmla="*/ 1874564 w 10137998"/>
                <a:gd name="connsiteY13" fmla="*/ 111743 h 1376412"/>
                <a:gd name="connsiteX14" fmla="*/ 1978554 w 10137998"/>
                <a:gd name="connsiteY14" fmla="*/ 114919 h 1376412"/>
                <a:gd name="connsiteX15" fmla="*/ 2057143 w 10137998"/>
                <a:gd name="connsiteY15" fmla="*/ 125830 h 1376412"/>
                <a:gd name="connsiteX16" fmla="*/ 2110132 w 10137998"/>
                <a:gd name="connsiteY16" fmla="*/ 139917 h 1376412"/>
                <a:gd name="connsiteX17" fmla="*/ 2139108 w 10137998"/>
                <a:gd name="connsiteY17" fmla="*/ 154305 h 1376412"/>
                <a:gd name="connsiteX18" fmla="*/ 2177509 w 10137998"/>
                <a:gd name="connsiteY18" fmla="*/ 163930 h 1376412"/>
                <a:gd name="connsiteX19" fmla="*/ 2321988 w 10137998"/>
                <a:gd name="connsiteY19" fmla="*/ 211756 h 1376412"/>
                <a:gd name="connsiteX20" fmla="*/ 2370115 w 10137998"/>
                <a:gd name="connsiteY20" fmla="*/ 221381 h 1376412"/>
                <a:gd name="connsiteX21" fmla="*/ 2427866 w 10137998"/>
                <a:gd name="connsiteY21" fmla="*/ 269507 h 1376412"/>
                <a:gd name="connsiteX22" fmla="*/ 2485618 w 10137998"/>
                <a:gd name="connsiteY22" fmla="*/ 308008 h 1376412"/>
                <a:gd name="connsiteX23" fmla="*/ 2504868 w 10137998"/>
                <a:gd name="connsiteY23" fmla="*/ 336884 h 1376412"/>
                <a:gd name="connsiteX24" fmla="*/ 2572245 w 10137998"/>
                <a:gd name="connsiteY24" fmla="*/ 365760 h 1376412"/>
                <a:gd name="connsiteX25" fmla="*/ 2629997 w 10137998"/>
                <a:gd name="connsiteY25" fmla="*/ 375385 h 1376412"/>
                <a:gd name="connsiteX26" fmla="*/ 2658873 w 10137998"/>
                <a:gd name="connsiteY26" fmla="*/ 385010 h 1376412"/>
                <a:gd name="connsiteX27" fmla="*/ 2716624 w 10137998"/>
                <a:gd name="connsiteY27" fmla="*/ 394636 h 1376412"/>
                <a:gd name="connsiteX28" fmla="*/ 2745500 w 10137998"/>
                <a:gd name="connsiteY28" fmla="*/ 404261 h 1376412"/>
                <a:gd name="connsiteX29" fmla="*/ 2793626 w 10137998"/>
                <a:gd name="connsiteY29" fmla="*/ 413886 h 1376412"/>
                <a:gd name="connsiteX30" fmla="*/ 2832127 w 10137998"/>
                <a:gd name="connsiteY30" fmla="*/ 423511 h 1376412"/>
                <a:gd name="connsiteX31" fmla="*/ 3140136 w 10137998"/>
                <a:gd name="connsiteY31" fmla="*/ 423511 h 1376412"/>
                <a:gd name="connsiteX32" fmla="*/ 3169011 w 10137998"/>
                <a:gd name="connsiteY32" fmla="*/ 433137 h 1376412"/>
                <a:gd name="connsiteX33" fmla="*/ 3274889 w 10137998"/>
                <a:gd name="connsiteY33" fmla="*/ 442762 h 1376412"/>
                <a:gd name="connsiteX34" fmla="*/ 3515521 w 10137998"/>
                <a:gd name="connsiteY34" fmla="*/ 442762 h 1376412"/>
                <a:gd name="connsiteX35" fmla="*/ 3611774 w 10137998"/>
                <a:gd name="connsiteY35" fmla="*/ 413886 h 1376412"/>
                <a:gd name="connsiteX36" fmla="*/ 3688776 w 10137998"/>
                <a:gd name="connsiteY36" fmla="*/ 394636 h 1376412"/>
                <a:gd name="connsiteX37" fmla="*/ 3842780 w 10137998"/>
                <a:gd name="connsiteY37" fmla="*/ 404261 h 1376412"/>
                <a:gd name="connsiteX38" fmla="*/ 4064161 w 10137998"/>
                <a:gd name="connsiteY38" fmla="*/ 385010 h 1376412"/>
                <a:gd name="connsiteX39" fmla="*/ 4102662 w 10137998"/>
                <a:gd name="connsiteY39" fmla="*/ 375385 h 1376412"/>
                <a:gd name="connsiteX40" fmla="*/ 4179664 w 10137998"/>
                <a:gd name="connsiteY40" fmla="*/ 365760 h 1376412"/>
                <a:gd name="connsiteX41" fmla="*/ 4458797 w 10137998"/>
                <a:gd name="connsiteY41" fmla="*/ 385010 h 1376412"/>
                <a:gd name="connsiteX42" fmla="*/ 4699428 w 10137998"/>
                <a:gd name="connsiteY42" fmla="*/ 404261 h 1376412"/>
                <a:gd name="connsiteX43" fmla="*/ 4814931 w 10137998"/>
                <a:gd name="connsiteY43" fmla="*/ 423511 h 1376412"/>
                <a:gd name="connsiteX44" fmla="*/ 4843807 w 10137998"/>
                <a:gd name="connsiteY44" fmla="*/ 433137 h 1376412"/>
                <a:gd name="connsiteX45" fmla="*/ 4930435 w 10137998"/>
                <a:gd name="connsiteY45" fmla="*/ 442762 h 1376412"/>
                <a:gd name="connsiteX46" fmla="*/ 5017062 w 10137998"/>
                <a:gd name="connsiteY46" fmla="*/ 481263 h 1376412"/>
                <a:gd name="connsiteX47" fmla="*/ 5065188 w 10137998"/>
                <a:gd name="connsiteY47" fmla="*/ 490888 h 1376412"/>
                <a:gd name="connsiteX48" fmla="*/ 5094064 w 10137998"/>
                <a:gd name="connsiteY48" fmla="*/ 500513 h 1376412"/>
                <a:gd name="connsiteX49" fmla="*/ 5171066 w 10137998"/>
                <a:gd name="connsiteY49" fmla="*/ 471638 h 1376412"/>
                <a:gd name="connsiteX50" fmla="*/ 5199942 w 10137998"/>
                <a:gd name="connsiteY50" fmla="*/ 442762 h 1376412"/>
                <a:gd name="connsiteX51" fmla="*/ 5296195 w 10137998"/>
                <a:gd name="connsiteY51" fmla="*/ 433137 h 1376412"/>
                <a:gd name="connsiteX52" fmla="*/ 5373197 w 10137998"/>
                <a:gd name="connsiteY52" fmla="*/ 423511 h 1376412"/>
                <a:gd name="connsiteX53" fmla="*/ 5440574 w 10137998"/>
                <a:gd name="connsiteY53" fmla="*/ 413886 h 1376412"/>
                <a:gd name="connsiteX54" fmla="*/ 5825584 w 10137998"/>
                <a:gd name="connsiteY54" fmla="*/ 394636 h 1376412"/>
                <a:gd name="connsiteX55" fmla="*/ 5892961 w 10137998"/>
                <a:gd name="connsiteY55" fmla="*/ 385010 h 1376412"/>
                <a:gd name="connsiteX56" fmla="*/ 5921837 w 10137998"/>
                <a:gd name="connsiteY56" fmla="*/ 375385 h 1376412"/>
                <a:gd name="connsiteX57" fmla="*/ 6210595 w 10137998"/>
                <a:gd name="connsiteY57" fmla="*/ 385010 h 1376412"/>
                <a:gd name="connsiteX58" fmla="*/ 6383849 w 10137998"/>
                <a:gd name="connsiteY58" fmla="*/ 375385 h 1376412"/>
                <a:gd name="connsiteX59" fmla="*/ 6393475 w 10137998"/>
                <a:gd name="connsiteY59" fmla="*/ 346509 h 1376412"/>
                <a:gd name="connsiteX60" fmla="*/ 6422350 w 10137998"/>
                <a:gd name="connsiteY60" fmla="*/ 327259 h 1376412"/>
                <a:gd name="connsiteX61" fmla="*/ 6470477 w 10137998"/>
                <a:gd name="connsiteY61" fmla="*/ 279132 h 1376412"/>
                <a:gd name="connsiteX62" fmla="*/ 6489727 w 10137998"/>
                <a:gd name="connsiteY62" fmla="*/ 250257 h 1376412"/>
                <a:gd name="connsiteX63" fmla="*/ 6547479 w 10137998"/>
                <a:gd name="connsiteY63" fmla="*/ 211756 h 1376412"/>
                <a:gd name="connsiteX64" fmla="*/ 6605230 w 10137998"/>
                <a:gd name="connsiteY64" fmla="*/ 182880 h 1376412"/>
                <a:gd name="connsiteX65" fmla="*/ 6634106 w 10137998"/>
                <a:gd name="connsiteY65" fmla="*/ 163629 h 1376412"/>
                <a:gd name="connsiteX66" fmla="*/ 6691858 w 10137998"/>
                <a:gd name="connsiteY66" fmla="*/ 144379 h 1376412"/>
                <a:gd name="connsiteX67" fmla="*/ 6720734 w 10137998"/>
                <a:gd name="connsiteY67" fmla="*/ 125128 h 1376412"/>
                <a:gd name="connsiteX68" fmla="*/ 6759235 w 10137998"/>
                <a:gd name="connsiteY68" fmla="*/ 115503 h 1376412"/>
                <a:gd name="connsiteX69" fmla="*/ 6788110 w 10137998"/>
                <a:gd name="connsiteY69" fmla="*/ 105878 h 1376412"/>
                <a:gd name="connsiteX70" fmla="*/ 6970990 w 10137998"/>
                <a:gd name="connsiteY70" fmla="*/ 86627 h 1376412"/>
                <a:gd name="connsiteX71" fmla="*/ 7144245 w 10137998"/>
                <a:gd name="connsiteY71" fmla="*/ 67377 h 1376412"/>
                <a:gd name="connsiteX72" fmla="*/ 7211622 w 10137998"/>
                <a:gd name="connsiteY72" fmla="*/ 57751 h 1376412"/>
                <a:gd name="connsiteX73" fmla="*/ 7423378 w 10137998"/>
                <a:gd name="connsiteY73" fmla="*/ 48126 h 1376412"/>
                <a:gd name="connsiteX74" fmla="*/ 7490755 w 10137998"/>
                <a:gd name="connsiteY74" fmla="*/ 28876 h 1376412"/>
                <a:gd name="connsiteX75" fmla="*/ 7664009 w 10137998"/>
                <a:gd name="connsiteY75" fmla="*/ 19250 h 1376412"/>
                <a:gd name="connsiteX76" fmla="*/ 7789138 w 10137998"/>
                <a:gd name="connsiteY76" fmla="*/ 0 h 1376412"/>
                <a:gd name="connsiteX77" fmla="*/ 7952767 w 10137998"/>
                <a:gd name="connsiteY77" fmla="*/ 9625 h 1376412"/>
                <a:gd name="connsiteX78" fmla="*/ 8097146 w 10137998"/>
                <a:gd name="connsiteY78" fmla="*/ 38501 h 1376412"/>
                <a:gd name="connsiteX79" fmla="*/ 8126022 w 10137998"/>
                <a:gd name="connsiteY79" fmla="*/ 48126 h 1376412"/>
                <a:gd name="connsiteX80" fmla="*/ 8203024 w 10137998"/>
                <a:gd name="connsiteY80" fmla="*/ 67377 h 1376412"/>
                <a:gd name="connsiteX81" fmla="*/ 8241525 w 10137998"/>
                <a:gd name="connsiteY81" fmla="*/ 86627 h 1376412"/>
                <a:gd name="connsiteX82" fmla="*/ 8376279 w 10137998"/>
                <a:gd name="connsiteY82" fmla="*/ 115503 h 1376412"/>
                <a:gd name="connsiteX83" fmla="*/ 8434030 w 10137998"/>
                <a:gd name="connsiteY83" fmla="*/ 134753 h 1376412"/>
                <a:gd name="connsiteX84" fmla="*/ 8511033 w 10137998"/>
                <a:gd name="connsiteY84" fmla="*/ 154004 h 1376412"/>
                <a:gd name="connsiteX85" fmla="*/ 8539908 w 10137998"/>
                <a:gd name="connsiteY85" fmla="*/ 182880 h 1376412"/>
                <a:gd name="connsiteX86" fmla="*/ 8616910 w 10137998"/>
                <a:gd name="connsiteY86" fmla="*/ 231006 h 1376412"/>
                <a:gd name="connsiteX87" fmla="*/ 8665037 w 10137998"/>
                <a:gd name="connsiteY87" fmla="*/ 317633 h 1376412"/>
                <a:gd name="connsiteX88" fmla="*/ 8655411 w 10137998"/>
                <a:gd name="connsiteY88" fmla="*/ 413886 h 1376412"/>
                <a:gd name="connsiteX89" fmla="*/ 8645786 w 10137998"/>
                <a:gd name="connsiteY89" fmla="*/ 442762 h 1376412"/>
                <a:gd name="connsiteX90" fmla="*/ 8616910 w 10137998"/>
                <a:gd name="connsiteY90" fmla="*/ 452387 h 1376412"/>
                <a:gd name="connsiteX91" fmla="*/ 8597660 w 10137998"/>
                <a:gd name="connsiteY91" fmla="*/ 481263 h 1376412"/>
                <a:gd name="connsiteX92" fmla="*/ 8665037 w 10137998"/>
                <a:gd name="connsiteY92" fmla="*/ 519764 h 1376412"/>
                <a:gd name="connsiteX93" fmla="*/ 8713163 w 10137998"/>
                <a:gd name="connsiteY93" fmla="*/ 529389 h 1376412"/>
                <a:gd name="connsiteX94" fmla="*/ 8819041 w 10137998"/>
                <a:gd name="connsiteY94" fmla="*/ 558265 h 1376412"/>
                <a:gd name="connsiteX95" fmla="*/ 8886418 w 10137998"/>
                <a:gd name="connsiteY95" fmla="*/ 548640 h 1376412"/>
                <a:gd name="connsiteX96" fmla="*/ 8953795 w 10137998"/>
                <a:gd name="connsiteY96" fmla="*/ 519764 h 1376412"/>
                <a:gd name="connsiteX97" fmla="*/ 9030797 w 10137998"/>
                <a:gd name="connsiteY97" fmla="*/ 500513 h 1376412"/>
                <a:gd name="connsiteX98" fmla="*/ 9175176 w 10137998"/>
                <a:gd name="connsiteY98" fmla="*/ 490888 h 1376412"/>
                <a:gd name="connsiteX99" fmla="*/ 9483184 w 10137998"/>
                <a:gd name="connsiteY99" fmla="*/ 510139 h 1376412"/>
                <a:gd name="connsiteX100" fmla="*/ 9512060 w 10137998"/>
                <a:gd name="connsiteY100" fmla="*/ 519764 h 1376412"/>
                <a:gd name="connsiteX101" fmla="*/ 9550561 w 10137998"/>
                <a:gd name="connsiteY101" fmla="*/ 529389 h 1376412"/>
                <a:gd name="connsiteX102" fmla="*/ 9579437 w 10137998"/>
                <a:gd name="connsiteY102" fmla="*/ 539015 h 1376412"/>
                <a:gd name="connsiteX103" fmla="*/ 9627563 w 10137998"/>
                <a:gd name="connsiteY103" fmla="*/ 548640 h 1376412"/>
                <a:gd name="connsiteX104" fmla="*/ 9685315 w 10137998"/>
                <a:gd name="connsiteY104" fmla="*/ 567890 h 1376412"/>
                <a:gd name="connsiteX105" fmla="*/ 9771942 w 10137998"/>
                <a:gd name="connsiteY105" fmla="*/ 596766 h 1376412"/>
                <a:gd name="connsiteX106" fmla="*/ 9800818 w 10137998"/>
                <a:gd name="connsiteY106" fmla="*/ 606391 h 1376412"/>
                <a:gd name="connsiteX107" fmla="*/ 9829694 w 10137998"/>
                <a:gd name="connsiteY107" fmla="*/ 616017 h 1376412"/>
                <a:gd name="connsiteX108" fmla="*/ 9925946 w 10137998"/>
                <a:gd name="connsiteY108" fmla="*/ 635267 h 1376412"/>
                <a:gd name="connsiteX109" fmla="*/ 10051075 w 10137998"/>
                <a:gd name="connsiteY109" fmla="*/ 741145 h 1376412"/>
                <a:gd name="connsiteX110" fmla="*/ 10108826 w 10137998"/>
                <a:gd name="connsiteY110" fmla="*/ 798897 h 1376412"/>
                <a:gd name="connsiteX111" fmla="*/ 10118451 w 10137998"/>
                <a:gd name="connsiteY111" fmla="*/ 827772 h 1376412"/>
                <a:gd name="connsiteX112" fmla="*/ 10137702 w 10137998"/>
                <a:gd name="connsiteY112" fmla="*/ 856648 h 1376412"/>
                <a:gd name="connsiteX113" fmla="*/ 10128077 w 10137998"/>
                <a:gd name="connsiteY113" fmla="*/ 885524 h 1376412"/>
                <a:gd name="connsiteX114" fmla="*/ 10070325 w 10137998"/>
                <a:gd name="connsiteY114" fmla="*/ 933650 h 1376412"/>
                <a:gd name="connsiteX115" fmla="*/ 10022199 w 10137998"/>
                <a:gd name="connsiteY115" fmla="*/ 972151 h 1376412"/>
                <a:gd name="connsiteX116" fmla="*/ 10002948 w 10137998"/>
                <a:gd name="connsiteY116" fmla="*/ 1001027 h 1376412"/>
                <a:gd name="connsiteX117" fmla="*/ 9916321 w 10137998"/>
                <a:gd name="connsiteY117" fmla="*/ 1049153 h 1376412"/>
                <a:gd name="connsiteX118" fmla="*/ 9887445 w 10137998"/>
                <a:gd name="connsiteY118" fmla="*/ 1068404 h 1376412"/>
                <a:gd name="connsiteX119" fmla="*/ 9791193 w 10137998"/>
                <a:gd name="connsiteY119" fmla="*/ 1097280 h 1376412"/>
                <a:gd name="connsiteX120" fmla="*/ 9762317 w 10137998"/>
                <a:gd name="connsiteY120" fmla="*/ 1106905 h 1376412"/>
                <a:gd name="connsiteX121" fmla="*/ 9540936 w 10137998"/>
                <a:gd name="connsiteY121" fmla="*/ 1126156 h 1376412"/>
                <a:gd name="connsiteX122" fmla="*/ 9483184 w 10137998"/>
                <a:gd name="connsiteY122" fmla="*/ 1135781 h 1376412"/>
                <a:gd name="connsiteX123" fmla="*/ 9406182 w 10137998"/>
                <a:gd name="connsiteY123" fmla="*/ 1145406 h 1376412"/>
                <a:gd name="connsiteX124" fmla="*/ 9358056 w 10137998"/>
                <a:gd name="connsiteY124" fmla="*/ 1155031 h 1376412"/>
                <a:gd name="connsiteX125" fmla="*/ 9271428 w 10137998"/>
                <a:gd name="connsiteY125" fmla="*/ 1164657 h 1376412"/>
                <a:gd name="connsiteX126" fmla="*/ 8819041 w 10137998"/>
                <a:gd name="connsiteY126" fmla="*/ 1183907 h 1376412"/>
                <a:gd name="connsiteX127" fmla="*/ 8511033 w 10137998"/>
                <a:gd name="connsiteY127" fmla="*/ 1193532 h 1376412"/>
                <a:gd name="connsiteX128" fmla="*/ 8472531 w 10137998"/>
                <a:gd name="connsiteY128" fmla="*/ 1212783 h 1376412"/>
                <a:gd name="connsiteX129" fmla="*/ 8414780 w 10137998"/>
                <a:gd name="connsiteY129" fmla="*/ 1251284 h 1376412"/>
                <a:gd name="connsiteX130" fmla="*/ 8347403 w 10137998"/>
                <a:gd name="connsiteY130" fmla="*/ 1270535 h 1376412"/>
                <a:gd name="connsiteX131" fmla="*/ 8318527 w 10137998"/>
                <a:gd name="connsiteY131" fmla="*/ 1280160 h 1376412"/>
                <a:gd name="connsiteX132" fmla="*/ 7981643 w 10137998"/>
                <a:gd name="connsiteY132" fmla="*/ 1299410 h 1376412"/>
                <a:gd name="connsiteX133" fmla="*/ 7923891 w 10137998"/>
                <a:gd name="connsiteY133" fmla="*/ 1309036 h 1376412"/>
                <a:gd name="connsiteX134" fmla="*/ 7596633 w 10137998"/>
                <a:gd name="connsiteY134" fmla="*/ 1337911 h 1376412"/>
                <a:gd name="connsiteX135" fmla="*/ 7269374 w 10137998"/>
                <a:gd name="connsiteY135" fmla="*/ 1337911 h 1376412"/>
                <a:gd name="connsiteX136" fmla="*/ 7230873 w 10137998"/>
                <a:gd name="connsiteY136" fmla="*/ 1328286 h 1376412"/>
                <a:gd name="connsiteX137" fmla="*/ 7019117 w 10137998"/>
                <a:gd name="connsiteY137" fmla="*/ 1309036 h 1376412"/>
                <a:gd name="connsiteX138" fmla="*/ 6739984 w 10137998"/>
                <a:gd name="connsiteY138" fmla="*/ 1289785 h 1376412"/>
                <a:gd name="connsiteX139" fmla="*/ 6682233 w 10137998"/>
                <a:gd name="connsiteY139" fmla="*/ 1270535 h 1376412"/>
                <a:gd name="connsiteX140" fmla="*/ 6653357 w 10137998"/>
                <a:gd name="connsiteY140" fmla="*/ 1260909 h 1376412"/>
                <a:gd name="connsiteX141" fmla="*/ 6624481 w 10137998"/>
                <a:gd name="connsiteY141" fmla="*/ 1232033 h 1376412"/>
                <a:gd name="connsiteX142" fmla="*/ 6566729 w 10137998"/>
                <a:gd name="connsiteY142" fmla="*/ 1193532 h 1376412"/>
                <a:gd name="connsiteX143" fmla="*/ 6537854 w 10137998"/>
                <a:gd name="connsiteY143" fmla="*/ 1174282 h 1376412"/>
                <a:gd name="connsiteX144" fmla="*/ 6508978 w 10137998"/>
                <a:gd name="connsiteY144" fmla="*/ 1145406 h 1376412"/>
                <a:gd name="connsiteX145" fmla="*/ 6489727 w 10137998"/>
                <a:gd name="connsiteY145" fmla="*/ 1116530 h 1376412"/>
                <a:gd name="connsiteX146" fmla="*/ 6460851 w 10137998"/>
                <a:gd name="connsiteY146" fmla="*/ 1078029 h 1376412"/>
                <a:gd name="connsiteX147" fmla="*/ 6422350 w 10137998"/>
                <a:gd name="connsiteY147" fmla="*/ 1029903 h 1376412"/>
                <a:gd name="connsiteX148" fmla="*/ 6316473 w 10137998"/>
                <a:gd name="connsiteY148" fmla="*/ 981777 h 1376412"/>
                <a:gd name="connsiteX149" fmla="*/ 6220220 w 10137998"/>
                <a:gd name="connsiteY149" fmla="*/ 962526 h 1376412"/>
                <a:gd name="connsiteX150" fmla="*/ 6191344 w 10137998"/>
                <a:gd name="connsiteY150" fmla="*/ 943276 h 1376412"/>
                <a:gd name="connsiteX151" fmla="*/ 6056590 w 10137998"/>
                <a:gd name="connsiteY151" fmla="*/ 943276 h 1376412"/>
                <a:gd name="connsiteX152" fmla="*/ 5969963 w 10137998"/>
                <a:gd name="connsiteY152" fmla="*/ 981777 h 1376412"/>
                <a:gd name="connsiteX153" fmla="*/ 5931462 w 10137998"/>
                <a:gd name="connsiteY153" fmla="*/ 1068404 h 1376412"/>
                <a:gd name="connsiteX154" fmla="*/ 5921837 w 10137998"/>
                <a:gd name="connsiteY154" fmla="*/ 1097280 h 1376412"/>
                <a:gd name="connsiteX155" fmla="*/ 5912211 w 10137998"/>
                <a:gd name="connsiteY155" fmla="*/ 1145406 h 1376412"/>
                <a:gd name="connsiteX156" fmla="*/ 5854460 w 10137998"/>
                <a:gd name="connsiteY156" fmla="*/ 1203158 h 1376412"/>
                <a:gd name="connsiteX157" fmla="*/ 5796708 w 10137998"/>
                <a:gd name="connsiteY157" fmla="*/ 1222408 h 1376412"/>
                <a:gd name="connsiteX158" fmla="*/ 5738957 w 10137998"/>
                <a:gd name="connsiteY158" fmla="*/ 1260909 h 1376412"/>
                <a:gd name="connsiteX159" fmla="*/ 5710081 w 10137998"/>
                <a:gd name="connsiteY159" fmla="*/ 1280160 h 1376412"/>
                <a:gd name="connsiteX160" fmla="*/ 5575327 w 10137998"/>
                <a:gd name="connsiteY160" fmla="*/ 1318661 h 1376412"/>
                <a:gd name="connsiteX161" fmla="*/ 5517576 w 10137998"/>
                <a:gd name="connsiteY161" fmla="*/ 1328286 h 1376412"/>
                <a:gd name="connsiteX162" fmla="*/ 4949685 w 10137998"/>
                <a:gd name="connsiteY162" fmla="*/ 1337911 h 1376412"/>
                <a:gd name="connsiteX163" fmla="*/ 4776430 w 10137998"/>
                <a:gd name="connsiteY163" fmla="*/ 1357162 h 1376412"/>
                <a:gd name="connsiteX164" fmla="*/ 4737929 w 10137998"/>
                <a:gd name="connsiteY164" fmla="*/ 1366787 h 1376412"/>
                <a:gd name="connsiteX165" fmla="*/ 4545424 w 10137998"/>
                <a:gd name="connsiteY165" fmla="*/ 1376412 h 1376412"/>
                <a:gd name="connsiteX166" fmla="*/ 4458797 w 10137998"/>
                <a:gd name="connsiteY166" fmla="*/ 1357162 h 1376412"/>
                <a:gd name="connsiteX167" fmla="*/ 4401045 w 10137998"/>
                <a:gd name="connsiteY167" fmla="*/ 1328286 h 1376412"/>
                <a:gd name="connsiteX168" fmla="*/ 4381795 w 10137998"/>
                <a:gd name="connsiteY168" fmla="*/ 1299410 h 1376412"/>
                <a:gd name="connsiteX169" fmla="*/ 4352919 w 10137998"/>
                <a:gd name="connsiteY169" fmla="*/ 1289785 h 1376412"/>
                <a:gd name="connsiteX170" fmla="*/ 4324043 w 10137998"/>
                <a:gd name="connsiteY170" fmla="*/ 1270535 h 1376412"/>
                <a:gd name="connsiteX171" fmla="*/ 4285542 w 10137998"/>
                <a:gd name="connsiteY171" fmla="*/ 1260909 h 1376412"/>
                <a:gd name="connsiteX172" fmla="*/ 4198915 w 10137998"/>
                <a:gd name="connsiteY172" fmla="*/ 1212783 h 1376412"/>
                <a:gd name="connsiteX173" fmla="*/ 4170039 w 10137998"/>
                <a:gd name="connsiteY173" fmla="*/ 1203158 h 1376412"/>
                <a:gd name="connsiteX174" fmla="*/ 4093037 w 10137998"/>
                <a:gd name="connsiteY174" fmla="*/ 1174282 h 1376412"/>
                <a:gd name="connsiteX175" fmla="*/ 4073786 w 10137998"/>
                <a:gd name="connsiteY175" fmla="*/ 1020278 h 1376412"/>
                <a:gd name="connsiteX176" fmla="*/ 4064161 w 10137998"/>
                <a:gd name="connsiteY176" fmla="*/ 972151 h 1376412"/>
                <a:gd name="connsiteX177" fmla="*/ 3987159 w 10137998"/>
                <a:gd name="connsiteY177" fmla="*/ 914400 h 1376412"/>
                <a:gd name="connsiteX178" fmla="*/ 3939033 w 10137998"/>
                <a:gd name="connsiteY178" fmla="*/ 904775 h 1376412"/>
                <a:gd name="connsiteX179" fmla="*/ 3829194 w 10137998"/>
                <a:gd name="connsiteY179" fmla="*/ 942674 h 1376412"/>
                <a:gd name="connsiteX180" fmla="*/ 3578135 w 10137998"/>
                <a:gd name="connsiteY180" fmla="*/ 904173 h 1376412"/>
                <a:gd name="connsiteX181" fmla="*/ 3380767 w 10137998"/>
                <a:gd name="connsiteY181" fmla="*/ 837398 h 1376412"/>
                <a:gd name="connsiteX182" fmla="*/ 3323016 w 10137998"/>
                <a:gd name="connsiteY182" fmla="*/ 856648 h 1376412"/>
                <a:gd name="connsiteX183" fmla="*/ 3265264 w 10137998"/>
                <a:gd name="connsiteY183" fmla="*/ 885524 h 1376412"/>
                <a:gd name="connsiteX184" fmla="*/ 3236388 w 10137998"/>
                <a:gd name="connsiteY184" fmla="*/ 904775 h 1376412"/>
                <a:gd name="connsiteX185" fmla="*/ 3178637 w 10137998"/>
                <a:gd name="connsiteY185" fmla="*/ 924025 h 1376412"/>
                <a:gd name="connsiteX186" fmla="*/ 3101635 w 10137998"/>
                <a:gd name="connsiteY186" fmla="*/ 943276 h 1376412"/>
                <a:gd name="connsiteX187" fmla="*/ 2947630 w 10137998"/>
                <a:gd name="connsiteY187" fmla="*/ 962526 h 1376412"/>
                <a:gd name="connsiteX188" fmla="*/ 2601121 w 10137998"/>
                <a:gd name="connsiteY188" fmla="*/ 981777 h 1376412"/>
                <a:gd name="connsiteX189" fmla="*/ 2273862 w 10137998"/>
                <a:gd name="connsiteY189" fmla="*/ 972151 h 1376412"/>
                <a:gd name="connsiteX190" fmla="*/ 2206485 w 10137998"/>
                <a:gd name="connsiteY190" fmla="*/ 962526 h 1376412"/>
                <a:gd name="connsiteX191" fmla="*/ 2071731 w 10137998"/>
                <a:gd name="connsiteY191" fmla="*/ 972151 h 1376412"/>
                <a:gd name="connsiteX192" fmla="*/ 2013980 w 10137998"/>
                <a:gd name="connsiteY192" fmla="*/ 991402 h 1376412"/>
                <a:gd name="connsiteX193" fmla="*/ 1946603 w 10137998"/>
                <a:gd name="connsiteY193" fmla="*/ 1029903 h 1376412"/>
                <a:gd name="connsiteX194" fmla="*/ 1859976 w 10137998"/>
                <a:gd name="connsiteY194" fmla="*/ 1049153 h 1376412"/>
                <a:gd name="connsiteX195" fmla="*/ 1831100 w 10137998"/>
                <a:gd name="connsiteY195" fmla="*/ 1078029 h 1376412"/>
                <a:gd name="connsiteX196" fmla="*/ 1792599 w 10137998"/>
                <a:gd name="connsiteY196" fmla="*/ 1087655 h 1376412"/>
                <a:gd name="connsiteX197" fmla="*/ 1725222 w 10137998"/>
                <a:gd name="connsiteY197" fmla="*/ 1106905 h 1376412"/>
                <a:gd name="connsiteX198" fmla="*/ 1638595 w 10137998"/>
                <a:gd name="connsiteY198" fmla="*/ 1116530 h 1376412"/>
                <a:gd name="connsiteX199" fmla="*/ 1523091 w 10137998"/>
                <a:gd name="connsiteY199" fmla="*/ 1135781 h 1376412"/>
                <a:gd name="connsiteX200" fmla="*/ 1359462 w 10137998"/>
                <a:gd name="connsiteY200" fmla="*/ 1155031 h 1376412"/>
                <a:gd name="connsiteX201" fmla="*/ 1041828 w 10137998"/>
                <a:gd name="connsiteY201" fmla="*/ 1174282 h 1376412"/>
                <a:gd name="connsiteX202" fmla="*/ 1003327 w 10137998"/>
                <a:gd name="connsiteY202" fmla="*/ 1183907 h 1376412"/>
                <a:gd name="connsiteX203" fmla="*/ 868574 w 10137998"/>
                <a:gd name="connsiteY203" fmla="*/ 1193532 h 1376412"/>
                <a:gd name="connsiteX204" fmla="*/ 665841 w 10137998"/>
                <a:gd name="connsiteY204" fmla="*/ 1183907 h 1376412"/>
                <a:gd name="connsiteX205" fmla="*/ 541315 w 10137998"/>
                <a:gd name="connsiteY205" fmla="*/ 1164657 h 1376412"/>
                <a:gd name="connsiteX206" fmla="*/ 483563 w 10137998"/>
                <a:gd name="connsiteY206" fmla="*/ 1155031 h 1376412"/>
                <a:gd name="connsiteX207" fmla="*/ 348809 w 10137998"/>
                <a:gd name="connsiteY207" fmla="*/ 1116530 h 1376412"/>
                <a:gd name="connsiteX208" fmla="*/ 310308 w 10137998"/>
                <a:gd name="connsiteY208" fmla="*/ 1097280 h 1376412"/>
                <a:gd name="connsiteX209" fmla="*/ 281433 w 10137998"/>
                <a:gd name="connsiteY209" fmla="*/ 1078029 h 1376412"/>
                <a:gd name="connsiteX210" fmla="*/ 233306 w 10137998"/>
                <a:gd name="connsiteY210" fmla="*/ 1068404 h 1376412"/>
                <a:gd name="connsiteX211" fmla="*/ 194805 w 10137998"/>
                <a:gd name="connsiteY211" fmla="*/ 1058779 h 1376412"/>
                <a:gd name="connsiteX212" fmla="*/ 137054 w 10137998"/>
                <a:gd name="connsiteY212" fmla="*/ 1039528 h 1376412"/>
                <a:gd name="connsiteX213" fmla="*/ 83964 w 10137998"/>
                <a:gd name="connsiteY213" fmla="*/ 1001228 h 1376412"/>
                <a:gd name="connsiteX214" fmla="*/ 11925 w 10137998"/>
                <a:gd name="connsiteY214" fmla="*/ 904775 h 1376412"/>
                <a:gd name="connsiteX215" fmla="*/ 2300 w 10137998"/>
                <a:gd name="connsiteY215" fmla="*/ 875899 h 1376412"/>
                <a:gd name="connsiteX216" fmla="*/ 35738 w 10137998"/>
                <a:gd name="connsiteY216" fmla="*/ 798897 h 1376412"/>
                <a:gd name="connsiteX217" fmla="*/ 79302 w 10137998"/>
                <a:gd name="connsiteY217" fmla="*/ 760396 h 1376412"/>
                <a:gd name="connsiteX218" fmla="*/ 137054 w 10137998"/>
                <a:gd name="connsiteY218" fmla="*/ 741145 h 1376412"/>
                <a:gd name="connsiteX219" fmla="*/ 165929 w 10137998"/>
                <a:gd name="connsiteY219" fmla="*/ 731520 h 1376412"/>
                <a:gd name="connsiteX220" fmla="*/ 238369 w 10137998"/>
                <a:gd name="connsiteY220" fmla="*/ 693320 h 1376412"/>
                <a:gd name="connsiteX221" fmla="*/ 305846 w 10137998"/>
                <a:gd name="connsiteY221" fmla="*/ 669306 h 1376412"/>
                <a:gd name="connsiteX222" fmla="*/ 363397 w 10137998"/>
                <a:gd name="connsiteY222" fmla="*/ 654919 h 1376412"/>
                <a:gd name="connsiteX223" fmla="*/ 445363 w 10137998"/>
                <a:gd name="connsiteY223" fmla="*/ 631005 h 1376412"/>
                <a:gd name="connsiteX224" fmla="*/ 512740 w 10137998"/>
                <a:gd name="connsiteY224" fmla="*/ 611856 h 1376412"/>
                <a:gd name="connsiteX225" fmla="*/ 580016 w 10137998"/>
                <a:gd name="connsiteY225" fmla="*/ 625943 h 1376412"/>
                <a:gd name="connsiteX226" fmla="*/ 608892 w 10137998"/>
                <a:gd name="connsiteY226" fmla="*/ 606792 h 1376412"/>
                <a:gd name="connsiteX227" fmla="*/ 685694 w 10137998"/>
                <a:gd name="connsiteY227" fmla="*/ 606391 h 1376412"/>
                <a:gd name="connsiteX228" fmla="*/ 671305 w 10137998"/>
                <a:gd name="connsiteY228" fmla="*/ 562928 h 1376412"/>
                <a:gd name="connsiteX229" fmla="*/ 608691 w 10137998"/>
                <a:gd name="connsiteY229" fmla="*/ 543376 h 1376412"/>
                <a:gd name="connsiteX230" fmla="*/ 541415 w 10137998"/>
                <a:gd name="connsiteY230" fmla="*/ 519363 h 1376412"/>
                <a:gd name="connsiteX231" fmla="*/ 498352 w 10137998"/>
                <a:gd name="connsiteY231" fmla="*/ 495249 h 1376412"/>
                <a:gd name="connsiteX232" fmla="*/ 455289 w 10137998"/>
                <a:gd name="connsiteY232" fmla="*/ 427973 h 1376412"/>
                <a:gd name="connsiteX233" fmla="*/ 431276 w 10137998"/>
                <a:gd name="connsiteY233" fmla="*/ 317533 h 1376412"/>
                <a:gd name="connsiteX234" fmla="*/ 502814 w 10137998"/>
                <a:gd name="connsiteY234" fmla="*/ 221381 h 1376412"/>
                <a:gd name="connsiteX235" fmla="*/ 531689 w 10137998"/>
                <a:gd name="connsiteY235" fmla="*/ 202130 h 1376412"/>
                <a:gd name="connsiteX236" fmla="*/ 637567 w 10137998"/>
                <a:gd name="connsiteY236" fmla="*/ 182880 h 1376412"/>
                <a:gd name="connsiteX0" fmla="*/ 637567 w 10137998"/>
                <a:gd name="connsiteY0" fmla="*/ 182880 h 1376412"/>
                <a:gd name="connsiteX1" fmla="*/ 695319 w 10137998"/>
                <a:gd name="connsiteY1" fmla="*/ 173255 h 1376412"/>
                <a:gd name="connsiteX2" fmla="*/ 753070 w 10137998"/>
                <a:gd name="connsiteY2" fmla="*/ 154004 h 1376412"/>
                <a:gd name="connsiteX3" fmla="*/ 781946 w 10137998"/>
                <a:gd name="connsiteY3" fmla="*/ 134753 h 1376412"/>
                <a:gd name="connsiteX4" fmla="*/ 878199 w 10137998"/>
                <a:gd name="connsiteY4" fmla="*/ 125128 h 1376412"/>
                <a:gd name="connsiteX5" fmla="*/ 1061079 w 10137998"/>
                <a:gd name="connsiteY5" fmla="*/ 115503 h 1376412"/>
                <a:gd name="connsiteX6" fmla="*/ 1099580 w 10137998"/>
                <a:gd name="connsiteY6" fmla="*/ 105878 h 1376412"/>
                <a:gd name="connsiteX7" fmla="*/ 1301710 w 10137998"/>
                <a:gd name="connsiteY7" fmla="*/ 86627 h 1376412"/>
                <a:gd name="connsiteX8" fmla="*/ 1495820 w 10137998"/>
                <a:gd name="connsiteY8" fmla="*/ 86828 h 1376412"/>
                <a:gd name="connsiteX9" fmla="*/ 1662909 w 10137998"/>
                <a:gd name="connsiteY9" fmla="*/ 82265 h 1376412"/>
                <a:gd name="connsiteX10" fmla="*/ 1691784 w 10137998"/>
                <a:gd name="connsiteY10" fmla="*/ 82366 h 1376412"/>
                <a:gd name="connsiteX11" fmla="*/ 1740011 w 10137998"/>
                <a:gd name="connsiteY11" fmla="*/ 96954 h 1376412"/>
                <a:gd name="connsiteX12" fmla="*/ 1793301 w 10137998"/>
                <a:gd name="connsiteY12" fmla="*/ 87730 h 1376412"/>
                <a:gd name="connsiteX13" fmla="*/ 1874564 w 10137998"/>
                <a:gd name="connsiteY13" fmla="*/ 111743 h 1376412"/>
                <a:gd name="connsiteX14" fmla="*/ 1978554 w 10137998"/>
                <a:gd name="connsiteY14" fmla="*/ 114919 h 1376412"/>
                <a:gd name="connsiteX15" fmla="*/ 2057143 w 10137998"/>
                <a:gd name="connsiteY15" fmla="*/ 125830 h 1376412"/>
                <a:gd name="connsiteX16" fmla="*/ 2110132 w 10137998"/>
                <a:gd name="connsiteY16" fmla="*/ 139917 h 1376412"/>
                <a:gd name="connsiteX17" fmla="*/ 2139108 w 10137998"/>
                <a:gd name="connsiteY17" fmla="*/ 154305 h 1376412"/>
                <a:gd name="connsiteX18" fmla="*/ 2177509 w 10137998"/>
                <a:gd name="connsiteY18" fmla="*/ 163930 h 1376412"/>
                <a:gd name="connsiteX19" fmla="*/ 2321988 w 10137998"/>
                <a:gd name="connsiteY19" fmla="*/ 211756 h 1376412"/>
                <a:gd name="connsiteX20" fmla="*/ 2370115 w 10137998"/>
                <a:gd name="connsiteY20" fmla="*/ 221381 h 1376412"/>
                <a:gd name="connsiteX21" fmla="*/ 2427866 w 10137998"/>
                <a:gd name="connsiteY21" fmla="*/ 269507 h 1376412"/>
                <a:gd name="connsiteX22" fmla="*/ 2485618 w 10137998"/>
                <a:gd name="connsiteY22" fmla="*/ 308008 h 1376412"/>
                <a:gd name="connsiteX23" fmla="*/ 2504868 w 10137998"/>
                <a:gd name="connsiteY23" fmla="*/ 336884 h 1376412"/>
                <a:gd name="connsiteX24" fmla="*/ 2572245 w 10137998"/>
                <a:gd name="connsiteY24" fmla="*/ 365760 h 1376412"/>
                <a:gd name="connsiteX25" fmla="*/ 2629997 w 10137998"/>
                <a:gd name="connsiteY25" fmla="*/ 375385 h 1376412"/>
                <a:gd name="connsiteX26" fmla="*/ 2658873 w 10137998"/>
                <a:gd name="connsiteY26" fmla="*/ 385010 h 1376412"/>
                <a:gd name="connsiteX27" fmla="*/ 2716624 w 10137998"/>
                <a:gd name="connsiteY27" fmla="*/ 394636 h 1376412"/>
                <a:gd name="connsiteX28" fmla="*/ 2745500 w 10137998"/>
                <a:gd name="connsiteY28" fmla="*/ 404261 h 1376412"/>
                <a:gd name="connsiteX29" fmla="*/ 2793626 w 10137998"/>
                <a:gd name="connsiteY29" fmla="*/ 413886 h 1376412"/>
                <a:gd name="connsiteX30" fmla="*/ 2832127 w 10137998"/>
                <a:gd name="connsiteY30" fmla="*/ 423511 h 1376412"/>
                <a:gd name="connsiteX31" fmla="*/ 3140136 w 10137998"/>
                <a:gd name="connsiteY31" fmla="*/ 423511 h 1376412"/>
                <a:gd name="connsiteX32" fmla="*/ 3169011 w 10137998"/>
                <a:gd name="connsiteY32" fmla="*/ 433137 h 1376412"/>
                <a:gd name="connsiteX33" fmla="*/ 3274889 w 10137998"/>
                <a:gd name="connsiteY33" fmla="*/ 442762 h 1376412"/>
                <a:gd name="connsiteX34" fmla="*/ 3515521 w 10137998"/>
                <a:gd name="connsiteY34" fmla="*/ 442762 h 1376412"/>
                <a:gd name="connsiteX35" fmla="*/ 3611774 w 10137998"/>
                <a:gd name="connsiteY35" fmla="*/ 413886 h 1376412"/>
                <a:gd name="connsiteX36" fmla="*/ 3688776 w 10137998"/>
                <a:gd name="connsiteY36" fmla="*/ 394636 h 1376412"/>
                <a:gd name="connsiteX37" fmla="*/ 3842780 w 10137998"/>
                <a:gd name="connsiteY37" fmla="*/ 404261 h 1376412"/>
                <a:gd name="connsiteX38" fmla="*/ 4064161 w 10137998"/>
                <a:gd name="connsiteY38" fmla="*/ 385010 h 1376412"/>
                <a:gd name="connsiteX39" fmla="*/ 4102662 w 10137998"/>
                <a:gd name="connsiteY39" fmla="*/ 375385 h 1376412"/>
                <a:gd name="connsiteX40" fmla="*/ 4179664 w 10137998"/>
                <a:gd name="connsiteY40" fmla="*/ 365760 h 1376412"/>
                <a:gd name="connsiteX41" fmla="*/ 4458797 w 10137998"/>
                <a:gd name="connsiteY41" fmla="*/ 385010 h 1376412"/>
                <a:gd name="connsiteX42" fmla="*/ 4699428 w 10137998"/>
                <a:gd name="connsiteY42" fmla="*/ 404261 h 1376412"/>
                <a:gd name="connsiteX43" fmla="*/ 4814931 w 10137998"/>
                <a:gd name="connsiteY43" fmla="*/ 423511 h 1376412"/>
                <a:gd name="connsiteX44" fmla="*/ 4843807 w 10137998"/>
                <a:gd name="connsiteY44" fmla="*/ 433137 h 1376412"/>
                <a:gd name="connsiteX45" fmla="*/ 4930435 w 10137998"/>
                <a:gd name="connsiteY45" fmla="*/ 442762 h 1376412"/>
                <a:gd name="connsiteX46" fmla="*/ 5017062 w 10137998"/>
                <a:gd name="connsiteY46" fmla="*/ 481263 h 1376412"/>
                <a:gd name="connsiteX47" fmla="*/ 5065188 w 10137998"/>
                <a:gd name="connsiteY47" fmla="*/ 490888 h 1376412"/>
                <a:gd name="connsiteX48" fmla="*/ 5094064 w 10137998"/>
                <a:gd name="connsiteY48" fmla="*/ 500513 h 1376412"/>
                <a:gd name="connsiteX49" fmla="*/ 5171066 w 10137998"/>
                <a:gd name="connsiteY49" fmla="*/ 471638 h 1376412"/>
                <a:gd name="connsiteX50" fmla="*/ 5199942 w 10137998"/>
                <a:gd name="connsiteY50" fmla="*/ 442762 h 1376412"/>
                <a:gd name="connsiteX51" fmla="*/ 5296195 w 10137998"/>
                <a:gd name="connsiteY51" fmla="*/ 433137 h 1376412"/>
                <a:gd name="connsiteX52" fmla="*/ 5373197 w 10137998"/>
                <a:gd name="connsiteY52" fmla="*/ 423511 h 1376412"/>
                <a:gd name="connsiteX53" fmla="*/ 5440574 w 10137998"/>
                <a:gd name="connsiteY53" fmla="*/ 413886 h 1376412"/>
                <a:gd name="connsiteX54" fmla="*/ 5825584 w 10137998"/>
                <a:gd name="connsiteY54" fmla="*/ 394636 h 1376412"/>
                <a:gd name="connsiteX55" fmla="*/ 5892961 w 10137998"/>
                <a:gd name="connsiteY55" fmla="*/ 385010 h 1376412"/>
                <a:gd name="connsiteX56" fmla="*/ 5921837 w 10137998"/>
                <a:gd name="connsiteY56" fmla="*/ 375385 h 1376412"/>
                <a:gd name="connsiteX57" fmla="*/ 6210595 w 10137998"/>
                <a:gd name="connsiteY57" fmla="*/ 385010 h 1376412"/>
                <a:gd name="connsiteX58" fmla="*/ 6383849 w 10137998"/>
                <a:gd name="connsiteY58" fmla="*/ 375385 h 1376412"/>
                <a:gd name="connsiteX59" fmla="*/ 6393475 w 10137998"/>
                <a:gd name="connsiteY59" fmla="*/ 346509 h 1376412"/>
                <a:gd name="connsiteX60" fmla="*/ 6422350 w 10137998"/>
                <a:gd name="connsiteY60" fmla="*/ 327259 h 1376412"/>
                <a:gd name="connsiteX61" fmla="*/ 6470477 w 10137998"/>
                <a:gd name="connsiteY61" fmla="*/ 279132 h 1376412"/>
                <a:gd name="connsiteX62" fmla="*/ 6489727 w 10137998"/>
                <a:gd name="connsiteY62" fmla="*/ 250257 h 1376412"/>
                <a:gd name="connsiteX63" fmla="*/ 6547479 w 10137998"/>
                <a:gd name="connsiteY63" fmla="*/ 211756 h 1376412"/>
                <a:gd name="connsiteX64" fmla="*/ 6605230 w 10137998"/>
                <a:gd name="connsiteY64" fmla="*/ 182880 h 1376412"/>
                <a:gd name="connsiteX65" fmla="*/ 6634106 w 10137998"/>
                <a:gd name="connsiteY65" fmla="*/ 163629 h 1376412"/>
                <a:gd name="connsiteX66" fmla="*/ 6691858 w 10137998"/>
                <a:gd name="connsiteY66" fmla="*/ 144379 h 1376412"/>
                <a:gd name="connsiteX67" fmla="*/ 6720734 w 10137998"/>
                <a:gd name="connsiteY67" fmla="*/ 125128 h 1376412"/>
                <a:gd name="connsiteX68" fmla="*/ 6759235 w 10137998"/>
                <a:gd name="connsiteY68" fmla="*/ 115503 h 1376412"/>
                <a:gd name="connsiteX69" fmla="*/ 6788110 w 10137998"/>
                <a:gd name="connsiteY69" fmla="*/ 105878 h 1376412"/>
                <a:gd name="connsiteX70" fmla="*/ 6970990 w 10137998"/>
                <a:gd name="connsiteY70" fmla="*/ 86627 h 1376412"/>
                <a:gd name="connsiteX71" fmla="*/ 7144245 w 10137998"/>
                <a:gd name="connsiteY71" fmla="*/ 67377 h 1376412"/>
                <a:gd name="connsiteX72" fmla="*/ 7211622 w 10137998"/>
                <a:gd name="connsiteY72" fmla="*/ 57751 h 1376412"/>
                <a:gd name="connsiteX73" fmla="*/ 7423378 w 10137998"/>
                <a:gd name="connsiteY73" fmla="*/ 48126 h 1376412"/>
                <a:gd name="connsiteX74" fmla="*/ 7490755 w 10137998"/>
                <a:gd name="connsiteY74" fmla="*/ 28876 h 1376412"/>
                <a:gd name="connsiteX75" fmla="*/ 7664009 w 10137998"/>
                <a:gd name="connsiteY75" fmla="*/ 19250 h 1376412"/>
                <a:gd name="connsiteX76" fmla="*/ 7789138 w 10137998"/>
                <a:gd name="connsiteY76" fmla="*/ 0 h 1376412"/>
                <a:gd name="connsiteX77" fmla="*/ 7952767 w 10137998"/>
                <a:gd name="connsiteY77" fmla="*/ 9625 h 1376412"/>
                <a:gd name="connsiteX78" fmla="*/ 8097146 w 10137998"/>
                <a:gd name="connsiteY78" fmla="*/ 38501 h 1376412"/>
                <a:gd name="connsiteX79" fmla="*/ 8126022 w 10137998"/>
                <a:gd name="connsiteY79" fmla="*/ 48126 h 1376412"/>
                <a:gd name="connsiteX80" fmla="*/ 8203024 w 10137998"/>
                <a:gd name="connsiteY80" fmla="*/ 67377 h 1376412"/>
                <a:gd name="connsiteX81" fmla="*/ 8241525 w 10137998"/>
                <a:gd name="connsiteY81" fmla="*/ 86627 h 1376412"/>
                <a:gd name="connsiteX82" fmla="*/ 8376279 w 10137998"/>
                <a:gd name="connsiteY82" fmla="*/ 115503 h 1376412"/>
                <a:gd name="connsiteX83" fmla="*/ 8434030 w 10137998"/>
                <a:gd name="connsiteY83" fmla="*/ 134753 h 1376412"/>
                <a:gd name="connsiteX84" fmla="*/ 8511033 w 10137998"/>
                <a:gd name="connsiteY84" fmla="*/ 154004 h 1376412"/>
                <a:gd name="connsiteX85" fmla="*/ 8539908 w 10137998"/>
                <a:gd name="connsiteY85" fmla="*/ 182880 h 1376412"/>
                <a:gd name="connsiteX86" fmla="*/ 8616910 w 10137998"/>
                <a:gd name="connsiteY86" fmla="*/ 231006 h 1376412"/>
                <a:gd name="connsiteX87" fmla="*/ 8665037 w 10137998"/>
                <a:gd name="connsiteY87" fmla="*/ 317633 h 1376412"/>
                <a:gd name="connsiteX88" fmla="*/ 8655411 w 10137998"/>
                <a:gd name="connsiteY88" fmla="*/ 413886 h 1376412"/>
                <a:gd name="connsiteX89" fmla="*/ 8645786 w 10137998"/>
                <a:gd name="connsiteY89" fmla="*/ 442762 h 1376412"/>
                <a:gd name="connsiteX90" fmla="*/ 8616910 w 10137998"/>
                <a:gd name="connsiteY90" fmla="*/ 452387 h 1376412"/>
                <a:gd name="connsiteX91" fmla="*/ 8597660 w 10137998"/>
                <a:gd name="connsiteY91" fmla="*/ 481263 h 1376412"/>
                <a:gd name="connsiteX92" fmla="*/ 8665037 w 10137998"/>
                <a:gd name="connsiteY92" fmla="*/ 519764 h 1376412"/>
                <a:gd name="connsiteX93" fmla="*/ 8713163 w 10137998"/>
                <a:gd name="connsiteY93" fmla="*/ 529389 h 1376412"/>
                <a:gd name="connsiteX94" fmla="*/ 8819041 w 10137998"/>
                <a:gd name="connsiteY94" fmla="*/ 558265 h 1376412"/>
                <a:gd name="connsiteX95" fmla="*/ 8886418 w 10137998"/>
                <a:gd name="connsiteY95" fmla="*/ 548640 h 1376412"/>
                <a:gd name="connsiteX96" fmla="*/ 8953795 w 10137998"/>
                <a:gd name="connsiteY96" fmla="*/ 519764 h 1376412"/>
                <a:gd name="connsiteX97" fmla="*/ 9030797 w 10137998"/>
                <a:gd name="connsiteY97" fmla="*/ 500513 h 1376412"/>
                <a:gd name="connsiteX98" fmla="*/ 9175176 w 10137998"/>
                <a:gd name="connsiteY98" fmla="*/ 490888 h 1376412"/>
                <a:gd name="connsiteX99" fmla="*/ 9483184 w 10137998"/>
                <a:gd name="connsiteY99" fmla="*/ 510139 h 1376412"/>
                <a:gd name="connsiteX100" fmla="*/ 9512060 w 10137998"/>
                <a:gd name="connsiteY100" fmla="*/ 519764 h 1376412"/>
                <a:gd name="connsiteX101" fmla="*/ 9550561 w 10137998"/>
                <a:gd name="connsiteY101" fmla="*/ 529389 h 1376412"/>
                <a:gd name="connsiteX102" fmla="*/ 9579437 w 10137998"/>
                <a:gd name="connsiteY102" fmla="*/ 539015 h 1376412"/>
                <a:gd name="connsiteX103" fmla="*/ 9627563 w 10137998"/>
                <a:gd name="connsiteY103" fmla="*/ 548640 h 1376412"/>
                <a:gd name="connsiteX104" fmla="*/ 9685315 w 10137998"/>
                <a:gd name="connsiteY104" fmla="*/ 567890 h 1376412"/>
                <a:gd name="connsiteX105" fmla="*/ 9771942 w 10137998"/>
                <a:gd name="connsiteY105" fmla="*/ 596766 h 1376412"/>
                <a:gd name="connsiteX106" fmla="*/ 9800818 w 10137998"/>
                <a:gd name="connsiteY106" fmla="*/ 606391 h 1376412"/>
                <a:gd name="connsiteX107" fmla="*/ 9829694 w 10137998"/>
                <a:gd name="connsiteY107" fmla="*/ 616017 h 1376412"/>
                <a:gd name="connsiteX108" fmla="*/ 9925946 w 10137998"/>
                <a:gd name="connsiteY108" fmla="*/ 635267 h 1376412"/>
                <a:gd name="connsiteX109" fmla="*/ 10051075 w 10137998"/>
                <a:gd name="connsiteY109" fmla="*/ 741145 h 1376412"/>
                <a:gd name="connsiteX110" fmla="*/ 10108826 w 10137998"/>
                <a:gd name="connsiteY110" fmla="*/ 798897 h 1376412"/>
                <a:gd name="connsiteX111" fmla="*/ 10118451 w 10137998"/>
                <a:gd name="connsiteY111" fmla="*/ 827772 h 1376412"/>
                <a:gd name="connsiteX112" fmla="*/ 10137702 w 10137998"/>
                <a:gd name="connsiteY112" fmla="*/ 856648 h 1376412"/>
                <a:gd name="connsiteX113" fmla="*/ 10128077 w 10137998"/>
                <a:gd name="connsiteY113" fmla="*/ 885524 h 1376412"/>
                <a:gd name="connsiteX114" fmla="*/ 10070325 w 10137998"/>
                <a:gd name="connsiteY114" fmla="*/ 933650 h 1376412"/>
                <a:gd name="connsiteX115" fmla="*/ 10022199 w 10137998"/>
                <a:gd name="connsiteY115" fmla="*/ 972151 h 1376412"/>
                <a:gd name="connsiteX116" fmla="*/ 10002948 w 10137998"/>
                <a:gd name="connsiteY116" fmla="*/ 1001027 h 1376412"/>
                <a:gd name="connsiteX117" fmla="*/ 9916321 w 10137998"/>
                <a:gd name="connsiteY117" fmla="*/ 1049153 h 1376412"/>
                <a:gd name="connsiteX118" fmla="*/ 9887445 w 10137998"/>
                <a:gd name="connsiteY118" fmla="*/ 1068404 h 1376412"/>
                <a:gd name="connsiteX119" fmla="*/ 9791193 w 10137998"/>
                <a:gd name="connsiteY119" fmla="*/ 1097280 h 1376412"/>
                <a:gd name="connsiteX120" fmla="*/ 9762317 w 10137998"/>
                <a:gd name="connsiteY120" fmla="*/ 1106905 h 1376412"/>
                <a:gd name="connsiteX121" fmla="*/ 9540936 w 10137998"/>
                <a:gd name="connsiteY121" fmla="*/ 1126156 h 1376412"/>
                <a:gd name="connsiteX122" fmla="*/ 9483184 w 10137998"/>
                <a:gd name="connsiteY122" fmla="*/ 1135781 h 1376412"/>
                <a:gd name="connsiteX123" fmla="*/ 9406182 w 10137998"/>
                <a:gd name="connsiteY123" fmla="*/ 1145406 h 1376412"/>
                <a:gd name="connsiteX124" fmla="*/ 9358056 w 10137998"/>
                <a:gd name="connsiteY124" fmla="*/ 1155031 h 1376412"/>
                <a:gd name="connsiteX125" fmla="*/ 9271428 w 10137998"/>
                <a:gd name="connsiteY125" fmla="*/ 1164657 h 1376412"/>
                <a:gd name="connsiteX126" fmla="*/ 8819041 w 10137998"/>
                <a:gd name="connsiteY126" fmla="*/ 1183907 h 1376412"/>
                <a:gd name="connsiteX127" fmla="*/ 8511033 w 10137998"/>
                <a:gd name="connsiteY127" fmla="*/ 1193532 h 1376412"/>
                <a:gd name="connsiteX128" fmla="*/ 8472531 w 10137998"/>
                <a:gd name="connsiteY128" fmla="*/ 1212783 h 1376412"/>
                <a:gd name="connsiteX129" fmla="*/ 8414780 w 10137998"/>
                <a:gd name="connsiteY129" fmla="*/ 1251284 h 1376412"/>
                <a:gd name="connsiteX130" fmla="*/ 8347403 w 10137998"/>
                <a:gd name="connsiteY130" fmla="*/ 1270535 h 1376412"/>
                <a:gd name="connsiteX131" fmla="*/ 8318527 w 10137998"/>
                <a:gd name="connsiteY131" fmla="*/ 1280160 h 1376412"/>
                <a:gd name="connsiteX132" fmla="*/ 7981643 w 10137998"/>
                <a:gd name="connsiteY132" fmla="*/ 1299410 h 1376412"/>
                <a:gd name="connsiteX133" fmla="*/ 7923891 w 10137998"/>
                <a:gd name="connsiteY133" fmla="*/ 1309036 h 1376412"/>
                <a:gd name="connsiteX134" fmla="*/ 7596633 w 10137998"/>
                <a:gd name="connsiteY134" fmla="*/ 1337911 h 1376412"/>
                <a:gd name="connsiteX135" fmla="*/ 7269374 w 10137998"/>
                <a:gd name="connsiteY135" fmla="*/ 1337911 h 1376412"/>
                <a:gd name="connsiteX136" fmla="*/ 7230873 w 10137998"/>
                <a:gd name="connsiteY136" fmla="*/ 1328286 h 1376412"/>
                <a:gd name="connsiteX137" fmla="*/ 7019117 w 10137998"/>
                <a:gd name="connsiteY137" fmla="*/ 1309036 h 1376412"/>
                <a:gd name="connsiteX138" fmla="*/ 6739984 w 10137998"/>
                <a:gd name="connsiteY138" fmla="*/ 1289785 h 1376412"/>
                <a:gd name="connsiteX139" fmla="*/ 6682233 w 10137998"/>
                <a:gd name="connsiteY139" fmla="*/ 1270535 h 1376412"/>
                <a:gd name="connsiteX140" fmla="*/ 6653357 w 10137998"/>
                <a:gd name="connsiteY140" fmla="*/ 1260909 h 1376412"/>
                <a:gd name="connsiteX141" fmla="*/ 6624481 w 10137998"/>
                <a:gd name="connsiteY141" fmla="*/ 1232033 h 1376412"/>
                <a:gd name="connsiteX142" fmla="*/ 6566729 w 10137998"/>
                <a:gd name="connsiteY142" fmla="*/ 1193532 h 1376412"/>
                <a:gd name="connsiteX143" fmla="*/ 6537854 w 10137998"/>
                <a:gd name="connsiteY143" fmla="*/ 1174282 h 1376412"/>
                <a:gd name="connsiteX144" fmla="*/ 6508978 w 10137998"/>
                <a:gd name="connsiteY144" fmla="*/ 1145406 h 1376412"/>
                <a:gd name="connsiteX145" fmla="*/ 6489727 w 10137998"/>
                <a:gd name="connsiteY145" fmla="*/ 1116530 h 1376412"/>
                <a:gd name="connsiteX146" fmla="*/ 6460851 w 10137998"/>
                <a:gd name="connsiteY146" fmla="*/ 1078029 h 1376412"/>
                <a:gd name="connsiteX147" fmla="*/ 6422350 w 10137998"/>
                <a:gd name="connsiteY147" fmla="*/ 1029903 h 1376412"/>
                <a:gd name="connsiteX148" fmla="*/ 6316473 w 10137998"/>
                <a:gd name="connsiteY148" fmla="*/ 981777 h 1376412"/>
                <a:gd name="connsiteX149" fmla="*/ 6220220 w 10137998"/>
                <a:gd name="connsiteY149" fmla="*/ 962526 h 1376412"/>
                <a:gd name="connsiteX150" fmla="*/ 6191344 w 10137998"/>
                <a:gd name="connsiteY150" fmla="*/ 943276 h 1376412"/>
                <a:gd name="connsiteX151" fmla="*/ 6056590 w 10137998"/>
                <a:gd name="connsiteY151" fmla="*/ 943276 h 1376412"/>
                <a:gd name="connsiteX152" fmla="*/ 5969963 w 10137998"/>
                <a:gd name="connsiteY152" fmla="*/ 981777 h 1376412"/>
                <a:gd name="connsiteX153" fmla="*/ 5931462 w 10137998"/>
                <a:gd name="connsiteY153" fmla="*/ 1068404 h 1376412"/>
                <a:gd name="connsiteX154" fmla="*/ 5921837 w 10137998"/>
                <a:gd name="connsiteY154" fmla="*/ 1097280 h 1376412"/>
                <a:gd name="connsiteX155" fmla="*/ 5912211 w 10137998"/>
                <a:gd name="connsiteY155" fmla="*/ 1145406 h 1376412"/>
                <a:gd name="connsiteX156" fmla="*/ 5854460 w 10137998"/>
                <a:gd name="connsiteY156" fmla="*/ 1203158 h 1376412"/>
                <a:gd name="connsiteX157" fmla="*/ 5796708 w 10137998"/>
                <a:gd name="connsiteY157" fmla="*/ 1222408 h 1376412"/>
                <a:gd name="connsiteX158" fmla="*/ 5738957 w 10137998"/>
                <a:gd name="connsiteY158" fmla="*/ 1260909 h 1376412"/>
                <a:gd name="connsiteX159" fmla="*/ 5710081 w 10137998"/>
                <a:gd name="connsiteY159" fmla="*/ 1280160 h 1376412"/>
                <a:gd name="connsiteX160" fmla="*/ 5575327 w 10137998"/>
                <a:gd name="connsiteY160" fmla="*/ 1318661 h 1376412"/>
                <a:gd name="connsiteX161" fmla="*/ 5517576 w 10137998"/>
                <a:gd name="connsiteY161" fmla="*/ 1328286 h 1376412"/>
                <a:gd name="connsiteX162" fmla="*/ 4949685 w 10137998"/>
                <a:gd name="connsiteY162" fmla="*/ 1337911 h 1376412"/>
                <a:gd name="connsiteX163" fmla="*/ 4776430 w 10137998"/>
                <a:gd name="connsiteY163" fmla="*/ 1357162 h 1376412"/>
                <a:gd name="connsiteX164" fmla="*/ 4737929 w 10137998"/>
                <a:gd name="connsiteY164" fmla="*/ 1366787 h 1376412"/>
                <a:gd name="connsiteX165" fmla="*/ 4545424 w 10137998"/>
                <a:gd name="connsiteY165" fmla="*/ 1376412 h 1376412"/>
                <a:gd name="connsiteX166" fmla="*/ 4458797 w 10137998"/>
                <a:gd name="connsiteY166" fmla="*/ 1357162 h 1376412"/>
                <a:gd name="connsiteX167" fmla="*/ 4401045 w 10137998"/>
                <a:gd name="connsiteY167" fmla="*/ 1328286 h 1376412"/>
                <a:gd name="connsiteX168" fmla="*/ 4381795 w 10137998"/>
                <a:gd name="connsiteY168" fmla="*/ 1299410 h 1376412"/>
                <a:gd name="connsiteX169" fmla="*/ 4352919 w 10137998"/>
                <a:gd name="connsiteY169" fmla="*/ 1289785 h 1376412"/>
                <a:gd name="connsiteX170" fmla="*/ 4324043 w 10137998"/>
                <a:gd name="connsiteY170" fmla="*/ 1270535 h 1376412"/>
                <a:gd name="connsiteX171" fmla="*/ 4285542 w 10137998"/>
                <a:gd name="connsiteY171" fmla="*/ 1260909 h 1376412"/>
                <a:gd name="connsiteX172" fmla="*/ 4198915 w 10137998"/>
                <a:gd name="connsiteY172" fmla="*/ 1212783 h 1376412"/>
                <a:gd name="connsiteX173" fmla="*/ 4170039 w 10137998"/>
                <a:gd name="connsiteY173" fmla="*/ 1203158 h 1376412"/>
                <a:gd name="connsiteX174" fmla="*/ 4093037 w 10137998"/>
                <a:gd name="connsiteY174" fmla="*/ 1174282 h 1376412"/>
                <a:gd name="connsiteX175" fmla="*/ 4073786 w 10137998"/>
                <a:gd name="connsiteY175" fmla="*/ 1020278 h 1376412"/>
                <a:gd name="connsiteX176" fmla="*/ 4064161 w 10137998"/>
                <a:gd name="connsiteY176" fmla="*/ 972151 h 1376412"/>
                <a:gd name="connsiteX177" fmla="*/ 3987159 w 10137998"/>
                <a:gd name="connsiteY177" fmla="*/ 914400 h 1376412"/>
                <a:gd name="connsiteX178" fmla="*/ 3953320 w 10137998"/>
                <a:gd name="connsiteY178" fmla="*/ 957163 h 1376412"/>
                <a:gd name="connsiteX179" fmla="*/ 3829194 w 10137998"/>
                <a:gd name="connsiteY179" fmla="*/ 942674 h 1376412"/>
                <a:gd name="connsiteX180" fmla="*/ 3578135 w 10137998"/>
                <a:gd name="connsiteY180" fmla="*/ 904173 h 1376412"/>
                <a:gd name="connsiteX181" fmla="*/ 3380767 w 10137998"/>
                <a:gd name="connsiteY181" fmla="*/ 837398 h 1376412"/>
                <a:gd name="connsiteX182" fmla="*/ 3323016 w 10137998"/>
                <a:gd name="connsiteY182" fmla="*/ 856648 h 1376412"/>
                <a:gd name="connsiteX183" fmla="*/ 3265264 w 10137998"/>
                <a:gd name="connsiteY183" fmla="*/ 885524 h 1376412"/>
                <a:gd name="connsiteX184" fmla="*/ 3236388 w 10137998"/>
                <a:gd name="connsiteY184" fmla="*/ 904775 h 1376412"/>
                <a:gd name="connsiteX185" fmla="*/ 3178637 w 10137998"/>
                <a:gd name="connsiteY185" fmla="*/ 924025 h 1376412"/>
                <a:gd name="connsiteX186" fmla="*/ 3101635 w 10137998"/>
                <a:gd name="connsiteY186" fmla="*/ 943276 h 1376412"/>
                <a:gd name="connsiteX187" fmla="*/ 2947630 w 10137998"/>
                <a:gd name="connsiteY187" fmla="*/ 962526 h 1376412"/>
                <a:gd name="connsiteX188" fmla="*/ 2601121 w 10137998"/>
                <a:gd name="connsiteY188" fmla="*/ 981777 h 1376412"/>
                <a:gd name="connsiteX189" fmla="*/ 2273862 w 10137998"/>
                <a:gd name="connsiteY189" fmla="*/ 972151 h 1376412"/>
                <a:gd name="connsiteX190" fmla="*/ 2206485 w 10137998"/>
                <a:gd name="connsiteY190" fmla="*/ 962526 h 1376412"/>
                <a:gd name="connsiteX191" fmla="*/ 2071731 w 10137998"/>
                <a:gd name="connsiteY191" fmla="*/ 972151 h 1376412"/>
                <a:gd name="connsiteX192" fmla="*/ 2013980 w 10137998"/>
                <a:gd name="connsiteY192" fmla="*/ 991402 h 1376412"/>
                <a:gd name="connsiteX193" fmla="*/ 1946603 w 10137998"/>
                <a:gd name="connsiteY193" fmla="*/ 1029903 h 1376412"/>
                <a:gd name="connsiteX194" fmla="*/ 1859976 w 10137998"/>
                <a:gd name="connsiteY194" fmla="*/ 1049153 h 1376412"/>
                <a:gd name="connsiteX195" fmla="*/ 1831100 w 10137998"/>
                <a:gd name="connsiteY195" fmla="*/ 1078029 h 1376412"/>
                <a:gd name="connsiteX196" fmla="*/ 1792599 w 10137998"/>
                <a:gd name="connsiteY196" fmla="*/ 1087655 h 1376412"/>
                <a:gd name="connsiteX197" fmla="*/ 1725222 w 10137998"/>
                <a:gd name="connsiteY197" fmla="*/ 1106905 h 1376412"/>
                <a:gd name="connsiteX198" fmla="*/ 1638595 w 10137998"/>
                <a:gd name="connsiteY198" fmla="*/ 1116530 h 1376412"/>
                <a:gd name="connsiteX199" fmla="*/ 1523091 w 10137998"/>
                <a:gd name="connsiteY199" fmla="*/ 1135781 h 1376412"/>
                <a:gd name="connsiteX200" fmla="*/ 1359462 w 10137998"/>
                <a:gd name="connsiteY200" fmla="*/ 1155031 h 1376412"/>
                <a:gd name="connsiteX201" fmla="*/ 1041828 w 10137998"/>
                <a:gd name="connsiteY201" fmla="*/ 1174282 h 1376412"/>
                <a:gd name="connsiteX202" fmla="*/ 1003327 w 10137998"/>
                <a:gd name="connsiteY202" fmla="*/ 1183907 h 1376412"/>
                <a:gd name="connsiteX203" fmla="*/ 868574 w 10137998"/>
                <a:gd name="connsiteY203" fmla="*/ 1193532 h 1376412"/>
                <a:gd name="connsiteX204" fmla="*/ 665841 w 10137998"/>
                <a:gd name="connsiteY204" fmla="*/ 1183907 h 1376412"/>
                <a:gd name="connsiteX205" fmla="*/ 541315 w 10137998"/>
                <a:gd name="connsiteY205" fmla="*/ 1164657 h 1376412"/>
                <a:gd name="connsiteX206" fmla="*/ 483563 w 10137998"/>
                <a:gd name="connsiteY206" fmla="*/ 1155031 h 1376412"/>
                <a:gd name="connsiteX207" fmla="*/ 348809 w 10137998"/>
                <a:gd name="connsiteY207" fmla="*/ 1116530 h 1376412"/>
                <a:gd name="connsiteX208" fmla="*/ 310308 w 10137998"/>
                <a:gd name="connsiteY208" fmla="*/ 1097280 h 1376412"/>
                <a:gd name="connsiteX209" fmla="*/ 281433 w 10137998"/>
                <a:gd name="connsiteY209" fmla="*/ 1078029 h 1376412"/>
                <a:gd name="connsiteX210" fmla="*/ 233306 w 10137998"/>
                <a:gd name="connsiteY210" fmla="*/ 1068404 h 1376412"/>
                <a:gd name="connsiteX211" fmla="*/ 194805 w 10137998"/>
                <a:gd name="connsiteY211" fmla="*/ 1058779 h 1376412"/>
                <a:gd name="connsiteX212" fmla="*/ 137054 w 10137998"/>
                <a:gd name="connsiteY212" fmla="*/ 1039528 h 1376412"/>
                <a:gd name="connsiteX213" fmla="*/ 83964 w 10137998"/>
                <a:gd name="connsiteY213" fmla="*/ 1001228 h 1376412"/>
                <a:gd name="connsiteX214" fmla="*/ 11925 w 10137998"/>
                <a:gd name="connsiteY214" fmla="*/ 904775 h 1376412"/>
                <a:gd name="connsiteX215" fmla="*/ 2300 w 10137998"/>
                <a:gd name="connsiteY215" fmla="*/ 875899 h 1376412"/>
                <a:gd name="connsiteX216" fmla="*/ 35738 w 10137998"/>
                <a:gd name="connsiteY216" fmla="*/ 798897 h 1376412"/>
                <a:gd name="connsiteX217" fmla="*/ 79302 w 10137998"/>
                <a:gd name="connsiteY217" fmla="*/ 760396 h 1376412"/>
                <a:gd name="connsiteX218" fmla="*/ 137054 w 10137998"/>
                <a:gd name="connsiteY218" fmla="*/ 741145 h 1376412"/>
                <a:gd name="connsiteX219" fmla="*/ 165929 w 10137998"/>
                <a:gd name="connsiteY219" fmla="*/ 731520 h 1376412"/>
                <a:gd name="connsiteX220" fmla="*/ 238369 w 10137998"/>
                <a:gd name="connsiteY220" fmla="*/ 693320 h 1376412"/>
                <a:gd name="connsiteX221" fmla="*/ 305846 w 10137998"/>
                <a:gd name="connsiteY221" fmla="*/ 669306 h 1376412"/>
                <a:gd name="connsiteX222" fmla="*/ 363397 w 10137998"/>
                <a:gd name="connsiteY222" fmla="*/ 654919 h 1376412"/>
                <a:gd name="connsiteX223" fmla="*/ 445363 w 10137998"/>
                <a:gd name="connsiteY223" fmla="*/ 631005 h 1376412"/>
                <a:gd name="connsiteX224" fmla="*/ 512740 w 10137998"/>
                <a:gd name="connsiteY224" fmla="*/ 611856 h 1376412"/>
                <a:gd name="connsiteX225" fmla="*/ 580016 w 10137998"/>
                <a:gd name="connsiteY225" fmla="*/ 625943 h 1376412"/>
                <a:gd name="connsiteX226" fmla="*/ 608892 w 10137998"/>
                <a:gd name="connsiteY226" fmla="*/ 606792 h 1376412"/>
                <a:gd name="connsiteX227" fmla="*/ 685694 w 10137998"/>
                <a:gd name="connsiteY227" fmla="*/ 606391 h 1376412"/>
                <a:gd name="connsiteX228" fmla="*/ 671305 w 10137998"/>
                <a:gd name="connsiteY228" fmla="*/ 562928 h 1376412"/>
                <a:gd name="connsiteX229" fmla="*/ 608691 w 10137998"/>
                <a:gd name="connsiteY229" fmla="*/ 543376 h 1376412"/>
                <a:gd name="connsiteX230" fmla="*/ 541415 w 10137998"/>
                <a:gd name="connsiteY230" fmla="*/ 519363 h 1376412"/>
                <a:gd name="connsiteX231" fmla="*/ 498352 w 10137998"/>
                <a:gd name="connsiteY231" fmla="*/ 495249 h 1376412"/>
                <a:gd name="connsiteX232" fmla="*/ 455289 w 10137998"/>
                <a:gd name="connsiteY232" fmla="*/ 427973 h 1376412"/>
                <a:gd name="connsiteX233" fmla="*/ 431276 w 10137998"/>
                <a:gd name="connsiteY233" fmla="*/ 317533 h 1376412"/>
                <a:gd name="connsiteX234" fmla="*/ 502814 w 10137998"/>
                <a:gd name="connsiteY234" fmla="*/ 221381 h 1376412"/>
                <a:gd name="connsiteX235" fmla="*/ 531689 w 10137998"/>
                <a:gd name="connsiteY235" fmla="*/ 202130 h 1376412"/>
                <a:gd name="connsiteX236" fmla="*/ 637567 w 10137998"/>
                <a:gd name="connsiteY236" fmla="*/ 182880 h 1376412"/>
                <a:gd name="connsiteX0" fmla="*/ 637567 w 10137998"/>
                <a:gd name="connsiteY0" fmla="*/ 182880 h 1376412"/>
                <a:gd name="connsiteX1" fmla="*/ 695319 w 10137998"/>
                <a:gd name="connsiteY1" fmla="*/ 173255 h 1376412"/>
                <a:gd name="connsiteX2" fmla="*/ 753070 w 10137998"/>
                <a:gd name="connsiteY2" fmla="*/ 154004 h 1376412"/>
                <a:gd name="connsiteX3" fmla="*/ 781946 w 10137998"/>
                <a:gd name="connsiteY3" fmla="*/ 134753 h 1376412"/>
                <a:gd name="connsiteX4" fmla="*/ 878199 w 10137998"/>
                <a:gd name="connsiteY4" fmla="*/ 125128 h 1376412"/>
                <a:gd name="connsiteX5" fmla="*/ 1061079 w 10137998"/>
                <a:gd name="connsiteY5" fmla="*/ 115503 h 1376412"/>
                <a:gd name="connsiteX6" fmla="*/ 1099580 w 10137998"/>
                <a:gd name="connsiteY6" fmla="*/ 105878 h 1376412"/>
                <a:gd name="connsiteX7" fmla="*/ 1301710 w 10137998"/>
                <a:gd name="connsiteY7" fmla="*/ 86627 h 1376412"/>
                <a:gd name="connsiteX8" fmla="*/ 1495820 w 10137998"/>
                <a:gd name="connsiteY8" fmla="*/ 86828 h 1376412"/>
                <a:gd name="connsiteX9" fmla="*/ 1662909 w 10137998"/>
                <a:gd name="connsiteY9" fmla="*/ 82265 h 1376412"/>
                <a:gd name="connsiteX10" fmla="*/ 1691784 w 10137998"/>
                <a:gd name="connsiteY10" fmla="*/ 82366 h 1376412"/>
                <a:gd name="connsiteX11" fmla="*/ 1740011 w 10137998"/>
                <a:gd name="connsiteY11" fmla="*/ 96954 h 1376412"/>
                <a:gd name="connsiteX12" fmla="*/ 1793301 w 10137998"/>
                <a:gd name="connsiteY12" fmla="*/ 87730 h 1376412"/>
                <a:gd name="connsiteX13" fmla="*/ 1874564 w 10137998"/>
                <a:gd name="connsiteY13" fmla="*/ 111743 h 1376412"/>
                <a:gd name="connsiteX14" fmla="*/ 1978554 w 10137998"/>
                <a:gd name="connsiteY14" fmla="*/ 114919 h 1376412"/>
                <a:gd name="connsiteX15" fmla="*/ 2057143 w 10137998"/>
                <a:gd name="connsiteY15" fmla="*/ 125830 h 1376412"/>
                <a:gd name="connsiteX16" fmla="*/ 2110132 w 10137998"/>
                <a:gd name="connsiteY16" fmla="*/ 139917 h 1376412"/>
                <a:gd name="connsiteX17" fmla="*/ 2139108 w 10137998"/>
                <a:gd name="connsiteY17" fmla="*/ 154305 h 1376412"/>
                <a:gd name="connsiteX18" fmla="*/ 2177509 w 10137998"/>
                <a:gd name="connsiteY18" fmla="*/ 163930 h 1376412"/>
                <a:gd name="connsiteX19" fmla="*/ 2321988 w 10137998"/>
                <a:gd name="connsiteY19" fmla="*/ 211756 h 1376412"/>
                <a:gd name="connsiteX20" fmla="*/ 2370115 w 10137998"/>
                <a:gd name="connsiteY20" fmla="*/ 221381 h 1376412"/>
                <a:gd name="connsiteX21" fmla="*/ 2427866 w 10137998"/>
                <a:gd name="connsiteY21" fmla="*/ 269507 h 1376412"/>
                <a:gd name="connsiteX22" fmla="*/ 2485618 w 10137998"/>
                <a:gd name="connsiteY22" fmla="*/ 308008 h 1376412"/>
                <a:gd name="connsiteX23" fmla="*/ 2504868 w 10137998"/>
                <a:gd name="connsiteY23" fmla="*/ 336884 h 1376412"/>
                <a:gd name="connsiteX24" fmla="*/ 2572245 w 10137998"/>
                <a:gd name="connsiteY24" fmla="*/ 365760 h 1376412"/>
                <a:gd name="connsiteX25" fmla="*/ 2629997 w 10137998"/>
                <a:gd name="connsiteY25" fmla="*/ 375385 h 1376412"/>
                <a:gd name="connsiteX26" fmla="*/ 2658873 w 10137998"/>
                <a:gd name="connsiteY26" fmla="*/ 385010 h 1376412"/>
                <a:gd name="connsiteX27" fmla="*/ 2716624 w 10137998"/>
                <a:gd name="connsiteY27" fmla="*/ 394636 h 1376412"/>
                <a:gd name="connsiteX28" fmla="*/ 2745500 w 10137998"/>
                <a:gd name="connsiteY28" fmla="*/ 404261 h 1376412"/>
                <a:gd name="connsiteX29" fmla="*/ 2793626 w 10137998"/>
                <a:gd name="connsiteY29" fmla="*/ 413886 h 1376412"/>
                <a:gd name="connsiteX30" fmla="*/ 2832127 w 10137998"/>
                <a:gd name="connsiteY30" fmla="*/ 423511 h 1376412"/>
                <a:gd name="connsiteX31" fmla="*/ 3140136 w 10137998"/>
                <a:gd name="connsiteY31" fmla="*/ 423511 h 1376412"/>
                <a:gd name="connsiteX32" fmla="*/ 3169011 w 10137998"/>
                <a:gd name="connsiteY32" fmla="*/ 433137 h 1376412"/>
                <a:gd name="connsiteX33" fmla="*/ 3274889 w 10137998"/>
                <a:gd name="connsiteY33" fmla="*/ 442762 h 1376412"/>
                <a:gd name="connsiteX34" fmla="*/ 3515521 w 10137998"/>
                <a:gd name="connsiteY34" fmla="*/ 442762 h 1376412"/>
                <a:gd name="connsiteX35" fmla="*/ 3611774 w 10137998"/>
                <a:gd name="connsiteY35" fmla="*/ 413886 h 1376412"/>
                <a:gd name="connsiteX36" fmla="*/ 3688776 w 10137998"/>
                <a:gd name="connsiteY36" fmla="*/ 394636 h 1376412"/>
                <a:gd name="connsiteX37" fmla="*/ 3842780 w 10137998"/>
                <a:gd name="connsiteY37" fmla="*/ 404261 h 1376412"/>
                <a:gd name="connsiteX38" fmla="*/ 4064161 w 10137998"/>
                <a:gd name="connsiteY38" fmla="*/ 385010 h 1376412"/>
                <a:gd name="connsiteX39" fmla="*/ 4102662 w 10137998"/>
                <a:gd name="connsiteY39" fmla="*/ 375385 h 1376412"/>
                <a:gd name="connsiteX40" fmla="*/ 4179664 w 10137998"/>
                <a:gd name="connsiteY40" fmla="*/ 365760 h 1376412"/>
                <a:gd name="connsiteX41" fmla="*/ 4458797 w 10137998"/>
                <a:gd name="connsiteY41" fmla="*/ 385010 h 1376412"/>
                <a:gd name="connsiteX42" fmla="*/ 4699428 w 10137998"/>
                <a:gd name="connsiteY42" fmla="*/ 404261 h 1376412"/>
                <a:gd name="connsiteX43" fmla="*/ 4814931 w 10137998"/>
                <a:gd name="connsiteY43" fmla="*/ 423511 h 1376412"/>
                <a:gd name="connsiteX44" fmla="*/ 4843807 w 10137998"/>
                <a:gd name="connsiteY44" fmla="*/ 433137 h 1376412"/>
                <a:gd name="connsiteX45" fmla="*/ 4930435 w 10137998"/>
                <a:gd name="connsiteY45" fmla="*/ 442762 h 1376412"/>
                <a:gd name="connsiteX46" fmla="*/ 5017062 w 10137998"/>
                <a:gd name="connsiteY46" fmla="*/ 481263 h 1376412"/>
                <a:gd name="connsiteX47" fmla="*/ 5065188 w 10137998"/>
                <a:gd name="connsiteY47" fmla="*/ 490888 h 1376412"/>
                <a:gd name="connsiteX48" fmla="*/ 5094064 w 10137998"/>
                <a:gd name="connsiteY48" fmla="*/ 500513 h 1376412"/>
                <a:gd name="connsiteX49" fmla="*/ 5171066 w 10137998"/>
                <a:gd name="connsiteY49" fmla="*/ 471638 h 1376412"/>
                <a:gd name="connsiteX50" fmla="*/ 5199942 w 10137998"/>
                <a:gd name="connsiteY50" fmla="*/ 442762 h 1376412"/>
                <a:gd name="connsiteX51" fmla="*/ 5296195 w 10137998"/>
                <a:gd name="connsiteY51" fmla="*/ 433137 h 1376412"/>
                <a:gd name="connsiteX52" fmla="*/ 5373197 w 10137998"/>
                <a:gd name="connsiteY52" fmla="*/ 423511 h 1376412"/>
                <a:gd name="connsiteX53" fmla="*/ 5440574 w 10137998"/>
                <a:gd name="connsiteY53" fmla="*/ 413886 h 1376412"/>
                <a:gd name="connsiteX54" fmla="*/ 5825584 w 10137998"/>
                <a:gd name="connsiteY54" fmla="*/ 394636 h 1376412"/>
                <a:gd name="connsiteX55" fmla="*/ 5892961 w 10137998"/>
                <a:gd name="connsiteY55" fmla="*/ 385010 h 1376412"/>
                <a:gd name="connsiteX56" fmla="*/ 5921837 w 10137998"/>
                <a:gd name="connsiteY56" fmla="*/ 375385 h 1376412"/>
                <a:gd name="connsiteX57" fmla="*/ 6210595 w 10137998"/>
                <a:gd name="connsiteY57" fmla="*/ 385010 h 1376412"/>
                <a:gd name="connsiteX58" fmla="*/ 6383849 w 10137998"/>
                <a:gd name="connsiteY58" fmla="*/ 375385 h 1376412"/>
                <a:gd name="connsiteX59" fmla="*/ 6393475 w 10137998"/>
                <a:gd name="connsiteY59" fmla="*/ 346509 h 1376412"/>
                <a:gd name="connsiteX60" fmla="*/ 6422350 w 10137998"/>
                <a:gd name="connsiteY60" fmla="*/ 327259 h 1376412"/>
                <a:gd name="connsiteX61" fmla="*/ 6470477 w 10137998"/>
                <a:gd name="connsiteY61" fmla="*/ 279132 h 1376412"/>
                <a:gd name="connsiteX62" fmla="*/ 6489727 w 10137998"/>
                <a:gd name="connsiteY62" fmla="*/ 250257 h 1376412"/>
                <a:gd name="connsiteX63" fmla="*/ 6547479 w 10137998"/>
                <a:gd name="connsiteY63" fmla="*/ 211756 h 1376412"/>
                <a:gd name="connsiteX64" fmla="*/ 6605230 w 10137998"/>
                <a:gd name="connsiteY64" fmla="*/ 182880 h 1376412"/>
                <a:gd name="connsiteX65" fmla="*/ 6634106 w 10137998"/>
                <a:gd name="connsiteY65" fmla="*/ 163629 h 1376412"/>
                <a:gd name="connsiteX66" fmla="*/ 6691858 w 10137998"/>
                <a:gd name="connsiteY66" fmla="*/ 144379 h 1376412"/>
                <a:gd name="connsiteX67" fmla="*/ 6720734 w 10137998"/>
                <a:gd name="connsiteY67" fmla="*/ 125128 h 1376412"/>
                <a:gd name="connsiteX68" fmla="*/ 6759235 w 10137998"/>
                <a:gd name="connsiteY68" fmla="*/ 115503 h 1376412"/>
                <a:gd name="connsiteX69" fmla="*/ 6788110 w 10137998"/>
                <a:gd name="connsiteY69" fmla="*/ 105878 h 1376412"/>
                <a:gd name="connsiteX70" fmla="*/ 6970990 w 10137998"/>
                <a:gd name="connsiteY70" fmla="*/ 86627 h 1376412"/>
                <a:gd name="connsiteX71" fmla="*/ 7144245 w 10137998"/>
                <a:gd name="connsiteY71" fmla="*/ 67377 h 1376412"/>
                <a:gd name="connsiteX72" fmla="*/ 7211622 w 10137998"/>
                <a:gd name="connsiteY72" fmla="*/ 57751 h 1376412"/>
                <a:gd name="connsiteX73" fmla="*/ 7423378 w 10137998"/>
                <a:gd name="connsiteY73" fmla="*/ 48126 h 1376412"/>
                <a:gd name="connsiteX74" fmla="*/ 7490755 w 10137998"/>
                <a:gd name="connsiteY74" fmla="*/ 28876 h 1376412"/>
                <a:gd name="connsiteX75" fmla="*/ 7664009 w 10137998"/>
                <a:gd name="connsiteY75" fmla="*/ 19250 h 1376412"/>
                <a:gd name="connsiteX76" fmla="*/ 7789138 w 10137998"/>
                <a:gd name="connsiteY76" fmla="*/ 0 h 1376412"/>
                <a:gd name="connsiteX77" fmla="*/ 7952767 w 10137998"/>
                <a:gd name="connsiteY77" fmla="*/ 9625 h 1376412"/>
                <a:gd name="connsiteX78" fmla="*/ 8097146 w 10137998"/>
                <a:gd name="connsiteY78" fmla="*/ 38501 h 1376412"/>
                <a:gd name="connsiteX79" fmla="*/ 8126022 w 10137998"/>
                <a:gd name="connsiteY79" fmla="*/ 48126 h 1376412"/>
                <a:gd name="connsiteX80" fmla="*/ 8203024 w 10137998"/>
                <a:gd name="connsiteY80" fmla="*/ 67377 h 1376412"/>
                <a:gd name="connsiteX81" fmla="*/ 8241525 w 10137998"/>
                <a:gd name="connsiteY81" fmla="*/ 86627 h 1376412"/>
                <a:gd name="connsiteX82" fmla="*/ 8376279 w 10137998"/>
                <a:gd name="connsiteY82" fmla="*/ 115503 h 1376412"/>
                <a:gd name="connsiteX83" fmla="*/ 8434030 w 10137998"/>
                <a:gd name="connsiteY83" fmla="*/ 134753 h 1376412"/>
                <a:gd name="connsiteX84" fmla="*/ 8511033 w 10137998"/>
                <a:gd name="connsiteY84" fmla="*/ 154004 h 1376412"/>
                <a:gd name="connsiteX85" fmla="*/ 8539908 w 10137998"/>
                <a:gd name="connsiteY85" fmla="*/ 182880 h 1376412"/>
                <a:gd name="connsiteX86" fmla="*/ 8616910 w 10137998"/>
                <a:gd name="connsiteY86" fmla="*/ 231006 h 1376412"/>
                <a:gd name="connsiteX87" fmla="*/ 8665037 w 10137998"/>
                <a:gd name="connsiteY87" fmla="*/ 317633 h 1376412"/>
                <a:gd name="connsiteX88" fmla="*/ 8655411 w 10137998"/>
                <a:gd name="connsiteY88" fmla="*/ 413886 h 1376412"/>
                <a:gd name="connsiteX89" fmla="*/ 8645786 w 10137998"/>
                <a:gd name="connsiteY89" fmla="*/ 442762 h 1376412"/>
                <a:gd name="connsiteX90" fmla="*/ 8616910 w 10137998"/>
                <a:gd name="connsiteY90" fmla="*/ 452387 h 1376412"/>
                <a:gd name="connsiteX91" fmla="*/ 8597660 w 10137998"/>
                <a:gd name="connsiteY91" fmla="*/ 481263 h 1376412"/>
                <a:gd name="connsiteX92" fmla="*/ 8665037 w 10137998"/>
                <a:gd name="connsiteY92" fmla="*/ 519764 h 1376412"/>
                <a:gd name="connsiteX93" fmla="*/ 8713163 w 10137998"/>
                <a:gd name="connsiteY93" fmla="*/ 529389 h 1376412"/>
                <a:gd name="connsiteX94" fmla="*/ 8819041 w 10137998"/>
                <a:gd name="connsiteY94" fmla="*/ 558265 h 1376412"/>
                <a:gd name="connsiteX95" fmla="*/ 8886418 w 10137998"/>
                <a:gd name="connsiteY95" fmla="*/ 548640 h 1376412"/>
                <a:gd name="connsiteX96" fmla="*/ 8953795 w 10137998"/>
                <a:gd name="connsiteY96" fmla="*/ 519764 h 1376412"/>
                <a:gd name="connsiteX97" fmla="*/ 9030797 w 10137998"/>
                <a:gd name="connsiteY97" fmla="*/ 500513 h 1376412"/>
                <a:gd name="connsiteX98" fmla="*/ 9175176 w 10137998"/>
                <a:gd name="connsiteY98" fmla="*/ 490888 h 1376412"/>
                <a:gd name="connsiteX99" fmla="*/ 9483184 w 10137998"/>
                <a:gd name="connsiteY99" fmla="*/ 510139 h 1376412"/>
                <a:gd name="connsiteX100" fmla="*/ 9512060 w 10137998"/>
                <a:gd name="connsiteY100" fmla="*/ 519764 h 1376412"/>
                <a:gd name="connsiteX101" fmla="*/ 9550561 w 10137998"/>
                <a:gd name="connsiteY101" fmla="*/ 529389 h 1376412"/>
                <a:gd name="connsiteX102" fmla="*/ 9579437 w 10137998"/>
                <a:gd name="connsiteY102" fmla="*/ 539015 h 1376412"/>
                <a:gd name="connsiteX103" fmla="*/ 9627563 w 10137998"/>
                <a:gd name="connsiteY103" fmla="*/ 548640 h 1376412"/>
                <a:gd name="connsiteX104" fmla="*/ 9685315 w 10137998"/>
                <a:gd name="connsiteY104" fmla="*/ 567890 h 1376412"/>
                <a:gd name="connsiteX105" fmla="*/ 9771942 w 10137998"/>
                <a:gd name="connsiteY105" fmla="*/ 596766 h 1376412"/>
                <a:gd name="connsiteX106" fmla="*/ 9800818 w 10137998"/>
                <a:gd name="connsiteY106" fmla="*/ 606391 h 1376412"/>
                <a:gd name="connsiteX107" fmla="*/ 9829694 w 10137998"/>
                <a:gd name="connsiteY107" fmla="*/ 616017 h 1376412"/>
                <a:gd name="connsiteX108" fmla="*/ 9925946 w 10137998"/>
                <a:gd name="connsiteY108" fmla="*/ 635267 h 1376412"/>
                <a:gd name="connsiteX109" fmla="*/ 10051075 w 10137998"/>
                <a:gd name="connsiteY109" fmla="*/ 741145 h 1376412"/>
                <a:gd name="connsiteX110" fmla="*/ 10108826 w 10137998"/>
                <a:gd name="connsiteY110" fmla="*/ 798897 h 1376412"/>
                <a:gd name="connsiteX111" fmla="*/ 10118451 w 10137998"/>
                <a:gd name="connsiteY111" fmla="*/ 827772 h 1376412"/>
                <a:gd name="connsiteX112" fmla="*/ 10137702 w 10137998"/>
                <a:gd name="connsiteY112" fmla="*/ 856648 h 1376412"/>
                <a:gd name="connsiteX113" fmla="*/ 10128077 w 10137998"/>
                <a:gd name="connsiteY113" fmla="*/ 885524 h 1376412"/>
                <a:gd name="connsiteX114" fmla="*/ 10070325 w 10137998"/>
                <a:gd name="connsiteY114" fmla="*/ 933650 h 1376412"/>
                <a:gd name="connsiteX115" fmla="*/ 10022199 w 10137998"/>
                <a:gd name="connsiteY115" fmla="*/ 972151 h 1376412"/>
                <a:gd name="connsiteX116" fmla="*/ 10002948 w 10137998"/>
                <a:gd name="connsiteY116" fmla="*/ 1001027 h 1376412"/>
                <a:gd name="connsiteX117" fmla="*/ 9916321 w 10137998"/>
                <a:gd name="connsiteY117" fmla="*/ 1049153 h 1376412"/>
                <a:gd name="connsiteX118" fmla="*/ 9887445 w 10137998"/>
                <a:gd name="connsiteY118" fmla="*/ 1068404 h 1376412"/>
                <a:gd name="connsiteX119" fmla="*/ 9791193 w 10137998"/>
                <a:gd name="connsiteY119" fmla="*/ 1097280 h 1376412"/>
                <a:gd name="connsiteX120" fmla="*/ 9762317 w 10137998"/>
                <a:gd name="connsiteY120" fmla="*/ 1106905 h 1376412"/>
                <a:gd name="connsiteX121" fmla="*/ 9540936 w 10137998"/>
                <a:gd name="connsiteY121" fmla="*/ 1126156 h 1376412"/>
                <a:gd name="connsiteX122" fmla="*/ 9483184 w 10137998"/>
                <a:gd name="connsiteY122" fmla="*/ 1135781 h 1376412"/>
                <a:gd name="connsiteX123" fmla="*/ 9406182 w 10137998"/>
                <a:gd name="connsiteY123" fmla="*/ 1145406 h 1376412"/>
                <a:gd name="connsiteX124" fmla="*/ 9358056 w 10137998"/>
                <a:gd name="connsiteY124" fmla="*/ 1155031 h 1376412"/>
                <a:gd name="connsiteX125" fmla="*/ 9271428 w 10137998"/>
                <a:gd name="connsiteY125" fmla="*/ 1164657 h 1376412"/>
                <a:gd name="connsiteX126" fmla="*/ 8819041 w 10137998"/>
                <a:gd name="connsiteY126" fmla="*/ 1183907 h 1376412"/>
                <a:gd name="connsiteX127" fmla="*/ 8511033 w 10137998"/>
                <a:gd name="connsiteY127" fmla="*/ 1193532 h 1376412"/>
                <a:gd name="connsiteX128" fmla="*/ 8472531 w 10137998"/>
                <a:gd name="connsiteY128" fmla="*/ 1212783 h 1376412"/>
                <a:gd name="connsiteX129" fmla="*/ 8414780 w 10137998"/>
                <a:gd name="connsiteY129" fmla="*/ 1251284 h 1376412"/>
                <a:gd name="connsiteX130" fmla="*/ 8347403 w 10137998"/>
                <a:gd name="connsiteY130" fmla="*/ 1270535 h 1376412"/>
                <a:gd name="connsiteX131" fmla="*/ 8318527 w 10137998"/>
                <a:gd name="connsiteY131" fmla="*/ 1280160 h 1376412"/>
                <a:gd name="connsiteX132" fmla="*/ 7981643 w 10137998"/>
                <a:gd name="connsiteY132" fmla="*/ 1299410 h 1376412"/>
                <a:gd name="connsiteX133" fmla="*/ 7923891 w 10137998"/>
                <a:gd name="connsiteY133" fmla="*/ 1309036 h 1376412"/>
                <a:gd name="connsiteX134" fmla="*/ 7596633 w 10137998"/>
                <a:gd name="connsiteY134" fmla="*/ 1337911 h 1376412"/>
                <a:gd name="connsiteX135" fmla="*/ 7269374 w 10137998"/>
                <a:gd name="connsiteY135" fmla="*/ 1337911 h 1376412"/>
                <a:gd name="connsiteX136" fmla="*/ 7230873 w 10137998"/>
                <a:gd name="connsiteY136" fmla="*/ 1328286 h 1376412"/>
                <a:gd name="connsiteX137" fmla="*/ 7019117 w 10137998"/>
                <a:gd name="connsiteY137" fmla="*/ 1309036 h 1376412"/>
                <a:gd name="connsiteX138" fmla="*/ 6739984 w 10137998"/>
                <a:gd name="connsiteY138" fmla="*/ 1289785 h 1376412"/>
                <a:gd name="connsiteX139" fmla="*/ 6682233 w 10137998"/>
                <a:gd name="connsiteY139" fmla="*/ 1270535 h 1376412"/>
                <a:gd name="connsiteX140" fmla="*/ 6653357 w 10137998"/>
                <a:gd name="connsiteY140" fmla="*/ 1260909 h 1376412"/>
                <a:gd name="connsiteX141" fmla="*/ 6624481 w 10137998"/>
                <a:gd name="connsiteY141" fmla="*/ 1232033 h 1376412"/>
                <a:gd name="connsiteX142" fmla="*/ 6566729 w 10137998"/>
                <a:gd name="connsiteY142" fmla="*/ 1193532 h 1376412"/>
                <a:gd name="connsiteX143" fmla="*/ 6537854 w 10137998"/>
                <a:gd name="connsiteY143" fmla="*/ 1174282 h 1376412"/>
                <a:gd name="connsiteX144" fmla="*/ 6508978 w 10137998"/>
                <a:gd name="connsiteY144" fmla="*/ 1145406 h 1376412"/>
                <a:gd name="connsiteX145" fmla="*/ 6489727 w 10137998"/>
                <a:gd name="connsiteY145" fmla="*/ 1116530 h 1376412"/>
                <a:gd name="connsiteX146" fmla="*/ 6460851 w 10137998"/>
                <a:gd name="connsiteY146" fmla="*/ 1078029 h 1376412"/>
                <a:gd name="connsiteX147" fmla="*/ 6422350 w 10137998"/>
                <a:gd name="connsiteY147" fmla="*/ 1029903 h 1376412"/>
                <a:gd name="connsiteX148" fmla="*/ 6316473 w 10137998"/>
                <a:gd name="connsiteY148" fmla="*/ 981777 h 1376412"/>
                <a:gd name="connsiteX149" fmla="*/ 6220220 w 10137998"/>
                <a:gd name="connsiteY149" fmla="*/ 962526 h 1376412"/>
                <a:gd name="connsiteX150" fmla="*/ 6191344 w 10137998"/>
                <a:gd name="connsiteY150" fmla="*/ 943276 h 1376412"/>
                <a:gd name="connsiteX151" fmla="*/ 6056590 w 10137998"/>
                <a:gd name="connsiteY151" fmla="*/ 943276 h 1376412"/>
                <a:gd name="connsiteX152" fmla="*/ 5969963 w 10137998"/>
                <a:gd name="connsiteY152" fmla="*/ 981777 h 1376412"/>
                <a:gd name="connsiteX153" fmla="*/ 5931462 w 10137998"/>
                <a:gd name="connsiteY153" fmla="*/ 1068404 h 1376412"/>
                <a:gd name="connsiteX154" fmla="*/ 5921837 w 10137998"/>
                <a:gd name="connsiteY154" fmla="*/ 1097280 h 1376412"/>
                <a:gd name="connsiteX155" fmla="*/ 5912211 w 10137998"/>
                <a:gd name="connsiteY155" fmla="*/ 1145406 h 1376412"/>
                <a:gd name="connsiteX156" fmla="*/ 5854460 w 10137998"/>
                <a:gd name="connsiteY156" fmla="*/ 1203158 h 1376412"/>
                <a:gd name="connsiteX157" fmla="*/ 5796708 w 10137998"/>
                <a:gd name="connsiteY157" fmla="*/ 1222408 h 1376412"/>
                <a:gd name="connsiteX158" fmla="*/ 5738957 w 10137998"/>
                <a:gd name="connsiteY158" fmla="*/ 1260909 h 1376412"/>
                <a:gd name="connsiteX159" fmla="*/ 5710081 w 10137998"/>
                <a:gd name="connsiteY159" fmla="*/ 1280160 h 1376412"/>
                <a:gd name="connsiteX160" fmla="*/ 5575327 w 10137998"/>
                <a:gd name="connsiteY160" fmla="*/ 1318661 h 1376412"/>
                <a:gd name="connsiteX161" fmla="*/ 5517576 w 10137998"/>
                <a:gd name="connsiteY161" fmla="*/ 1328286 h 1376412"/>
                <a:gd name="connsiteX162" fmla="*/ 4949685 w 10137998"/>
                <a:gd name="connsiteY162" fmla="*/ 1337911 h 1376412"/>
                <a:gd name="connsiteX163" fmla="*/ 4776430 w 10137998"/>
                <a:gd name="connsiteY163" fmla="*/ 1357162 h 1376412"/>
                <a:gd name="connsiteX164" fmla="*/ 4737929 w 10137998"/>
                <a:gd name="connsiteY164" fmla="*/ 1366787 h 1376412"/>
                <a:gd name="connsiteX165" fmla="*/ 4545424 w 10137998"/>
                <a:gd name="connsiteY165" fmla="*/ 1376412 h 1376412"/>
                <a:gd name="connsiteX166" fmla="*/ 4458797 w 10137998"/>
                <a:gd name="connsiteY166" fmla="*/ 1357162 h 1376412"/>
                <a:gd name="connsiteX167" fmla="*/ 4401045 w 10137998"/>
                <a:gd name="connsiteY167" fmla="*/ 1328286 h 1376412"/>
                <a:gd name="connsiteX168" fmla="*/ 4381795 w 10137998"/>
                <a:gd name="connsiteY168" fmla="*/ 1299410 h 1376412"/>
                <a:gd name="connsiteX169" fmla="*/ 4352919 w 10137998"/>
                <a:gd name="connsiteY169" fmla="*/ 1289785 h 1376412"/>
                <a:gd name="connsiteX170" fmla="*/ 4324043 w 10137998"/>
                <a:gd name="connsiteY170" fmla="*/ 1270535 h 1376412"/>
                <a:gd name="connsiteX171" fmla="*/ 4285542 w 10137998"/>
                <a:gd name="connsiteY171" fmla="*/ 1260909 h 1376412"/>
                <a:gd name="connsiteX172" fmla="*/ 4198915 w 10137998"/>
                <a:gd name="connsiteY172" fmla="*/ 1212783 h 1376412"/>
                <a:gd name="connsiteX173" fmla="*/ 4170039 w 10137998"/>
                <a:gd name="connsiteY173" fmla="*/ 1203158 h 1376412"/>
                <a:gd name="connsiteX174" fmla="*/ 4093037 w 10137998"/>
                <a:gd name="connsiteY174" fmla="*/ 1174282 h 1376412"/>
                <a:gd name="connsiteX175" fmla="*/ 4073786 w 10137998"/>
                <a:gd name="connsiteY175" fmla="*/ 1020278 h 1376412"/>
                <a:gd name="connsiteX176" fmla="*/ 4064161 w 10137998"/>
                <a:gd name="connsiteY176" fmla="*/ 972151 h 1376412"/>
                <a:gd name="connsiteX177" fmla="*/ 3996684 w 10137998"/>
                <a:gd name="connsiteY177" fmla="*/ 966788 h 1376412"/>
                <a:gd name="connsiteX178" fmla="*/ 3953320 w 10137998"/>
                <a:gd name="connsiteY178" fmla="*/ 957163 h 1376412"/>
                <a:gd name="connsiteX179" fmla="*/ 3829194 w 10137998"/>
                <a:gd name="connsiteY179" fmla="*/ 942674 h 1376412"/>
                <a:gd name="connsiteX180" fmla="*/ 3578135 w 10137998"/>
                <a:gd name="connsiteY180" fmla="*/ 904173 h 1376412"/>
                <a:gd name="connsiteX181" fmla="*/ 3380767 w 10137998"/>
                <a:gd name="connsiteY181" fmla="*/ 837398 h 1376412"/>
                <a:gd name="connsiteX182" fmla="*/ 3323016 w 10137998"/>
                <a:gd name="connsiteY182" fmla="*/ 856648 h 1376412"/>
                <a:gd name="connsiteX183" fmla="*/ 3265264 w 10137998"/>
                <a:gd name="connsiteY183" fmla="*/ 885524 h 1376412"/>
                <a:gd name="connsiteX184" fmla="*/ 3236388 w 10137998"/>
                <a:gd name="connsiteY184" fmla="*/ 904775 h 1376412"/>
                <a:gd name="connsiteX185" fmla="*/ 3178637 w 10137998"/>
                <a:gd name="connsiteY185" fmla="*/ 924025 h 1376412"/>
                <a:gd name="connsiteX186" fmla="*/ 3101635 w 10137998"/>
                <a:gd name="connsiteY186" fmla="*/ 943276 h 1376412"/>
                <a:gd name="connsiteX187" fmla="*/ 2947630 w 10137998"/>
                <a:gd name="connsiteY187" fmla="*/ 962526 h 1376412"/>
                <a:gd name="connsiteX188" fmla="*/ 2601121 w 10137998"/>
                <a:gd name="connsiteY188" fmla="*/ 981777 h 1376412"/>
                <a:gd name="connsiteX189" fmla="*/ 2273862 w 10137998"/>
                <a:gd name="connsiteY189" fmla="*/ 972151 h 1376412"/>
                <a:gd name="connsiteX190" fmla="*/ 2206485 w 10137998"/>
                <a:gd name="connsiteY190" fmla="*/ 962526 h 1376412"/>
                <a:gd name="connsiteX191" fmla="*/ 2071731 w 10137998"/>
                <a:gd name="connsiteY191" fmla="*/ 972151 h 1376412"/>
                <a:gd name="connsiteX192" fmla="*/ 2013980 w 10137998"/>
                <a:gd name="connsiteY192" fmla="*/ 991402 h 1376412"/>
                <a:gd name="connsiteX193" fmla="*/ 1946603 w 10137998"/>
                <a:gd name="connsiteY193" fmla="*/ 1029903 h 1376412"/>
                <a:gd name="connsiteX194" fmla="*/ 1859976 w 10137998"/>
                <a:gd name="connsiteY194" fmla="*/ 1049153 h 1376412"/>
                <a:gd name="connsiteX195" fmla="*/ 1831100 w 10137998"/>
                <a:gd name="connsiteY195" fmla="*/ 1078029 h 1376412"/>
                <a:gd name="connsiteX196" fmla="*/ 1792599 w 10137998"/>
                <a:gd name="connsiteY196" fmla="*/ 1087655 h 1376412"/>
                <a:gd name="connsiteX197" fmla="*/ 1725222 w 10137998"/>
                <a:gd name="connsiteY197" fmla="*/ 1106905 h 1376412"/>
                <a:gd name="connsiteX198" fmla="*/ 1638595 w 10137998"/>
                <a:gd name="connsiteY198" fmla="*/ 1116530 h 1376412"/>
                <a:gd name="connsiteX199" fmla="*/ 1523091 w 10137998"/>
                <a:gd name="connsiteY199" fmla="*/ 1135781 h 1376412"/>
                <a:gd name="connsiteX200" fmla="*/ 1359462 w 10137998"/>
                <a:gd name="connsiteY200" fmla="*/ 1155031 h 1376412"/>
                <a:gd name="connsiteX201" fmla="*/ 1041828 w 10137998"/>
                <a:gd name="connsiteY201" fmla="*/ 1174282 h 1376412"/>
                <a:gd name="connsiteX202" fmla="*/ 1003327 w 10137998"/>
                <a:gd name="connsiteY202" fmla="*/ 1183907 h 1376412"/>
                <a:gd name="connsiteX203" fmla="*/ 868574 w 10137998"/>
                <a:gd name="connsiteY203" fmla="*/ 1193532 h 1376412"/>
                <a:gd name="connsiteX204" fmla="*/ 665841 w 10137998"/>
                <a:gd name="connsiteY204" fmla="*/ 1183907 h 1376412"/>
                <a:gd name="connsiteX205" fmla="*/ 541315 w 10137998"/>
                <a:gd name="connsiteY205" fmla="*/ 1164657 h 1376412"/>
                <a:gd name="connsiteX206" fmla="*/ 483563 w 10137998"/>
                <a:gd name="connsiteY206" fmla="*/ 1155031 h 1376412"/>
                <a:gd name="connsiteX207" fmla="*/ 348809 w 10137998"/>
                <a:gd name="connsiteY207" fmla="*/ 1116530 h 1376412"/>
                <a:gd name="connsiteX208" fmla="*/ 310308 w 10137998"/>
                <a:gd name="connsiteY208" fmla="*/ 1097280 h 1376412"/>
                <a:gd name="connsiteX209" fmla="*/ 281433 w 10137998"/>
                <a:gd name="connsiteY209" fmla="*/ 1078029 h 1376412"/>
                <a:gd name="connsiteX210" fmla="*/ 233306 w 10137998"/>
                <a:gd name="connsiteY210" fmla="*/ 1068404 h 1376412"/>
                <a:gd name="connsiteX211" fmla="*/ 194805 w 10137998"/>
                <a:gd name="connsiteY211" fmla="*/ 1058779 h 1376412"/>
                <a:gd name="connsiteX212" fmla="*/ 137054 w 10137998"/>
                <a:gd name="connsiteY212" fmla="*/ 1039528 h 1376412"/>
                <a:gd name="connsiteX213" fmla="*/ 83964 w 10137998"/>
                <a:gd name="connsiteY213" fmla="*/ 1001228 h 1376412"/>
                <a:gd name="connsiteX214" fmla="*/ 11925 w 10137998"/>
                <a:gd name="connsiteY214" fmla="*/ 904775 h 1376412"/>
                <a:gd name="connsiteX215" fmla="*/ 2300 w 10137998"/>
                <a:gd name="connsiteY215" fmla="*/ 875899 h 1376412"/>
                <a:gd name="connsiteX216" fmla="*/ 35738 w 10137998"/>
                <a:gd name="connsiteY216" fmla="*/ 798897 h 1376412"/>
                <a:gd name="connsiteX217" fmla="*/ 79302 w 10137998"/>
                <a:gd name="connsiteY217" fmla="*/ 760396 h 1376412"/>
                <a:gd name="connsiteX218" fmla="*/ 137054 w 10137998"/>
                <a:gd name="connsiteY218" fmla="*/ 741145 h 1376412"/>
                <a:gd name="connsiteX219" fmla="*/ 165929 w 10137998"/>
                <a:gd name="connsiteY219" fmla="*/ 731520 h 1376412"/>
                <a:gd name="connsiteX220" fmla="*/ 238369 w 10137998"/>
                <a:gd name="connsiteY220" fmla="*/ 693320 h 1376412"/>
                <a:gd name="connsiteX221" fmla="*/ 305846 w 10137998"/>
                <a:gd name="connsiteY221" fmla="*/ 669306 h 1376412"/>
                <a:gd name="connsiteX222" fmla="*/ 363397 w 10137998"/>
                <a:gd name="connsiteY222" fmla="*/ 654919 h 1376412"/>
                <a:gd name="connsiteX223" fmla="*/ 445363 w 10137998"/>
                <a:gd name="connsiteY223" fmla="*/ 631005 h 1376412"/>
                <a:gd name="connsiteX224" fmla="*/ 512740 w 10137998"/>
                <a:gd name="connsiteY224" fmla="*/ 611856 h 1376412"/>
                <a:gd name="connsiteX225" fmla="*/ 580016 w 10137998"/>
                <a:gd name="connsiteY225" fmla="*/ 625943 h 1376412"/>
                <a:gd name="connsiteX226" fmla="*/ 608892 w 10137998"/>
                <a:gd name="connsiteY226" fmla="*/ 606792 h 1376412"/>
                <a:gd name="connsiteX227" fmla="*/ 685694 w 10137998"/>
                <a:gd name="connsiteY227" fmla="*/ 606391 h 1376412"/>
                <a:gd name="connsiteX228" fmla="*/ 671305 w 10137998"/>
                <a:gd name="connsiteY228" fmla="*/ 562928 h 1376412"/>
                <a:gd name="connsiteX229" fmla="*/ 608691 w 10137998"/>
                <a:gd name="connsiteY229" fmla="*/ 543376 h 1376412"/>
                <a:gd name="connsiteX230" fmla="*/ 541415 w 10137998"/>
                <a:gd name="connsiteY230" fmla="*/ 519363 h 1376412"/>
                <a:gd name="connsiteX231" fmla="*/ 498352 w 10137998"/>
                <a:gd name="connsiteY231" fmla="*/ 495249 h 1376412"/>
                <a:gd name="connsiteX232" fmla="*/ 455289 w 10137998"/>
                <a:gd name="connsiteY232" fmla="*/ 427973 h 1376412"/>
                <a:gd name="connsiteX233" fmla="*/ 431276 w 10137998"/>
                <a:gd name="connsiteY233" fmla="*/ 317533 h 1376412"/>
                <a:gd name="connsiteX234" fmla="*/ 502814 w 10137998"/>
                <a:gd name="connsiteY234" fmla="*/ 221381 h 1376412"/>
                <a:gd name="connsiteX235" fmla="*/ 531689 w 10137998"/>
                <a:gd name="connsiteY235" fmla="*/ 202130 h 1376412"/>
                <a:gd name="connsiteX236" fmla="*/ 637567 w 10137998"/>
                <a:gd name="connsiteY236" fmla="*/ 182880 h 1376412"/>
                <a:gd name="connsiteX0" fmla="*/ 637567 w 10137998"/>
                <a:gd name="connsiteY0" fmla="*/ 182880 h 1376412"/>
                <a:gd name="connsiteX1" fmla="*/ 695319 w 10137998"/>
                <a:gd name="connsiteY1" fmla="*/ 173255 h 1376412"/>
                <a:gd name="connsiteX2" fmla="*/ 753070 w 10137998"/>
                <a:gd name="connsiteY2" fmla="*/ 154004 h 1376412"/>
                <a:gd name="connsiteX3" fmla="*/ 781946 w 10137998"/>
                <a:gd name="connsiteY3" fmla="*/ 134753 h 1376412"/>
                <a:gd name="connsiteX4" fmla="*/ 878199 w 10137998"/>
                <a:gd name="connsiteY4" fmla="*/ 125128 h 1376412"/>
                <a:gd name="connsiteX5" fmla="*/ 1061079 w 10137998"/>
                <a:gd name="connsiteY5" fmla="*/ 115503 h 1376412"/>
                <a:gd name="connsiteX6" fmla="*/ 1099580 w 10137998"/>
                <a:gd name="connsiteY6" fmla="*/ 105878 h 1376412"/>
                <a:gd name="connsiteX7" fmla="*/ 1301710 w 10137998"/>
                <a:gd name="connsiteY7" fmla="*/ 86627 h 1376412"/>
                <a:gd name="connsiteX8" fmla="*/ 1495820 w 10137998"/>
                <a:gd name="connsiteY8" fmla="*/ 86828 h 1376412"/>
                <a:gd name="connsiteX9" fmla="*/ 1662909 w 10137998"/>
                <a:gd name="connsiteY9" fmla="*/ 82265 h 1376412"/>
                <a:gd name="connsiteX10" fmla="*/ 1691784 w 10137998"/>
                <a:gd name="connsiteY10" fmla="*/ 82366 h 1376412"/>
                <a:gd name="connsiteX11" fmla="*/ 1740011 w 10137998"/>
                <a:gd name="connsiteY11" fmla="*/ 96954 h 1376412"/>
                <a:gd name="connsiteX12" fmla="*/ 1793301 w 10137998"/>
                <a:gd name="connsiteY12" fmla="*/ 87730 h 1376412"/>
                <a:gd name="connsiteX13" fmla="*/ 1874564 w 10137998"/>
                <a:gd name="connsiteY13" fmla="*/ 111743 h 1376412"/>
                <a:gd name="connsiteX14" fmla="*/ 1978554 w 10137998"/>
                <a:gd name="connsiteY14" fmla="*/ 114919 h 1376412"/>
                <a:gd name="connsiteX15" fmla="*/ 2057143 w 10137998"/>
                <a:gd name="connsiteY15" fmla="*/ 125830 h 1376412"/>
                <a:gd name="connsiteX16" fmla="*/ 2110132 w 10137998"/>
                <a:gd name="connsiteY16" fmla="*/ 139917 h 1376412"/>
                <a:gd name="connsiteX17" fmla="*/ 2139108 w 10137998"/>
                <a:gd name="connsiteY17" fmla="*/ 154305 h 1376412"/>
                <a:gd name="connsiteX18" fmla="*/ 2177509 w 10137998"/>
                <a:gd name="connsiteY18" fmla="*/ 163930 h 1376412"/>
                <a:gd name="connsiteX19" fmla="*/ 2321988 w 10137998"/>
                <a:gd name="connsiteY19" fmla="*/ 211756 h 1376412"/>
                <a:gd name="connsiteX20" fmla="*/ 2370115 w 10137998"/>
                <a:gd name="connsiteY20" fmla="*/ 221381 h 1376412"/>
                <a:gd name="connsiteX21" fmla="*/ 2427866 w 10137998"/>
                <a:gd name="connsiteY21" fmla="*/ 269507 h 1376412"/>
                <a:gd name="connsiteX22" fmla="*/ 2485618 w 10137998"/>
                <a:gd name="connsiteY22" fmla="*/ 308008 h 1376412"/>
                <a:gd name="connsiteX23" fmla="*/ 2504868 w 10137998"/>
                <a:gd name="connsiteY23" fmla="*/ 336884 h 1376412"/>
                <a:gd name="connsiteX24" fmla="*/ 2572245 w 10137998"/>
                <a:gd name="connsiteY24" fmla="*/ 365760 h 1376412"/>
                <a:gd name="connsiteX25" fmla="*/ 2629997 w 10137998"/>
                <a:gd name="connsiteY25" fmla="*/ 375385 h 1376412"/>
                <a:gd name="connsiteX26" fmla="*/ 2658873 w 10137998"/>
                <a:gd name="connsiteY26" fmla="*/ 385010 h 1376412"/>
                <a:gd name="connsiteX27" fmla="*/ 2716624 w 10137998"/>
                <a:gd name="connsiteY27" fmla="*/ 394636 h 1376412"/>
                <a:gd name="connsiteX28" fmla="*/ 2745500 w 10137998"/>
                <a:gd name="connsiteY28" fmla="*/ 404261 h 1376412"/>
                <a:gd name="connsiteX29" fmla="*/ 2793626 w 10137998"/>
                <a:gd name="connsiteY29" fmla="*/ 413886 h 1376412"/>
                <a:gd name="connsiteX30" fmla="*/ 2832127 w 10137998"/>
                <a:gd name="connsiteY30" fmla="*/ 423511 h 1376412"/>
                <a:gd name="connsiteX31" fmla="*/ 3140136 w 10137998"/>
                <a:gd name="connsiteY31" fmla="*/ 423511 h 1376412"/>
                <a:gd name="connsiteX32" fmla="*/ 3169011 w 10137998"/>
                <a:gd name="connsiteY32" fmla="*/ 433137 h 1376412"/>
                <a:gd name="connsiteX33" fmla="*/ 3274889 w 10137998"/>
                <a:gd name="connsiteY33" fmla="*/ 442762 h 1376412"/>
                <a:gd name="connsiteX34" fmla="*/ 3515521 w 10137998"/>
                <a:gd name="connsiteY34" fmla="*/ 442762 h 1376412"/>
                <a:gd name="connsiteX35" fmla="*/ 3611774 w 10137998"/>
                <a:gd name="connsiteY35" fmla="*/ 413886 h 1376412"/>
                <a:gd name="connsiteX36" fmla="*/ 3688776 w 10137998"/>
                <a:gd name="connsiteY36" fmla="*/ 394636 h 1376412"/>
                <a:gd name="connsiteX37" fmla="*/ 3842780 w 10137998"/>
                <a:gd name="connsiteY37" fmla="*/ 404261 h 1376412"/>
                <a:gd name="connsiteX38" fmla="*/ 4064161 w 10137998"/>
                <a:gd name="connsiteY38" fmla="*/ 385010 h 1376412"/>
                <a:gd name="connsiteX39" fmla="*/ 4102662 w 10137998"/>
                <a:gd name="connsiteY39" fmla="*/ 375385 h 1376412"/>
                <a:gd name="connsiteX40" fmla="*/ 4179664 w 10137998"/>
                <a:gd name="connsiteY40" fmla="*/ 365760 h 1376412"/>
                <a:gd name="connsiteX41" fmla="*/ 4458797 w 10137998"/>
                <a:gd name="connsiteY41" fmla="*/ 385010 h 1376412"/>
                <a:gd name="connsiteX42" fmla="*/ 4699428 w 10137998"/>
                <a:gd name="connsiteY42" fmla="*/ 404261 h 1376412"/>
                <a:gd name="connsiteX43" fmla="*/ 4814931 w 10137998"/>
                <a:gd name="connsiteY43" fmla="*/ 423511 h 1376412"/>
                <a:gd name="connsiteX44" fmla="*/ 4843807 w 10137998"/>
                <a:gd name="connsiteY44" fmla="*/ 433137 h 1376412"/>
                <a:gd name="connsiteX45" fmla="*/ 4930435 w 10137998"/>
                <a:gd name="connsiteY45" fmla="*/ 442762 h 1376412"/>
                <a:gd name="connsiteX46" fmla="*/ 5017062 w 10137998"/>
                <a:gd name="connsiteY46" fmla="*/ 481263 h 1376412"/>
                <a:gd name="connsiteX47" fmla="*/ 5065188 w 10137998"/>
                <a:gd name="connsiteY47" fmla="*/ 490888 h 1376412"/>
                <a:gd name="connsiteX48" fmla="*/ 5094064 w 10137998"/>
                <a:gd name="connsiteY48" fmla="*/ 500513 h 1376412"/>
                <a:gd name="connsiteX49" fmla="*/ 5171066 w 10137998"/>
                <a:gd name="connsiteY49" fmla="*/ 471638 h 1376412"/>
                <a:gd name="connsiteX50" fmla="*/ 5199942 w 10137998"/>
                <a:gd name="connsiteY50" fmla="*/ 442762 h 1376412"/>
                <a:gd name="connsiteX51" fmla="*/ 5296195 w 10137998"/>
                <a:gd name="connsiteY51" fmla="*/ 433137 h 1376412"/>
                <a:gd name="connsiteX52" fmla="*/ 5373197 w 10137998"/>
                <a:gd name="connsiteY52" fmla="*/ 423511 h 1376412"/>
                <a:gd name="connsiteX53" fmla="*/ 5440574 w 10137998"/>
                <a:gd name="connsiteY53" fmla="*/ 413886 h 1376412"/>
                <a:gd name="connsiteX54" fmla="*/ 5825584 w 10137998"/>
                <a:gd name="connsiteY54" fmla="*/ 394636 h 1376412"/>
                <a:gd name="connsiteX55" fmla="*/ 5892961 w 10137998"/>
                <a:gd name="connsiteY55" fmla="*/ 385010 h 1376412"/>
                <a:gd name="connsiteX56" fmla="*/ 5921837 w 10137998"/>
                <a:gd name="connsiteY56" fmla="*/ 375385 h 1376412"/>
                <a:gd name="connsiteX57" fmla="*/ 6210595 w 10137998"/>
                <a:gd name="connsiteY57" fmla="*/ 385010 h 1376412"/>
                <a:gd name="connsiteX58" fmla="*/ 6383849 w 10137998"/>
                <a:gd name="connsiteY58" fmla="*/ 375385 h 1376412"/>
                <a:gd name="connsiteX59" fmla="*/ 6393475 w 10137998"/>
                <a:gd name="connsiteY59" fmla="*/ 346509 h 1376412"/>
                <a:gd name="connsiteX60" fmla="*/ 6422350 w 10137998"/>
                <a:gd name="connsiteY60" fmla="*/ 327259 h 1376412"/>
                <a:gd name="connsiteX61" fmla="*/ 6470477 w 10137998"/>
                <a:gd name="connsiteY61" fmla="*/ 279132 h 1376412"/>
                <a:gd name="connsiteX62" fmla="*/ 6489727 w 10137998"/>
                <a:gd name="connsiteY62" fmla="*/ 250257 h 1376412"/>
                <a:gd name="connsiteX63" fmla="*/ 6547479 w 10137998"/>
                <a:gd name="connsiteY63" fmla="*/ 211756 h 1376412"/>
                <a:gd name="connsiteX64" fmla="*/ 6605230 w 10137998"/>
                <a:gd name="connsiteY64" fmla="*/ 182880 h 1376412"/>
                <a:gd name="connsiteX65" fmla="*/ 6634106 w 10137998"/>
                <a:gd name="connsiteY65" fmla="*/ 163629 h 1376412"/>
                <a:gd name="connsiteX66" fmla="*/ 6691858 w 10137998"/>
                <a:gd name="connsiteY66" fmla="*/ 144379 h 1376412"/>
                <a:gd name="connsiteX67" fmla="*/ 6720734 w 10137998"/>
                <a:gd name="connsiteY67" fmla="*/ 125128 h 1376412"/>
                <a:gd name="connsiteX68" fmla="*/ 6759235 w 10137998"/>
                <a:gd name="connsiteY68" fmla="*/ 115503 h 1376412"/>
                <a:gd name="connsiteX69" fmla="*/ 6788110 w 10137998"/>
                <a:gd name="connsiteY69" fmla="*/ 105878 h 1376412"/>
                <a:gd name="connsiteX70" fmla="*/ 6970990 w 10137998"/>
                <a:gd name="connsiteY70" fmla="*/ 86627 h 1376412"/>
                <a:gd name="connsiteX71" fmla="*/ 7144245 w 10137998"/>
                <a:gd name="connsiteY71" fmla="*/ 67377 h 1376412"/>
                <a:gd name="connsiteX72" fmla="*/ 7211622 w 10137998"/>
                <a:gd name="connsiteY72" fmla="*/ 57751 h 1376412"/>
                <a:gd name="connsiteX73" fmla="*/ 7423378 w 10137998"/>
                <a:gd name="connsiteY73" fmla="*/ 48126 h 1376412"/>
                <a:gd name="connsiteX74" fmla="*/ 7490755 w 10137998"/>
                <a:gd name="connsiteY74" fmla="*/ 28876 h 1376412"/>
                <a:gd name="connsiteX75" fmla="*/ 7664009 w 10137998"/>
                <a:gd name="connsiteY75" fmla="*/ 19250 h 1376412"/>
                <a:gd name="connsiteX76" fmla="*/ 7789138 w 10137998"/>
                <a:gd name="connsiteY76" fmla="*/ 0 h 1376412"/>
                <a:gd name="connsiteX77" fmla="*/ 7952767 w 10137998"/>
                <a:gd name="connsiteY77" fmla="*/ 9625 h 1376412"/>
                <a:gd name="connsiteX78" fmla="*/ 8097146 w 10137998"/>
                <a:gd name="connsiteY78" fmla="*/ 38501 h 1376412"/>
                <a:gd name="connsiteX79" fmla="*/ 8126022 w 10137998"/>
                <a:gd name="connsiteY79" fmla="*/ 48126 h 1376412"/>
                <a:gd name="connsiteX80" fmla="*/ 8203024 w 10137998"/>
                <a:gd name="connsiteY80" fmla="*/ 67377 h 1376412"/>
                <a:gd name="connsiteX81" fmla="*/ 8241525 w 10137998"/>
                <a:gd name="connsiteY81" fmla="*/ 86627 h 1376412"/>
                <a:gd name="connsiteX82" fmla="*/ 8376279 w 10137998"/>
                <a:gd name="connsiteY82" fmla="*/ 115503 h 1376412"/>
                <a:gd name="connsiteX83" fmla="*/ 8434030 w 10137998"/>
                <a:gd name="connsiteY83" fmla="*/ 134753 h 1376412"/>
                <a:gd name="connsiteX84" fmla="*/ 8511033 w 10137998"/>
                <a:gd name="connsiteY84" fmla="*/ 154004 h 1376412"/>
                <a:gd name="connsiteX85" fmla="*/ 8539908 w 10137998"/>
                <a:gd name="connsiteY85" fmla="*/ 182880 h 1376412"/>
                <a:gd name="connsiteX86" fmla="*/ 8616910 w 10137998"/>
                <a:gd name="connsiteY86" fmla="*/ 231006 h 1376412"/>
                <a:gd name="connsiteX87" fmla="*/ 8665037 w 10137998"/>
                <a:gd name="connsiteY87" fmla="*/ 317633 h 1376412"/>
                <a:gd name="connsiteX88" fmla="*/ 8655411 w 10137998"/>
                <a:gd name="connsiteY88" fmla="*/ 413886 h 1376412"/>
                <a:gd name="connsiteX89" fmla="*/ 8645786 w 10137998"/>
                <a:gd name="connsiteY89" fmla="*/ 442762 h 1376412"/>
                <a:gd name="connsiteX90" fmla="*/ 8616910 w 10137998"/>
                <a:gd name="connsiteY90" fmla="*/ 452387 h 1376412"/>
                <a:gd name="connsiteX91" fmla="*/ 8597660 w 10137998"/>
                <a:gd name="connsiteY91" fmla="*/ 481263 h 1376412"/>
                <a:gd name="connsiteX92" fmla="*/ 8665037 w 10137998"/>
                <a:gd name="connsiteY92" fmla="*/ 519764 h 1376412"/>
                <a:gd name="connsiteX93" fmla="*/ 8713163 w 10137998"/>
                <a:gd name="connsiteY93" fmla="*/ 529389 h 1376412"/>
                <a:gd name="connsiteX94" fmla="*/ 8819041 w 10137998"/>
                <a:gd name="connsiteY94" fmla="*/ 558265 h 1376412"/>
                <a:gd name="connsiteX95" fmla="*/ 8886418 w 10137998"/>
                <a:gd name="connsiteY95" fmla="*/ 548640 h 1376412"/>
                <a:gd name="connsiteX96" fmla="*/ 8953795 w 10137998"/>
                <a:gd name="connsiteY96" fmla="*/ 519764 h 1376412"/>
                <a:gd name="connsiteX97" fmla="*/ 9030797 w 10137998"/>
                <a:gd name="connsiteY97" fmla="*/ 500513 h 1376412"/>
                <a:gd name="connsiteX98" fmla="*/ 9175176 w 10137998"/>
                <a:gd name="connsiteY98" fmla="*/ 490888 h 1376412"/>
                <a:gd name="connsiteX99" fmla="*/ 9483184 w 10137998"/>
                <a:gd name="connsiteY99" fmla="*/ 510139 h 1376412"/>
                <a:gd name="connsiteX100" fmla="*/ 9512060 w 10137998"/>
                <a:gd name="connsiteY100" fmla="*/ 519764 h 1376412"/>
                <a:gd name="connsiteX101" fmla="*/ 9550561 w 10137998"/>
                <a:gd name="connsiteY101" fmla="*/ 529389 h 1376412"/>
                <a:gd name="connsiteX102" fmla="*/ 9579437 w 10137998"/>
                <a:gd name="connsiteY102" fmla="*/ 539015 h 1376412"/>
                <a:gd name="connsiteX103" fmla="*/ 9627563 w 10137998"/>
                <a:gd name="connsiteY103" fmla="*/ 548640 h 1376412"/>
                <a:gd name="connsiteX104" fmla="*/ 9685315 w 10137998"/>
                <a:gd name="connsiteY104" fmla="*/ 567890 h 1376412"/>
                <a:gd name="connsiteX105" fmla="*/ 9771942 w 10137998"/>
                <a:gd name="connsiteY105" fmla="*/ 596766 h 1376412"/>
                <a:gd name="connsiteX106" fmla="*/ 9800818 w 10137998"/>
                <a:gd name="connsiteY106" fmla="*/ 606391 h 1376412"/>
                <a:gd name="connsiteX107" fmla="*/ 9829694 w 10137998"/>
                <a:gd name="connsiteY107" fmla="*/ 616017 h 1376412"/>
                <a:gd name="connsiteX108" fmla="*/ 9925946 w 10137998"/>
                <a:gd name="connsiteY108" fmla="*/ 635267 h 1376412"/>
                <a:gd name="connsiteX109" fmla="*/ 10051075 w 10137998"/>
                <a:gd name="connsiteY109" fmla="*/ 741145 h 1376412"/>
                <a:gd name="connsiteX110" fmla="*/ 10108826 w 10137998"/>
                <a:gd name="connsiteY110" fmla="*/ 798897 h 1376412"/>
                <a:gd name="connsiteX111" fmla="*/ 10118451 w 10137998"/>
                <a:gd name="connsiteY111" fmla="*/ 827772 h 1376412"/>
                <a:gd name="connsiteX112" fmla="*/ 10137702 w 10137998"/>
                <a:gd name="connsiteY112" fmla="*/ 856648 h 1376412"/>
                <a:gd name="connsiteX113" fmla="*/ 10128077 w 10137998"/>
                <a:gd name="connsiteY113" fmla="*/ 885524 h 1376412"/>
                <a:gd name="connsiteX114" fmla="*/ 10070325 w 10137998"/>
                <a:gd name="connsiteY114" fmla="*/ 933650 h 1376412"/>
                <a:gd name="connsiteX115" fmla="*/ 10022199 w 10137998"/>
                <a:gd name="connsiteY115" fmla="*/ 972151 h 1376412"/>
                <a:gd name="connsiteX116" fmla="*/ 10002948 w 10137998"/>
                <a:gd name="connsiteY116" fmla="*/ 1001027 h 1376412"/>
                <a:gd name="connsiteX117" fmla="*/ 9916321 w 10137998"/>
                <a:gd name="connsiteY117" fmla="*/ 1049153 h 1376412"/>
                <a:gd name="connsiteX118" fmla="*/ 9887445 w 10137998"/>
                <a:gd name="connsiteY118" fmla="*/ 1068404 h 1376412"/>
                <a:gd name="connsiteX119" fmla="*/ 9791193 w 10137998"/>
                <a:gd name="connsiteY119" fmla="*/ 1097280 h 1376412"/>
                <a:gd name="connsiteX120" fmla="*/ 9762317 w 10137998"/>
                <a:gd name="connsiteY120" fmla="*/ 1106905 h 1376412"/>
                <a:gd name="connsiteX121" fmla="*/ 9540936 w 10137998"/>
                <a:gd name="connsiteY121" fmla="*/ 1126156 h 1376412"/>
                <a:gd name="connsiteX122" fmla="*/ 9483184 w 10137998"/>
                <a:gd name="connsiteY122" fmla="*/ 1135781 h 1376412"/>
                <a:gd name="connsiteX123" fmla="*/ 9406182 w 10137998"/>
                <a:gd name="connsiteY123" fmla="*/ 1145406 h 1376412"/>
                <a:gd name="connsiteX124" fmla="*/ 9358056 w 10137998"/>
                <a:gd name="connsiteY124" fmla="*/ 1155031 h 1376412"/>
                <a:gd name="connsiteX125" fmla="*/ 9271428 w 10137998"/>
                <a:gd name="connsiteY125" fmla="*/ 1164657 h 1376412"/>
                <a:gd name="connsiteX126" fmla="*/ 8819041 w 10137998"/>
                <a:gd name="connsiteY126" fmla="*/ 1183907 h 1376412"/>
                <a:gd name="connsiteX127" fmla="*/ 8511033 w 10137998"/>
                <a:gd name="connsiteY127" fmla="*/ 1193532 h 1376412"/>
                <a:gd name="connsiteX128" fmla="*/ 8472531 w 10137998"/>
                <a:gd name="connsiteY128" fmla="*/ 1212783 h 1376412"/>
                <a:gd name="connsiteX129" fmla="*/ 8414780 w 10137998"/>
                <a:gd name="connsiteY129" fmla="*/ 1251284 h 1376412"/>
                <a:gd name="connsiteX130" fmla="*/ 8347403 w 10137998"/>
                <a:gd name="connsiteY130" fmla="*/ 1270535 h 1376412"/>
                <a:gd name="connsiteX131" fmla="*/ 8318527 w 10137998"/>
                <a:gd name="connsiteY131" fmla="*/ 1280160 h 1376412"/>
                <a:gd name="connsiteX132" fmla="*/ 7981643 w 10137998"/>
                <a:gd name="connsiteY132" fmla="*/ 1299410 h 1376412"/>
                <a:gd name="connsiteX133" fmla="*/ 7923891 w 10137998"/>
                <a:gd name="connsiteY133" fmla="*/ 1309036 h 1376412"/>
                <a:gd name="connsiteX134" fmla="*/ 7596633 w 10137998"/>
                <a:gd name="connsiteY134" fmla="*/ 1337911 h 1376412"/>
                <a:gd name="connsiteX135" fmla="*/ 7269374 w 10137998"/>
                <a:gd name="connsiteY135" fmla="*/ 1337911 h 1376412"/>
                <a:gd name="connsiteX136" fmla="*/ 7230873 w 10137998"/>
                <a:gd name="connsiteY136" fmla="*/ 1328286 h 1376412"/>
                <a:gd name="connsiteX137" fmla="*/ 7019117 w 10137998"/>
                <a:gd name="connsiteY137" fmla="*/ 1309036 h 1376412"/>
                <a:gd name="connsiteX138" fmla="*/ 6739984 w 10137998"/>
                <a:gd name="connsiteY138" fmla="*/ 1289785 h 1376412"/>
                <a:gd name="connsiteX139" fmla="*/ 6682233 w 10137998"/>
                <a:gd name="connsiteY139" fmla="*/ 1270535 h 1376412"/>
                <a:gd name="connsiteX140" fmla="*/ 6653357 w 10137998"/>
                <a:gd name="connsiteY140" fmla="*/ 1260909 h 1376412"/>
                <a:gd name="connsiteX141" fmla="*/ 6624481 w 10137998"/>
                <a:gd name="connsiteY141" fmla="*/ 1232033 h 1376412"/>
                <a:gd name="connsiteX142" fmla="*/ 6566729 w 10137998"/>
                <a:gd name="connsiteY142" fmla="*/ 1193532 h 1376412"/>
                <a:gd name="connsiteX143" fmla="*/ 6537854 w 10137998"/>
                <a:gd name="connsiteY143" fmla="*/ 1174282 h 1376412"/>
                <a:gd name="connsiteX144" fmla="*/ 6508978 w 10137998"/>
                <a:gd name="connsiteY144" fmla="*/ 1145406 h 1376412"/>
                <a:gd name="connsiteX145" fmla="*/ 6489727 w 10137998"/>
                <a:gd name="connsiteY145" fmla="*/ 1116530 h 1376412"/>
                <a:gd name="connsiteX146" fmla="*/ 6460851 w 10137998"/>
                <a:gd name="connsiteY146" fmla="*/ 1078029 h 1376412"/>
                <a:gd name="connsiteX147" fmla="*/ 6422350 w 10137998"/>
                <a:gd name="connsiteY147" fmla="*/ 1029903 h 1376412"/>
                <a:gd name="connsiteX148" fmla="*/ 6316473 w 10137998"/>
                <a:gd name="connsiteY148" fmla="*/ 981777 h 1376412"/>
                <a:gd name="connsiteX149" fmla="*/ 6220220 w 10137998"/>
                <a:gd name="connsiteY149" fmla="*/ 962526 h 1376412"/>
                <a:gd name="connsiteX150" fmla="*/ 6191344 w 10137998"/>
                <a:gd name="connsiteY150" fmla="*/ 943276 h 1376412"/>
                <a:gd name="connsiteX151" fmla="*/ 6056590 w 10137998"/>
                <a:gd name="connsiteY151" fmla="*/ 943276 h 1376412"/>
                <a:gd name="connsiteX152" fmla="*/ 5969963 w 10137998"/>
                <a:gd name="connsiteY152" fmla="*/ 981777 h 1376412"/>
                <a:gd name="connsiteX153" fmla="*/ 5931462 w 10137998"/>
                <a:gd name="connsiteY153" fmla="*/ 1068404 h 1376412"/>
                <a:gd name="connsiteX154" fmla="*/ 5921837 w 10137998"/>
                <a:gd name="connsiteY154" fmla="*/ 1097280 h 1376412"/>
                <a:gd name="connsiteX155" fmla="*/ 5912211 w 10137998"/>
                <a:gd name="connsiteY155" fmla="*/ 1145406 h 1376412"/>
                <a:gd name="connsiteX156" fmla="*/ 5854460 w 10137998"/>
                <a:gd name="connsiteY156" fmla="*/ 1203158 h 1376412"/>
                <a:gd name="connsiteX157" fmla="*/ 5796708 w 10137998"/>
                <a:gd name="connsiteY157" fmla="*/ 1222408 h 1376412"/>
                <a:gd name="connsiteX158" fmla="*/ 5738957 w 10137998"/>
                <a:gd name="connsiteY158" fmla="*/ 1260909 h 1376412"/>
                <a:gd name="connsiteX159" fmla="*/ 5710081 w 10137998"/>
                <a:gd name="connsiteY159" fmla="*/ 1280160 h 1376412"/>
                <a:gd name="connsiteX160" fmla="*/ 5575327 w 10137998"/>
                <a:gd name="connsiteY160" fmla="*/ 1318661 h 1376412"/>
                <a:gd name="connsiteX161" fmla="*/ 5517576 w 10137998"/>
                <a:gd name="connsiteY161" fmla="*/ 1328286 h 1376412"/>
                <a:gd name="connsiteX162" fmla="*/ 4949685 w 10137998"/>
                <a:gd name="connsiteY162" fmla="*/ 1337911 h 1376412"/>
                <a:gd name="connsiteX163" fmla="*/ 4776430 w 10137998"/>
                <a:gd name="connsiteY163" fmla="*/ 1357162 h 1376412"/>
                <a:gd name="connsiteX164" fmla="*/ 4737929 w 10137998"/>
                <a:gd name="connsiteY164" fmla="*/ 1366787 h 1376412"/>
                <a:gd name="connsiteX165" fmla="*/ 4545424 w 10137998"/>
                <a:gd name="connsiteY165" fmla="*/ 1376412 h 1376412"/>
                <a:gd name="connsiteX166" fmla="*/ 4458797 w 10137998"/>
                <a:gd name="connsiteY166" fmla="*/ 1357162 h 1376412"/>
                <a:gd name="connsiteX167" fmla="*/ 4401045 w 10137998"/>
                <a:gd name="connsiteY167" fmla="*/ 1328286 h 1376412"/>
                <a:gd name="connsiteX168" fmla="*/ 4381795 w 10137998"/>
                <a:gd name="connsiteY168" fmla="*/ 1299410 h 1376412"/>
                <a:gd name="connsiteX169" fmla="*/ 4352919 w 10137998"/>
                <a:gd name="connsiteY169" fmla="*/ 1289785 h 1376412"/>
                <a:gd name="connsiteX170" fmla="*/ 4324043 w 10137998"/>
                <a:gd name="connsiteY170" fmla="*/ 1270535 h 1376412"/>
                <a:gd name="connsiteX171" fmla="*/ 4285542 w 10137998"/>
                <a:gd name="connsiteY171" fmla="*/ 1260909 h 1376412"/>
                <a:gd name="connsiteX172" fmla="*/ 4198915 w 10137998"/>
                <a:gd name="connsiteY172" fmla="*/ 1212783 h 1376412"/>
                <a:gd name="connsiteX173" fmla="*/ 4170039 w 10137998"/>
                <a:gd name="connsiteY173" fmla="*/ 1203158 h 1376412"/>
                <a:gd name="connsiteX174" fmla="*/ 4093037 w 10137998"/>
                <a:gd name="connsiteY174" fmla="*/ 1174282 h 1376412"/>
                <a:gd name="connsiteX175" fmla="*/ 4030924 w 10137998"/>
                <a:gd name="connsiteY175" fmla="*/ 1001228 h 1376412"/>
                <a:gd name="connsiteX176" fmla="*/ 4064161 w 10137998"/>
                <a:gd name="connsiteY176" fmla="*/ 972151 h 1376412"/>
                <a:gd name="connsiteX177" fmla="*/ 3996684 w 10137998"/>
                <a:gd name="connsiteY177" fmla="*/ 966788 h 1376412"/>
                <a:gd name="connsiteX178" fmla="*/ 3953320 w 10137998"/>
                <a:gd name="connsiteY178" fmla="*/ 957163 h 1376412"/>
                <a:gd name="connsiteX179" fmla="*/ 3829194 w 10137998"/>
                <a:gd name="connsiteY179" fmla="*/ 942674 h 1376412"/>
                <a:gd name="connsiteX180" fmla="*/ 3578135 w 10137998"/>
                <a:gd name="connsiteY180" fmla="*/ 904173 h 1376412"/>
                <a:gd name="connsiteX181" fmla="*/ 3380767 w 10137998"/>
                <a:gd name="connsiteY181" fmla="*/ 837398 h 1376412"/>
                <a:gd name="connsiteX182" fmla="*/ 3323016 w 10137998"/>
                <a:gd name="connsiteY182" fmla="*/ 856648 h 1376412"/>
                <a:gd name="connsiteX183" fmla="*/ 3265264 w 10137998"/>
                <a:gd name="connsiteY183" fmla="*/ 885524 h 1376412"/>
                <a:gd name="connsiteX184" fmla="*/ 3236388 w 10137998"/>
                <a:gd name="connsiteY184" fmla="*/ 904775 h 1376412"/>
                <a:gd name="connsiteX185" fmla="*/ 3178637 w 10137998"/>
                <a:gd name="connsiteY185" fmla="*/ 924025 h 1376412"/>
                <a:gd name="connsiteX186" fmla="*/ 3101635 w 10137998"/>
                <a:gd name="connsiteY186" fmla="*/ 943276 h 1376412"/>
                <a:gd name="connsiteX187" fmla="*/ 2947630 w 10137998"/>
                <a:gd name="connsiteY187" fmla="*/ 962526 h 1376412"/>
                <a:gd name="connsiteX188" fmla="*/ 2601121 w 10137998"/>
                <a:gd name="connsiteY188" fmla="*/ 981777 h 1376412"/>
                <a:gd name="connsiteX189" fmla="*/ 2273862 w 10137998"/>
                <a:gd name="connsiteY189" fmla="*/ 972151 h 1376412"/>
                <a:gd name="connsiteX190" fmla="*/ 2206485 w 10137998"/>
                <a:gd name="connsiteY190" fmla="*/ 962526 h 1376412"/>
                <a:gd name="connsiteX191" fmla="*/ 2071731 w 10137998"/>
                <a:gd name="connsiteY191" fmla="*/ 972151 h 1376412"/>
                <a:gd name="connsiteX192" fmla="*/ 2013980 w 10137998"/>
                <a:gd name="connsiteY192" fmla="*/ 991402 h 1376412"/>
                <a:gd name="connsiteX193" fmla="*/ 1946603 w 10137998"/>
                <a:gd name="connsiteY193" fmla="*/ 1029903 h 1376412"/>
                <a:gd name="connsiteX194" fmla="*/ 1859976 w 10137998"/>
                <a:gd name="connsiteY194" fmla="*/ 1049153 h 1376412"/>
                <a:gd name="connsiteX195" fmla="*/ 1831100 w 10137998"/>
                <a:gd name="connsiteY195" fmla="*/ 1078029 h 1376412"/>
                <a:gd name="connsiteX196" fmla="*/ 1792599 w 10137998"/>
                <a:gd name="connsiteY196" fmla="*/ 1087655 h 1376412"/>
                <a:gd name="connsiteX197" fmla="*/ 1725222 w 10137998"/>
                <a:gd name="connsiteY197" fmla="*/ 1106905 h 1376412"/>
                <a:gd name="connsiteX198" fmla="*/ 1638595 w 10137998"/>
                <a:gd name="connsiteY198" fmla="*/ 1116530 h 1376412"/>
                <a:gd name="connsiteX199" fmla="*/ 1523091 w 10137998"/>
                <a:gd name="connsiteY199" fmla="*/ 1135781 h 1376412"/>
                <a:gd name="connsiteX200" fmla="*/ 1359462 w 10137998"/>
                <a:gd name="connsiteY200" fmla="*/ 1155031 h 1376412"/>
                <a:gd name="connsiteX201" fmla="*/ 1041828 w 10137998"/>
                <a:gd name="connsiteY201" fmla="*/ 1174282 h 1376412"/>
                <a:gd name="connsiteX202" fmla="*/ 1003327 w 10137998"/>
                <a:gd name="connsiteY202" fmla="*/ 1183907 h 1376412"/>
                <a:gd name="connsiteX203" fmla="*/ 868574 w 10137998"/>
                <a:gd name="connsiteY203" fmla="*/ 1193532 h 1376412"/>
                <a:gd name="connsiteX204" fmla="*/ 665841 w 10137998"/>
                <a:gd name="connsiteY204" fmla="*/ 1183907 h 1376412"/>
                <a:gd name="connsiteX205" fmla="*/ 541315 w 10137998"/>
                <a:gd name="connsiteY205" fmla="*/ 1164657 h 1376412"/>
                <a:gd name="connsiteX206" fmla="*/ 483563 w 10137998"/>
                <a:gd name="connsiteY206" fmla="*/ 1155031 h 1376412"/>
                <a:gd name="connsiteX207" fmla="*/ 348809 w 10137998"/>
                <a:gd name="connsiteY207" fmla="*/ 1116530 h 1376412"/>
                <a:gd name="connsiteX208" fmla="*/ 310308 w 10137998"/>
                <a:gd name="connsiteY208" fmla="*/ 1097280 h 1376412"/>
                <a:gd name="connsiteX209" fmla="*/ 281433 w 10137998"/>
                <a:gd name="connsiteY209" fmla="*/ 1078029 h 1376412"/>
                <a:gd name="connsiteX210" fmla="*/ 233306 w 10137998"/>
                <a:gd name="connsiteY210" fmla="*/ 1068404 h 1376412"/>
                <a:gd name="connsiteX211" fmla="*/ 194805 w 10137998"/>
                <a:gd name="connsiteY211" fmla="*/ 1058779 h 1376412"/>
                <a:gd name="connsiteX212" fmla="*/ 137054 w 10137998"/>
                <a:gd name="connsiteY212" fmla="*/ 1039528 h 1376412"/>
                <a:gd name="connsiteX213" fmla="*/ 83964 w 10137998"/>
                <a:gd name="connsiteY213" fmla="*/ 1001228 h 1376412"/>
                <a:gd name="connsiteX214" fmla="*/ 11925 w 10137998"/>
                <a:gd name="connsiteY214" fmla="*/ 904775 h 1376412"/>
                <a:gd name="connsiteX215" fmla="*/ 2300 w 10137998"/>
                <a:gd name="connsiteY215" fmla="*/ 875899 h 1376412"/>
                <a:gd name="connsiteX216" fmla="*/ 35738 w 10137998"/>
                <a:gd name="connsiteY216" fmla="*/ 798897 h 1376412"/>
                <a:gd name="connsiteX217" fmla="*/ 79302 w 10137998"/>
                <a:gd name="connsiteY217" fmla="*/ 760396 h 1376412"/>
                <a:gd name="connsiteX218" fmla="*/ 137054 w 10137998"/>
                <a:gd name="connsiteY218" fmla="*/ 741145 h 1376412"/>
                <a:gd name="connsiteX219" fmla="*/ 165929 w 10137998"/>
                <a:gd name="connsiteY219" fmla="*/ 731520 h 1376412"/>
                <a:gd name="connsiteX220" fmla="*/ 238369 w 10137998"/>
                <a:gd name="connsiteY220" fmla="*/ 693320 h 1376412"/>
                <a:gd name="connsiteX221" fmla="*/ 305846 w 10137998"/>
                <a:gd name="connsiteY221" fmla="*/ 669306 h 1376412"/>
                <a:gd name="connsiteX222" fmla="*/ 363397 w 10137998"/>
                <a:gd name="connsiteY222" fmla="*/ 654919 h 1376412"/>
                <a:gd name="connsiteX223" fmla="*/ 445363 w 10137998"/>
                <a:gd name="connsiteY223" fmla="*/ 631005 h 1376412"/>
                <a:gd name="connsiteX224" fmla="*/ 512740 w 10137998"/>
                <a:gd name="connsiteY224" fmla="*/ 611856 h 1376412"/>
                <a:gd name="connsiteX225" fmla="*/ 580016 w 10137998"/>
                <a:gd name="connsiteY225" fmla="*/ 625943 h 1376412"/>
                <a:gd name="connsiteX226" fmla="*/ 608892 w 10137998"/>
                <a:gd name="connsiteY226" fmla="*/ 606792 h 1376412"/>
                <a:gd name="connsiteX227" fmla="*/ 685694 w 10137998"/>
                <a:gd name="connsiteY227" fmla="*/ 606391 h 1376412"/>
                <a:gd name="connsiteX228" fmla="*/ 671305 w 10137998"/>
                <a:gd name="connsiteY228" fmla="*/ 562928 h 1376412"/>
                <a:gd name="connsiteX229" fmla="*/ 608691 w 10137998"/>
                <a:gd name="connsiteY229" fmla="*/ 543376 h 1376412"/>
                <a:gd name="connsiteX230" fmla="*/ 541415 w 10137998"/>
                <a:gd name="connsiteY230" fmla="*/ 519363 h 1376412"/>
                <a:gd name="connsiteX231" fmla="*/ 498352 w 10137998"/>
                <a:gd name="connsiteY231" fmla="*/ 495249 h 1376412"/>
                <a:gd name="connsiteX232" fmla="*/ 455289 w 10137998"/>
                <a:gd name="connsiteY232" fmla="*/ 427973 h 1376412"/>
                <a:gd name="connsiteX233" fmla="*/ 431276 w 10137998"/>
                <a:gd name="connsiteY233" fmla="*/ 317533 h 1376412"/>
                <a:gd name="connsiteX234" fmla="*/ 502814 w 10137998"/>
                <a:gd name="connsiteY234" fmla="*/ 221381 h 1376412"/>
                <a:gd name="connsiteX235" fmla="*/ 531689 w 10137998"/>
                <a:gd name="connsiteY235" fmla="*/ 202130 h 1376412"/>
                <a:gd name="connsiteX236" fmla="*/ 637567 w 10137998"/>
                <a:gd name="connsiteY236" fmla="*/ 182880 h 1376412"/>
                <a:gd name="connsiteX0" fmla="*/ 637567 w 10137998"/>
                <a:gd name="connsiteY0" fmla="*/ 182880 h 1376412"/>
                <a:gd name="connsiteX1" fmla="*/ 695319 w 10137998"/>
                <a:gd name="connsiteY1" fmla="*/ 173255 h 1376412"/>
                <a:gd name="connsiteX2" fmla="*/ 753070 w 10137998"/>
                <a:gd name="connsiteY2" fmla="*/ 154004 h 1376412"/>
                <a:gd name="connsiteX3" fmla="*/ 781946 w 10137998"/>
                <a:gd name="connsiteY3" fmla="*/ 134753 h 1376412"/>
                <a:gd name="connsiteX4" fmla="*/ 878199 w 10137998"/>
                <a:gd name="connsiteY4" fmla="*/ 125128 h 1376412"/>
                <a:gd name="connsiteX5" fmla="*/ 1061079 w 10137998"/>
                <a:gd name="connsiteY5" fmla="*/ 115503 h 1376412"/>
                <a:gd name="connsiteX6" fmla="*/ 1099580 w 10137998"/>
                <a:gd name="connsiteY6" fmla="*/ 105878 h 1376412"/>
                <a:gd name="connsiteX7" fmla="*/ 1301710 w 10137998"/>
                <a:gd name="connsiteY7" fmla="*/ 86627 h 1376412"/>
                <a:gd name="connsiteX8" fmla="*/ 1495820 w 10137998"/>
                <a:gd name="connsiteY8" fmla="*/ 86828 h 1376412"/>
                <a:gd name="connsiteX9" fmla="*/ 1662909 w 10137998"/>
                <a:gd name="connsiteY9" fmla="*/ 82265 h 1376412"/>
                <a:gd name="connsiteX10" fmla="*/ 1691784 w 10137998"/>
                <a:gd name="connsiteY10" fmla="*/ 82366 h 1376412"/>
                <a:gd name="connsiteX11" fmla="*/ 1740011 w 10137998"/>
                <a:gd name="connsiteY11" fmla="*/ 96954 h 1376412"/>
                <a:gd name="connsiteX12" fmla="*/ 1793301 w 10137998"/>
                <a:gd name="connsiteY12" fmla="*/ 87730 h 1376412"/>
                <a:gd name="connsiteX13" fmla="*/ 1874564 w 10137998"/>
                <a:gd name="connsiteY13" fmla="*/ 111743 h 1376412"/>
                <a:gd name="connsiteX14" fmla="*/ 1978554 w 10137998"/>
                <a:gd name="connsiteY14" fmla="*/ 114919 h 1376412"/>
                <a:gd name="connsiteX15" fmla="*/ 2057143 w 10137998"/>
                <a:gd name="connsiteY15" fmla="*/ 125830 h 1376412"/>
                <a:gd name="connsiteX16" fmla="*/ 2110132 w 10137998"/>
                <a:gd name="connsiteY16" fmla="*/ 139917 h 1376412"/>
                <a:gd name="connsiteX17" fmla="*/ 2139108 w 10137998"/>
                <a:gd name="connsiteY17" fmla="*/ 154305 h 1376412"/>
                <a:gd name="connsiteX18" fmla="*/ 2177509 w 10137998"/>
                <a:gd name="connsiteY18" fmla="*/ 163930 h 1376412"/>
                <a:gd name="connsiteX19" fmla="*/ 2321988 w 10137998"/>
                <a:gd name="connsiteY19" fmla="*/ 211756 h 1376412"/>
                <a:gd name="connsiteX20" fmla="*/ 2370115 w 10137998"/>
                <a:gd name="connsiteY20" fmla="*/ 221381 h 1376412"/>
                <a:gd name="connsiteX21" fmla="*/ 2427866 w 10137998"/>
                <a:gd name="connsiteY21" fmla="*/ 269507 h 1376412"/>
                <a:gd name="connsiteX22" fmla="*/ 2485618 w 10137998"/>
                <a:gd name="connsiteY22" fmla="*/ 308008 h 1376412"/>
                <a:gd name="connsiteX23" fmla="*/ 2504868 w 10137998"/>
                <a:gd name="connsiteY23" fmla="*/ 336884 h 1376412"/>
                <a:gd name="connsiteX24" fmla="*/ 2572245 w 10137998"/>
                <a:gd name="connsiteY24" fmla="*/ 365760 h 1376412"/>
                <a:gd name="connsiteX25" fmla="*/ 2629997 w 10137998"/>
                <a:gd name="connsiteY25" fmla="*/ 375385 h 1376412"/>
                <a:gd name="connsiteX26" fmla="*/ 2658873 w 10137998"/>
                <a:gd name="connsiteY26" fmla="*/ 385010 h 1376412"/>
                <a:gd name="connsiteX27" fmla="*/ 2716624 w 10137998"/>
                <a:gd name="connsiteY27" fmla="*/ 394636 h 1376412"/>
                <a:gd name="connsiteX28" fmla="*/ 2745500 w 10137998"/>
                <a:gd name="connsiteY28" fmla="*/ 404261 h 1376412"/>
                <a:gd name="connsiteX29" fmla="*/ 2793626 w 10137998"/>
                <a:gd name="connsiteY29" fmla="*/ 413886 h 1376412"/>
                <a:gd name="connsiteX30" fmla="*/ 2832127 w 10137998"/>
                <a:gd name="connsiteY30" fmla="*/ 423511 h 1376412"/>
                <a:gd name="connsiteX31" fmla="*/ 3140136 w 10137998"/>
                <a:gd name="connsiteY31" fmla="*/ 423511 h 1376412"/>
                <a:gd name="connsiteX32" fmla="*/ 3169011 w 10137998"/>
                <a:gd name="connsiteY32" fmla="*/ 433137 h 1376412"/>
                <a:gd name="connsiteX33" fmla="*/ 3274889 w 10137998"/>
                <a:gd name="connsiteY33" fmla="*/ 442762 h 1376412"/>
                <a:gd name="connsiteX34" fmla="*/ 3515521 w 10137998"/>
                <a:gd name="connsiteY34" fmla="*/ 442762 h 1376412"/>
                <a:gd name="connsiteX35" fmla="*/ 3611774 w 10137998"/>
                <a:gd name="connsiteY35" fmla="*/ 413886 h 1376412"/>
                <a:gd name="connsiteX36" fmla="*/ 3688776 w 10137998"/>
                <a:gd name="connsiteY36" fmla="*/ 394636 h 1376412"/>
                <a:gd name="connsiteX37" fmla="*/ 3842780 w 10137998"/>
                <a:gd name="connsiteY37" fmla="*/ 404261 h 1376412"/>
                <a:gd name="connsiteX38" fmla="*/ 4064161 w 10137998"/>
                <a:gd name="connsiteY38" fmla="*/ 385010 h 1376412"/>
                <a:gd name="connsiteX39" fmla="*/ 4102662 w 10137998"/>
                <a:gd name="connsiteY39" fmla="*/ 375385 h 1376412"/>
                <a:gd name="connsiteX40" fmla="*/ 4179664 w 10137998"/>
                <a:gd name="connsiteY40" fmla="*/ 365760 h 1376412"/>
                <a:gd name="connsiteX41" fmla="*/ 4458797 w 10137998"/>
                <a:gd name="connsiteY41" fmla="*/ 385010 h 1376412"/>
                <a:gd name="connsiteX42" fmla="*/ 4699428 w 10137998"/>
                <a:gd name="connsiteY42" fmla="*/ 404261 h 1376412"/>
                <a:gd name="connsiteX43" fmla="*/ 4814931 w 10137998"/>
                <a:gd name="connsiteY43" fmla="*/ 423511 h 1376412"/>
                <a:gd name="connsiteX44" fmla="*/ 4843807 w 10137998"/>
                <a:gd name="connsiteY44" fmla="*/ 433137 h 1376412"/>
                <a:gd name="connsiteX45" fmla="*/ 4930435 w 10137998"/>
                <a:gd name="connsiteY45" fmla="*/ 442762 h 1376412"/>
                <a:gd name="connsiteX46" fmla="*/ 5017062 w 10137998"/>
                <a:gd name="connsiteY46" fmla="*/ 481263 h 1376412"/>
                <a:gd name="connsiteX47" fmla="*/ 5065188 w 10137998"/>
                <a:gd name="connsiteY47" fmla="*/ 490888 h 1376412"/>
                <a:gd name="connsiteX48" fmla="*/ 5094064 w 10137998"/>
                <a:gd name="connsiteY48" fmla="*/ 500513 h 1376412"/>
                <a:gd name="connsiteX49" fmla="*/ 5171066 w 10137998"/>
                <a:gd name="connsiteY49" fmla="*/ 471638 h 1376412"/>
                <a:gd name="connsiteX50" fmla="*/ 5199942 w 10137998"/>
                <a:gd name="connsiteY50" fmla="*/ 442762 h 1376412"/>
                <a:gd name="connsiteX51" fmla="*/ 5296195 w 10137998"/>
                <a:gd name="connsiteY51" fmla="*/ 433137 h 1376412"/>
                <a:gd name="connsiteX52" fmla="*/ 5373197 w 10137998"/>
                <a:gd name="connsiteY52" fmla="*/ 423511 h 1376412"/>
                <a:gd name="connsiteX53" fmla="*/ 5440574 w 10137998"/>
                <a:gd name="connsiteY53" fmla="*/ 413886 h 1376412"/>
                <a:gd name="connsiteX54" fmla="*/ 5825584 w 10137998"/>
                <a:gd name="connsiteY54" fmla="*/ 394636 h 1376412"/>
                <a:gd name="connsiteX55" fmla="*/ 5892961 w 10137998"/>
                <a:gd name="connsiteY55" fmla="*/ 385010 h 1376412"/>
                <a:gd name="connsiteX56" fmla="*/ 5921837 w 10137998"/>
                <a:gd name="connsiteY56" fmla="*/ 375385 h 1376412"/>
                <a:gd name="connsiteX57" fmla="*/ 6210595 w 10137998"/>
                <a:gd name="connsiteY57" fmla="*/ 385010 h 1376412"/>
                <a:gd name="connsiteX58" fmla="*/ 6383849 w 10137998"/>
                <a:gd name="connsiteY58" fmla="*/ 375385 h 1376412"/>
                <a:gd name="connsiteX59" fmla="*/ 6393475 w 10137998"/>
                <a:gd name="connsiteY59" fmla="*/ 346509 h 1376412"/>
                <a:gd name="connsiteX60" fmla="*/ 6422350 w 10137998"/>
                <a:gd name="connsiteY60" fmla="*/ 327259 h 1376412"/>
                <a:gd name="connsiteX61" fmla="*/ 6470477 w 10137998"/>
                <a:gd name="connsiteY61" fmla="*/ 279132 h 1376412"/>
                <a:gd name="connsiteX62" fmla="*/ 6489727 w 10137998"/>
                <a:gd name="connsiteY62" fmla="*/ 250257 h 1376412"/>
                <a:gd name="connsiteX63" fmla="*/ 6547479 w 10137998"/>
                <a:gd name="connsiteY63" fmla="*/ 211756 h 1376412"/>
                <a:gd name="connsiteX64" fmla="*/ 6605230 w 10137998"/>
                <a:gd name="connsiteY64" fmla="*/ 182880 h 1376412"/>
                <a:gd name="connsiteX65" fmla="*/ 6634106 w 10137998"/>
                <a:gd name="connsiteY65" fmla="*/ 163629 h 1376412"/>
                <a:gd name="connsiteX66" fmla="*/ 6691858 w 10137998"/>
                <a:gd name="connsiteY66" fmla="*/ 144379 h 1376412"/>
                <a:gd name="connsiteX67" fmla="*/ 6720734 w 10137998"/>
                <a:gd name="connsiteY67" fmla="*/ 125128 h 1376412"/>
                <a:gd name="connsiteX68" fmla="*/ 6759235 w 10137998"/>
                <a:gd name="connsiteY68" fmla="*/ 115503 h 1376412"/>
                <a:gd name="connsiteX69" fmla="*/ 6788110 w 10137998"/>
                <a:gd name="connsiteY69" fmla="*/ 105878 h 1376412"/>
                <a:gd name="connsiteX70" fmla="*/ 6970990 w 10137998"/>
                <a:gd name="connsiteY70" fmla="*/ 86627 h 1376412"/>
                <a:gd name="connsiteX71" fmla="*/ 7144245 w 10137998"/>
                <a:gd name="connsiteY71" fmla="*/ 67377 h 1376412"/>
                <a:gd name="connsiteX72" fmla="*/ 7211622 w 10137998"/>
                <a:gd name="connsiteY72" fmla="*/ 57751 h 1376412"/>
                <a:gd name="connsiteX73" fmla="*/ 7423378 w 10137998"/>
                <a:gd name="connsiteY73" fmla="*/ 48126 h 1376412"/>
                <a:gd name="connsiteX74" fmla="*/ 7490755 w 10137998"/>
                <a:gd name="connsiteY74" fmla="*/ 28876 h 1376412"/>
                <a:gd name="connsiteX75" fmla="*/ 7664009 w 10137998"/>
                <a:gd name="connsiteY75" fmla="*/ 19250 h 1376412"/>
                <a:gd name="connsiteX76" fmla="*/ 7789138 w 10137998"/>
                <a:gd name="connsiteY76" fmla="*/ 0 h 1376412"/>
                <a:gd name="connsiteX77" fmla="*/ 7952767 w 10137998"/>
                <a:gd name="connsiteY77" fmla="*/ 9625 h 1376412"/>
                <a:gd name="connsiteX78" fmla="*/ 8097146 w 10137998"/>
                <a:gd name="connsiteY78" fmla="*/ 38501 h 1376412"/>
                <a:gd name="connsiteX79" fmla="*/ 8126022 w 10137998"/>
                <a:gd name="connsiteY79" fmla="*/ 48126 h 1376412"/>
                <a:gd name="connsiteX80" fmla="*/ 8203024 w 10137998"/>
                <a:gd name="connsiteY80" fmla="*/ 67377 h 1376412"/>
                <a:gd name="connsiteX81" fmla="*/ 8241525 w 10137998"/>
                <a:gd name="connsiteY81" fmla="*/ 86627 h 1376412"/>
                <a:gd name="connsiteX82" fmla="*/ 8376279 w 10137998"/>
                <a:gd name="connsiteY82" fmla="*/ 115503 h 1376412"/>
                <a:gd name="connsiteX83" fmla="*/ 8434030 w 10137998"/>
                <a:gd name="connsiteY83" fmla="*/ 134753 h 1376412"/>
                <a:gd name="connsiteX84" fmla="*/ 8511033 w 10137998"/>
                <a:gd name="connsiteY84" fmla="*/ 154004 h 1376412"/>
                <a:gd name="connsiteX85" fmla="*/ 8539908 w 10137998"/>
                <a:gd name="connsiteY85" fmla="*/ 182880 h 1376412"/>
                <a:gd name="connsiteX86" fmla="*/ 8616910 w 10137998"/>
                <a:gd name="connsiteY86" fmla="*/ 231006 h 1376412"/>
                <a:gd name="connsiteX87" fmla="*/ 8665037 w 10137998"/>
                <a:gd name="connsiteY87" fmla="*/ 317633 h 1376412"/>
                <a:gd name="connsiteX88" fmla="*/ 8655411 w 10137998"/>
                <a:gd name="connsiteY88" fmla="*/ 413886 h 1376412"/>
                <a:gd name="connsiteX89" fmla="*/ 8645786 w 10137998"/>
                <a:gd name="connsiteY89" fmla="*/ 442762 h 1376412"/>
                <a:gd name="connsiteX90" fmla="*/ 8616910 w 10137998"/>
                <a:gd name="connsiteY90" fmla="*/ 452387 h 1376412"/>
                <a:gd name="connsiteX91" fmla="*/ 8597660 w 10137998"/>
                <a:gd name="connsiteY91" fmla="*/ 481263 h 1376412"/>
                <a:gd name="connsiteX92" fmla="*/ 8665037 w 10137998"/>
                <a:gd name="connsiteY92" fmla="*/ 519764 h 1376412"/>
                <a:gd name="connsiteX93" fmla="*/ 8713163 w 10137998"/>
                <a:gd name="connsiteY93" fmla="*/ 529389 h 1376412"/>
                <a:gd name="connsiteX94" fmla="*/ 8819041 w 10137998"/>
                <a:gd name="connsiteY94" fmla="*/ 558265 h 1376412"/>
                <a:gd name="connsiteX95" fmla="*/ 8886418 w 10137998"/>
                <a:gd name="connsiteY95" fmla="*/ 548640 h 1376412"/>
                <a:gd name="connsiteX96" fmla="*/ 8953795 w 10137998"/>
                <a:gd name="connsiteY96" fmla="*/ 519764 h 1376412"/>
                <a:gd name="connsiteX97" fmla="*/ 9030797 w 10137998"/>
                <a:gd name="connsiteY97" fmla="*/ 500513 h 1376412"/>
                <a:gd name="connsiteX98" fmla="*/ 9175176 w 10137998"/>
                <a:gd name="connsiteY98" fmla="*/ 490888 h 1376412"/>
                <a:gd name="connsiteX99" fmla="*/ 9483184 w 10137998"/>
                <a:gd name="connsiteY99" fmla="*/ 510139 h 1376412"/>
                <a:gd name="connsiteX100" fmla="*/ 9512060 w 10137998"/>
                <a:gd name="connsiteY100" fmla="*/ 519764 h 1376412"/>
                <a:gd name="connsiteX101" fmla="*/ 9550561 w 10137998"/>
                <a:gd name="connsiteY101" fmla="*/ 529389 h 1376412"/>
                <a:gd name="connsiteX102" fmla="*/ 9579437 w 10137998"/>
                <a:gd name="connsiteY102" fmla="*/ 539015 h 1376412"/>
                <a:gd name="connsiteX103" fmla="*/ 9627563 w 10137998"/>
                <a:gd name="connsiteY103" fmla="*/ 548640 h 1376412"/>
                <a:gd name="connsiteX104" fmla="*/ 9685315 w 10137998"/>
                <a:gd name="connsiteY104" fmla="*/ 567890 h 1376412"/>
                <a:gd name="connsiteX105" fmla="*/ 9771942 w 10137998"/>
                <a:gd name="connsiteY105" fmla="*/ 596766 h 1376412"/>
                <a:gd name="connsiteX106" fmla="*/ 9800818 w 10137998"/>
                <a:gd name="connsiteY106" fmla="*/ 606391 h 1376412"/>
                <a:gd name="connsiteX107" fmla="*/ 9829694 w 10137998"/>
                <a:gd name="connsiteY107" fmla="*/ 616017 h 1376412"/>
                <a:gd name="connsiteX108" fmla="*/ 9925946 w 10137998"/>
                <a:gd name="connsiteY108" fmla="*/ 635267 h 1376412"/>
                <a:gd name="connsiteX109" fmla="*/ 10051075 w 10137998"/>
                <a:gd name="connsiteY109" fmla="*/ 741145 h 1376412"/>
                <a:gd name="connsiteX110" fmla="*/ 10108826 w 10137998"/>
                <a:gd name="connsiteY110" fmla="*/ 798897 h 1376412"/>
                <a:gd name="connsiteX111" fmla="*/ 10118451 w 10137998"/>
                <a:gd name="connsiteY111" fmla="*/ 827772 h 1376412"/>
                <a:gd name="connsiteX112" fmla="*/ 10137702 w 10137998"/>
                <a:gd name="connsiteY112" fmla="*/ 856648 h 1376412"/>
                <a:gd name="connsiteX113" fmla="*/ 10128077 w 10137998"/>
                <a:gd name="connsiteY113" fmla="*/ 885524 h 1376412"/>
                <a:gd name="connsiteX114" fmla="*/ 10070325 w 10137998"/>
                <a:gd name="connsiteY114" fmla="*/ 933650 h 1376412"/>
                <a:gd name="connsiteX115" fmla="*/ 10022199 w 10137998"/>
                <a:gd name="connsiteY115" fmla="*/ 972151 h 1376412"/>
                <a:gd name="connsiteX116" fmla="*/ 10002948 w 10137998"/>
                <a:gd name="connsiteY116" fmla="*/ 1001027 h 1376412"/>
                <a:gd name="connsiteX117" fmla="*/ 9916321 w 10137998"/>
                <a:gd name="connsiteY117" fmla="*/ 1049153 h 1376412"/>
                <a:gd name="connsiteX118" fmla="*/ 9887445 w 10137998"/>
                <a:gd name="connsiteY118" fmla="*/ 1068404 h 1376412"/>
                <a:gd name="connsiteX119" fmla="*/ 9791193 w 10137998"/>
                <a:gd name="connsiteY119" fmla="*/ 1097280 h 1376412"/>
                <a:gd name="connsiteX120" fmla="*/ 9762317 w 10137998"/>
                <a:gd name="connsiteY120" fmla="*/ 1106905 h 1376412"/>
                <a:gd name="connsiteX121" fmla="*/ 9540936 w 10137998"/>
                <a:gd name="connsiteY121" fmla="*/ 1126156 h 1376412"/>
                <a:gd name="connsiteX122" fmla="*/ 9483184 w 10137998"/>
                <a:gd name="connsiteY122" fmla="*/ 1135781 h 1376412"/>
                <a:gd name="connsiteX123" fmla="*/ 9406182 w 10137998"/>
                <a:gd name="connsiteY123" fmla="*/ 1145406 h 1376412"/>
                <a:gd name="connsiteX124" fmla="*/ 9358056 w 10137998"/>
                <a:gd name="connsiteY124" fmla="*/ 1155031 h 1376412"/>
                <a:gd name="connsiteX125" fmla="*/ 9271428 w 10137998"/>
                <a:gd name="connsiteY125" fmla="*/ 1164657 h 1376412"/>
                <a:gd name="connsiteX126" fmla="*/ 8819041 w 10137998"/>
                <a:gd name="connsiteY126" fmla="*/ 1183907 h 1376412"/>
                <a:gd name="connsiteX127" fmla="*/ 8511033 w 10137998"/>
                <a:gd name="connsiteY127" fmla="*/ 1193532 h 1376412"/>
                <a:gd name="connsiteX128" fmla="*/ 8472531 w 10137998"/>
                <a:gd name="connsiteY128" fmla="*/ 1212783 h 1376412"/>
                <a:gd name="connsiteX129" fmla="*/ 8414780 w 10137998"/>
                <a:gd name="connsiteY129" fmla="*/ 1251284 h 1376412"/>
                <a:gd name="connsiteX130" fmla="*/ 8347403 w 10137998"/>
                <a:gd name="connsiteY130" fmla="*/ 1270535 h 1376412"/>
                <a:gd name="connsiteX131" fmla="*/ 8318527 w 10137998"/>
                <a:gd name="connsiteY131" fmla="*/ 1280160 h 1376412"/>
                <a:gd name="connsiteX132" fmla="*/ 7981643 w 10137998"/>
                <a:gd name="connsiteY132" fmla="*/ 1299410 h 1376412"/>
                <a:gd name="connsiteX133" fmla="*/ 7923891 w 10137998"/>
                <a:gd name="connsiteY133" fmla="*/ 1309036 h 1376412"/>
                <a:gd name="connsiteX134" fmla="*/ 7596633 w 10137998"/>
                <a:gd name="connsiteY134" fmla="*/ 1337911 h 1376412"/>
                <a:gd name="connsiteX135" fmla="*/ 7269374 w 10137998"/>
                <a:gd name="connsiteY135" fmla="*/ 1337911 h 1376412"/>
                <a:gd name="connsiteX136" fmla="*/ 7230873 w 10137998"/>
                <a:gd name="connsiteY136" fmla="*/ 1328286 h 1376412"/>
                <a:gd name="connsiteX137" fmla="*/ 7019117 w 10137998"/>
                <a:gd name="connsiteY137" fmla="*/ 1309036 h 1376412"/>
                <a:gd name="connsiteX138" fmla="*/ 6739984 w 10137998"/>
                <a:gd name="connsiteY138" fmla="*/ 1289785 h 1376412"/>
                <a:gd name="connsiteX139" fmla="*/ 6682233 w 10137998"/>
                <a:gd name="connsiteY139" fmla="*/ 1270535 h 1376412"/>
                <a:gd name="connsiteX140" fmla="*/ 6653357 w 10137998"/>
                <a:gd name="connsiteY140" fmla="*/ 1260909 h 1376412"/>
                <a:gd name="connsiteX141" fmla="*/ 6624481 w 10137998"/>
                <a:gd name="connsiteY141" fmla="*/ 1232033 h 1376412"/>
                <a:gd name="connsiteX142" fmla="*/ 6566729 w 10137998"/>
                <a:gd name="connsiteY142" fmla="*/ 1193532 h 1376412"/>
                <a:gd name="connsiteX143" fmla="*/ 6537854 w 10137998"/>
                <a:gd name="connsiteY143" fmla="*/ 1174282 h 1376412"/>
                <a:gd name="connsiteX144" fmla="*/ 6508978 w 10137998"/>
                <a:gd name="connsiteY144" fmla="*/ 1145406 h 1376412"/>
                <a:gd name="connsiteX145" fmla="*/ 6489727 w 10137998"/>
                <a:gd name="connsiteY145" fmla="*/ 1116530 h 1376412"/>
                <a:gd name="connsiteX146" fmla="*/ 6460851 w 10137998"/>
                <a:gd name="connsiteY146" fmla="*/ 1078029 h 1376412"/>
                <a:gd name="connsiteX147" fmla="*/ 6422350 w 10137998"/>
                <a:gd name="connsiteY147" fmla="*/ 1029903 h 1376412"/>
                <a:gd name="connsiteX148" fmla="*/ 6316473 w 10137998"/>
                <a:gd name="connsiteY148" fmla="*/ 981777 h 1376412"/>
                <a:gd name="connsiteX149" fmla="*/ 6220220 w 10137998"/>
                <a:gd name="connsiteY149" fmla="*/ 962526 h 1376412"/>
                <a:gd name="connsiteX150" fmla="*/ 6191344 w 10137998"/>
                <a:gd name="connsiteY150" fmla="*/ 943276 h 1376412"/>
                <a:gd name="connsiteX151" fmla="*/ 6056590 w 10137998"/>
                <a:gd name="connsiteY151" fmla="*/ 943276 h 1376412"/>
                <a:gd name="connsiteX152" fmla="*/ 5969963 w 10137998"/>
                <a:gd name="connsiteY152" fmla="*/ 981777 h 1376412"/>
                <a:gd name="connsiteX153" fmla="*/ 5931462 w 10137998"/>
                <a:gd name="connsiteY153" fmla="*/ 1068404 h 1376412"/>
                <a:gd name="connsiteX154" fmla="*/ 5921837 w 10137998"/>
                <a:gd name="connsiteY154" fmla="*/ 1097280 h 1376412"/>
                <a:gd name="connsiteX155" fmla="*/ 5912211 w 10137998"/>
                <a:gd name="connsiteY155" fmla="*/ 1145406 h 1376412"/>
                <a:gd name="connsiteX156" fmla="*/ 5854460 w 10137998"/>
                <a:gd name="connsiteY156" fmla="*/ 1203158 h 1376412"/>
                <a:gd name="connsiteX157" fmla="*/ 5796708 w 10137998"/>
                <a:gd name="connsiteY157" fmla="*/ 1222408 h 1376412"/>
                <a:gd name="connsiteX158" fmla="*/ 5738957 w 10137998"/>
                <a:gd name="connsiteY158" fmla="*/ 1260909 h 1376412"/>
                <a:gd name="connsiteX159" fmla="*/ 5710081 w 10137998"/>
                <a:gd name="connsiteY159" fmla="*/ 1280160 h 1376412"/>
                <a:gd name="connsiteX160" fmla="*/ 5575327 w 10137998"/>
                <a:gd name="connsiteY160" fmla="*/ 1318661 h 1376412"/>
                <a:gd name="connsiteX161" fmla="*/ 5517576 w 10137998"/>
                <a:gd name="connsiteY161" fmla="*/ 1328286 h 1376412"/>
                <a:gd name="connsiteX162" fmla="*/ 4949685 w 10137998"/>
                <a:gd name="connsiteY162" fmla="*/ 1337911 h 1376412"/>
                <a:gd name="connsiteX163" fmla="*/ 4776430 w 10137998"/>
                <a:gd name="connsiteY163" fmla="*/ 1357162 h 1376412"/>
                <a:gd name="connsiteX164" fmla="*/ 4737929 w 10137998"/>
                <a:gd name="connsiteY164" fmla="*/ 1366787 h 1376412"/>
                <a:gd name="connsiteX165" fmla="*/ 4545424 w 10137998"/>
                <a:gd name="connsiteY165" fmla="*/ 1376412 h 1376412"/>
                <a:gd name="connsiteX166" fmla="*/ 4458797 w 10137998"/>
                <a:gd name="connsiteY166" fmla="*/ 1357162 h 1376412"/>
                <a:gd name="connsiteX167" fmla="*/ 4401045 w 10137998"/>
                <a:gd name="connsiteY167" fmla="*/ 1328286 h 1376412"/>
                <a:gd name="connsiteX168" fmla="*/ 4381795 w 10137998"/>
                <a:gd name="connsiteY168" fmla="*/ 1299410 h 1376412"/>
                <a:gd name="connsiteX169" fmla="*/ 4352919 w 10137998"/>
                <a:gd name="connsiteY169" fmla="*/ 1289785 h 1376412"/>
                <a:gd name="connsiteX170" fmla="*/ 4324043 w 10137998"/>
                <a:gd name="connsiteY170" fmla="*/ 1270535 h 1376412"/>
                <a:gd name="connsiteX171" fmla="*/ 4285542 w 10137998"/>
                <a:gd name="connsiteY171" fmla="*/ 1260909 h 1376412"/>
                <a:gd name="connsiteX172" fmla="*/ 4198915 w 10137998"/>
                <a:gd name="connsiteY172" fmla="*/ 1212783 h 1376412"/>
                <a:gd name="connsiteX173" fmla="*/ 4170039 w 10137998"/>
                <a:gd name="connsiteY173" fmla="*/ 1203158 h 1376412"/>
                <a:gd name="connsiteX174" fmla="*/ 4093037 w 10137998"/>
                <a:gd name="connsiteY174" fmla="*/ 1174282 h 1376412"/>
                <a:gd name="connsiteX175" fmla="*/ 4030924 w 10137998"/>
                <a:gd name="connsiteY175" fmla="*/ 1001228 h 1376412"/>
                <a:gd name="connsiteX176" fmla="*/ 4064161 w 10137998"/>
                <a:gd name="connsiteY176" fmla="*/ 972151 h 1376412"/>
                <a:gd name="connsiteX177" fmla="*/ 3996684 w 10137998"/>
                <a:gd name="connsiteY177" fmla="*/ 966788 h 1376412"/>
                <a:gd name="connsiteX178" fmla="*/ 3953320 w 10137998"/>
                <a:gd name="connsiteY178" fmla="*/ 957163 h 1376412"/>
                <a:gd name="connsiteX179" fmla="*/ 3829194 w 10137998"/>
                <a:gd name="connsiteY179" fmla="*/ 942674 h 1376412"/>
                <a:gd name="connsiteX180" fmla="*/ 3578135 w 10137998"/>
                <a:gd name="connsiteY180" fmla="*/ 904173 h 1376412"/>
                <a:gd name="connsiteX181" fmla="*/ 3380767 w 10137998"/>
                <a:gd name="connsiteY181" fmla="*/ 837398 h 1376412"/>
                <a:gd name="connsiteX182" fmla="*/ 3323016 w 10137998"/>
                <a:gd name="connsiteY182" fmla="*/ 856648 h 1376412"/>
                <a:gd name="connsiteX183" fmla="*/ 3265264 w 10137998"/>
                <a:gd name="connsiteY183" fmla="*/ 885524 h 1376412"/>
                <a:gd name="connsiteX184" fmla="*/ 3236388 w 10137998"/>
                <a:gd name="connsiteY184" fmla="*/ 904775 h 1376412"/>
                <a:gd name="connsiteX185" fmla="*/ 3178637 w 10137998"/>
                <a:gd name="connsiteY185" fmla="*/ 924025 h 1376412"/>
                <a:gd name="connsiteX186" fmla="*/ 3101635 w 10137998"/>
                <a:gd name="connsiteY186" fmla="*/ 943276 h 1376412"/>
                <a:gd name="connsiteX187" fmla="*/ 2947630 w 10137998"/>
                <a:gd name="connsiteY187" fmla="*/ 962526 h 1376412"/>
                <a:gd name="connsiteX188" fmla="*/ 2601121 w 10137998"/>
                <a:gd name="connsiteY188" fmla="*/ 981777 h 1376412"/>
                <a:gd name="connsiteX189" fmla="*/ 2273862 w 10137998"/>
                <a:gd name="connsiteY189" fmla="*/ 972151 h 1376412"/>
                <a:gd name="connsiteX190" fmla="*/ 2206485 w 10137998"/>
                <a:gd name="connsiteY190" fmla="*/ 962526 h 1376412"/>
                <a:gd name="connsiteX191" fmla="*/ 2071731 w 10137998"/>
                <a:gd name="connsiteY191" fmla="*/ 972151 h 1376412"/>
                <a:gd name="connsiteX192" fmla="*/ 2013980 w 10137998"/>
                <a:gd name="connsiteY192" fmla="*/ 991402 h 1376412"/>
                <a:gd name="connsiteX193" fmla="*/ 1946603 w 10137998"/>
                <a:gd name="connsiteY193" fmla="*/ 1029903 h 1376412"/>
                <a:gd name="connsiteX194" fmla="*/ 1859976 w 10137998"/>
                <a:gd name="connsiteY194" fmla="*/ 1049153 h 1376412"/>
                <a:gd name="connsiteX195" fmla="*/ 1831100 w 10137998"/>
                <a:gd name="connsiteY195" fmla="*/ 1078029 h 1376412"/>
                <a:gd name="connsiteX196" fmla="*/ 1792599 w 10137998"/>
                <a:gd name="connsiteY196" fmla="*/ 1087655 h 1376412"/>
                <a:gd name="connsiteX197" fmla="*/ 1725222 w 10137998"/>
                <a:gd name="connsiteY197" fmla="*/ 1106905 h 1376412"/>
                <a:gd name="connsiteX198" fmla="*/ 1638595 w 10137998"/>
                <a:gd name="connsiteY198" fmla="*/ 1116530 h 1376412"/>
                <a:gd name="connsiteX199" fmla="*/ 1523091 w 10137998"/>
                <a:gd name="connsiteY199" fmla="*/ 1135781 h 1376412"/>
                <a:gd name="connsiteX200" fmla="*/ 1359462 w 10137998"/>
                <a:gd name="connsiteY200" fmla="*/ 1155031 h 1376412"/>
                <a:gd name="connsiteX201" fmla="*/ 1041828 w 10137998"/>
                <a:gd name="connsiteY201" fmla="*/ 1174282 h 1376412"/>
                <a:gd name="connsiteX202" fmla="*/ 1003327 w 10137998"/>
                <a:gd name="connsiteY202" fmla="*/ 1183907 h 1376412"/>
                <a:gd name="connsiteX203" fmla="*/ 868574 w 10137998"/>
                <a:gd name="connsiteY203" fmla="*/ 1193532 h 1376412"/>
                <a:gd name="connsiteX204" fmla="*/ 665841 w 10137998"/>
                <a:gd name="connsiteY204" fmla="*/ 1183907 h 1376412"/>
                <a:gd name="connsiteX205" fmla="*/ 541315 w 10137998"/>
                <a:gd name="connsiteY205" fmla="*/ 1164657 h 1376412"/>
                <a:gd name="connsiteX206" fmla="*/ 483563 w 10137998"/>
                <a:gd name="connsiteY206" fmla="*/ 1155031 h 1376412"/>
                <a:gd name="connsiteX207" fmla="*/ 348809 w 10137998"/>
                <a:gd name="connsiteY207" fmla="*/ 1116530 h 1376412"/>
                <a:gd name="connsiteX208" fmla="*/ 310308 w 10137998"/>
                <a:gd name="connsiteY208" fmla="*/ 1097280 h 1376412"/>
                <a:gd name="connsiteX209" fmla="*/ 281433 w 10137998"/>
                <a:gd name="connsiteY209" fmla="*/ 1078029 h 1376412"/>
                <a:gd name="connsiteX210" fmla="*/ 233306 w 10137998"/>
                <a:gd name="connsiteY210" fmla="*/ 1068404 h 1376412"/>
                <a:gd name="connsiteX211" fmla="*/ 194805 w 10137998"/>
                <a:gd name="connsiteY211" fmla="*/ 1058779 h 1376412"/>
                <a:gd name="connsiteX212" fmla="*/ 137054 w 10137998"/>
                <a:gd name="connsiteY212" fmla="*/ 1039528 h 1376412"/>
                <a:gd name="connsiteX213" fmla="*/ 83964 w 10137998"/>
                <a:gd name="connsiteY213" fmla="*/ 1001228 h 1376412"/>
                <a:gd name="connsiteX214" fmla="*/ 11925 w 10137998"/>
                <a:gd name="connsiteY214" fmla="*/ 904775 h 1376412"/>
                <a:gd name="connsiteX215" fmla="*/ 2300 w 10137998"/>
                <a:gd name="connsiteY215" fmla="*/ 875899 h 1376412"/>
                <a:gd name="connsiteX216" fmla="*/ 35738 w 10137998"/>
                <a:gd name="connsiteY216" fmla="*/ 798897 h 1376412"/>
                <a:gd name="connsiteX217" fmla="*/ 79302 w 10137998"/>
                <a:gd name="connsiteY217" fmla="*/ 760396 h 1376412"/>
                <a:gd name="connsiteX218" fmla="*/ 137054 w 10137998"/>
                <a:gd name="connsiteY218" fmla="*/ 741145 h 1376412"/>
                <a:gd name="connsiteX219" fmla="*/ 165929 w 10137998"/>
                <a:gd name="connsiteY219" fmla="*/ 731520 h 1376412"/>
                <a:gd name="connsiteX220" fmla="*/ 238369 w 10137998"/>
                <a:gd name="connsiteY220" fmla="*/ 693320 h 1376412"/>
                <a:gd name="connsiteX221" fmla="*/ 305846 w 10137998"/>
                <a:gd name="connsiteY221" fmla="*/ 669306 h 1376412"/>
                <a:gd name="connsiteX222" fmla="*/ 363397 w 10137998"/>
                <a:gd name="connsiteY222" fmla="*/ 654919 h 1376412"/>
                <a:gd name="connsiteX223" fmla="*/ 445363 w 10137998"/>
                <a:gd name="connsiteY223" fmla="*/ 631005 h 1376412"/>
                <a:gd name="connsiteX224" fmla="*/ 512740 w 10137998"/>
                <a:gd name="connsiteY224" fmla="*/ 611856 h 1376412"/>
                <a:gd name="connsiteX225" fmla="*/ 580016 w 10137998"/>
                <a:gd name="connsiteY225" fmla="*/ 625943 h 1376412"/>
                <a:gd name="connsiteX226" fmla="*/ 608892 w 10137998"/>
                <a:gd name="connsiteY226" fmla="*/ 606792 h 1376412"/>
                <a:gd name="connsiteX227" fmla="*/ 685694 w 10137998"/>
                <a:gd name="connsiteY227" fmla="*/ 606391 h 1376412"/>
                <a:gd name="connsiteX228" fmla="*/ 671305 w 10137998"/>
                <a:gd name="connsiteY228" fmla="*/ 562928 h 1376412"/>
                <a:gd name="connsiteX229" fmla="*/ 608691 w 10137998"/>
                <a:gd name="connsiteY229" fmla="*/ 543376 h 1376412"/>
                <a:gd name="connsiteX230" fmla="*/ 541415 w 10137998"/>
                <a:gd name="connsiteY230" fmla="*/ 519363 h 1376412"/>
                <a:gd name="connsiteX231" fmla="*/ 498352 w 10137998"/>
                <a:gd name="connsiteY231" fmla="*/ 495249 h 1376412"/>
                <a:gd name="connsiteX232" fmla="*/ 455289 w 10137998"/>
                <a:gd name="connsiteY232" fmla="*/ 427973 h 1376412"/>
                <a:gd name="connsiteX233" fmla="*/ 431276 w 10137998"/>
                <a:gd name="connsiteY233" fmla="*/ 317533 h 1376412"/>
                <a:gd name="connsiteX234" fmla="*/ 502814 w 10137998"/>
                <a:gd name="connsiteY234" fmla="*/ 221381 h 1376412"/>
                <a:gd name="connsiteX235" fmla="*/ 531689 w 10137998"/>
                <a:gd name="connsiteY235" fmla="*/ 202130 h 1376412"/>
                <a:gd name="connsiteX236" fmla="*/ 637567 w 10137998"/>
                <a:gd name="connsiteY236" fmla="*/ 182880 h 1376412"/>
                <a:gd name="connsiteX0" fmla="*/ 637567 w 10137998"/>
                <a:gd name="connsiteY0" fmla="*/ 182880 h 1376412"/>
                <a:gd name="connsiteX1" fmla="*/ 695319 w 10137998"/>
                <a:gd name="connsiteY1" fmla="*/ 173255 h 1376412"/>
                <a:gd name="connsiteX2" fmla="*/ 753070 w 10137998"/>
                <a:gd name="connsiteY2" fmla="*/ 154004 h 1376412"/>
                <a:gd name="connsiteX3" fmla="*/ 781946 w 10137998"/>
                <a:gd name="connsiteY3" fmla="*/ 134753 h 1376412"/>
                <a:gd name="connsiteX4" fmla="*/ 878199 w 10137998"/>
                <a:gd name="connsiteY4" fmla="*/ 125128 h 1376412"/>
                <a:gd name="connsiteX5" fmla="*/ 1061079 w 10137998"/>
                <a:gd name="connsiteY5" fmla="*/ 115503 h 1376412"/>
                <a:gd name="connsiteX6" fmla="*/ 1099580 w 10137998"/>
                <a:gd name="connsiteY6" fmla="*/ 105878 h 1376412"/>
                <a:gd name="connsiteX7" fmla="*/ 1301710 w 10137998"/>
                <a:gd name="connsiteY7" fmla="*/ 86627 h 1376412"/>
                <a:gd name="connsiteX8" fmla="*/ 1495820 w 10137998"/>
                <a:gd name="connsiteY8" fmla="*/ 86828 h 1376412"/>
                <a:gd name="connsiteX9" fmla="*/ 1662909 w 10137998"/>
                <a:gd name="connsiteY9" fmla="*/ 82265 h 1376412"/>
                <a:gd name="connsiteX10" fmla="*/ 1691784 w 10137998"/>
                <a:gd name="connsiteY10" fmla="*/ 82366 h 1376412"/>
                <a:gd name="connsiteX11" fmla="*/ 1740011 w 10137998"/>
                <a:gd name="connsiteY11" fmla="*/ 96954 h 1376412"/>
                <a:gd name="connsiteX12" fmla="*/ 1793301 w 10137998"/>
                <a:gd name="connsiteY12" fmla="*/ 87730 h 1376412"/>
                <a:gd name="connsiteX13" fmla="*/ 1874564 w 10137998"/>
                <a:gd name="connsiteY13" fmla="*/ 111743 h 1376412"/>
                <a:gd name="connsiteX14" fmla="*/ 1978554 w 10137998"/>
                <a:gd name="connsiteY14" fmla="*/ 114919 h 1376412"/>
                <a:gd name="connsiteX15" fmla="*/ 2057143 w 10137998"/>
                <a:gd name="connsiteY15" fmla="*/ 125830 h 1376412"/>
                <a:gd name="connsiteX16" fmla="*/ 2110132 w 10137998"/>
                <a:gd name="connsiteY16" fmla="*/ 139917 h 1376412"/>
                <a:gd name="connsiteX17" fmla="*/ 2139108 w 10137998"/>
                <a:gd name="connsiteY17" fmla="*/ 154305 h 1376412"/>
                <a:gd name="connsiteX18" fmla="*/ 2177509 w 10137998"/>
                <a:gd name="connsiteY18" fmla="*/ 163930 h 1376412"/>
                <a:gd name="connsiteX19" fmla="*/ 2321988 w 10137998"/>
                <a:gd name="connsiteY19" fmla="*/ 211756 h 1376412"/>
                <a:gd name="connsiteX20" fmla="*/ 2370115 w 10137998"/>
                <a:gd name="connsiteY20" fmla="*/ 221381 h 1376412"/>
                <a:gd name="connsiteX21" fmla="*/ 2427866 w 10137998"/>
                <a:gd name="connsiteY21" fmla="*/ 269507 h 1376412"/>
                <a:gd name="connsiteX22" fmla="*/ 2485618 w 10137998"/>
                <a:gd name="connsiteY22" fmla="*/ 308008 h 1376412"/>
                <a:gd name="connsiteX23" fmla="*/ 2504868 w 10137998"/>
                <a:gd name="connsiteY23" fmla="*/ 336884 h 1376412"/>
                <a:gd name="connsiteX24" fmla="*/ 2572245 w 10137998"/>
                <a:gd name="connsiteY24" fmla="*/ 365760 h 1376412"/>
                <a:gd name="connsiteX25" fmla="*/ 2629997 w 10137998"/>
                <a:gd name="connsiteY25" fmla="*/ 375385 h 1376412"/>
                <a:gd name="connsiteX26" fmla="*/ 2658873 w 10137998"/>
                <a:gd name="connsiteY26" fmla="*/ 385010 h 1376412"/>
                <a:gd name="connsiteX27" fmla="*/ 2716624 w 10137998"/>
                <a:gd name="connsiteY27" fmla="*/ 394636 h 1376412"/>
                <a:gd name="connsiteX28" fmla="*/ 2745500 w 10137998"/>
                <a:gd name="connsiteY28" fmla="*/ 404261 h 1376412"/>
                <a:gd name="connsiteX29" fmla="*/ 2793626 w 10137998"/>
                <a:gd name="connsiteY29" fmla="*/ 413886 h 1376412"/>
                <a:gd name="connsiteX30" fmla="*/ 2832127 w 10137998"/>
                <a:gd name="connsiteY30" fmla="*/ 423511 h 1376412"/>
                <a:gd name="connsiteX31" fmla="*/ 3140136 w 10137998"/>
                <a:gd name="connsiteY31" fmla="*/ 423511 h 1376412"/>
                <a:gd name="connsiteX32" fmla="*/ 3169011 w 10137998"/>
                <a:gd name="connsiteY32" fmla="*/ 433137 h 1376412"/>
                <a:gd name="connsiteX33" fmla="*/ 3274889 w 10137998"/>
                <a:gd name="connsiteY33" fmla="*/ 442762 h 1376412"/>
                <a:gd name="connsiteX34" fmla="*/ 3515521 w 10137998"/>
                <a:gd name="connsiteY34" fmla="*/ 442762 h 1376412"/>
                <a:gd name="connsiteX35" fmla="*/ 3611774 w 10137998"/>
                <a:gd name="connsiteY35" fmla="*/ 413886 h 1376412"/>
                <a:gd name="connsiteX36" fmla="*/ 3688776 w 10137998"/>
                <a:gd name="connsiteY36" fmla="*/ 394636 h 1376412"/>
                <a:gd name="connsiteX37" fmla="*/ 3842780 w 10137998"/>
                <a:gd name="connsiteY37" fmla="*/ 404261 h 1376412"/>
                <a:gd name="connsiteX38" fmla="*/ 4064161 w 10137998"/>
                <a:gd name="connsiteY38" fmla="*/ 385010 h 1376412"/>
                <a:gd name="connsiteX39" fmla="*/ 4102662 w 10137998"/>
                <a:gd name="connsiteY39" fmla="*/ 375385 h 1376412"/>
                <a:gd name="connsiteX40" fmla="*/ 4179664 w 10137998"/>
                <a:gd name="connsiteY40" fmla="*/ 365760 h 1376412"/>
                <a:gd name="connsiteX41" fmla="*/ 4458797 w 10137998"/>
                <a:gd name="connsiteY41" fmla="*/ 385010 h 1376412"/>
                <a:gd name="connsiteX42" fmla="*/ 4699428 w 10137998"/>
                <a:gd name="connsiteY42" fmla="*/ 404261 h 1376412"/>
                <a:gd name="connsiteX43" fmla="*/ 4814931 w 10137998"/>
                <a:gd name="connsiteY43" fmla="*/ 423511 h 1376412"/>
                <a:gd name="connsiteX44" fmla="*/ 4843807 w 10137998"/>
                <a:gd name="connsiteY44" fmla="*/ 433137 h 1376412"/>
                <a:gd name="connsiteX45" fmla="*/ 4930435 w 10137998"/>
                <a:gd name="connsiteY45" fmla="*/ 442762 h 1376412"/>
                <a:gd name="connsiteX46" fmla="*/ 5017062 w 10137998"/>
                <a:gd name="connsiteY46" fmla="*/ 481263 h 1376412"/>
                <a:gd name="connsiteX47" fmla="*/ 5065188 w 10137998"/>
                <a:gd name="connsiteY47" fmla="*/ 490888 h 1376412"/>
                <a:gd name="connsiteX48" fmla="*/ 5094064 w 10137998"/>
                <a:gd name="connsiteY48" fmla="*/ 500513 h 1376412"/>
                <a:gd name="connsiteX49" fmla="*/ 5171066 w 10137998"/>
                <a:gd name="connsiteY49" fmla="*/ 471638 h 1376412"/>
                <a:gd name="connsiteX50" fmla="*/ 5199942 w 10137998"/>
                <a:gd name="connsiteY50" fmla="*/ 442762 h 1376412"/>
                <a:gd name="connsiteX51" fmla="*/ 5296195 w 10137998"/>
                <a:gd name="connsiteY51" fmla="*/ 433137 h 1376412"/>
                <a:gd name="connsiteX52" fmla="*/ 5373197 w 10137998"/>
                <a:gd name="connsiteY52" fmla="*/ 423511 h 1376412"/>
                <a:gd name="connsiteX53" fmla="*/ 5440574 w 10137998"/>
                <a:gd name="connsiteY53" fmla="*/ 413886 h 1376412"/>
                <a:gd name="connsiteX54" fmla="*/ 5825584 w 10137998"/>
                <a:gd name="connsiteY54" fmla="*/ 394636 h 1376412"/>
                <a:gd name="connsiteX55" fmla="*/ 5892961 w 10137998"/>
                <a:gd name="connsiteY55" fmla="*/ 385010 h 1376412"/>
                <a:gd name="connsiteX56" fmla="*/ 5921837 w 10137998"/>
                <a:gd name="connsiteY56" fmla="*/ 375385 h 1376412"/>
                <a:gd name="connsiteX57" fmla="*/ 6210595 w 10137998"/>
                <a:gd name="connsiteY57" fmla="*/ 385010 h 1376412"/>
                <a:gd name="connsiteX58" fmla="*/ 6383849 w 10137998"/>
                <a:gd name="connsiteY58" fmla="*/ 375385 h 1376412"/>
                <a:gd name="connsiteX59" fmla="*/ 6393475 w 10137998"/>
                <a:gd name="connsiteY59" fmla="*/ 346509 h 1376412"/>
                <a:gd name="connsiteX60" fmla="*/ 6422350 w 10137998"/>
                <a:gd name="connsiteY60" fmla="*/ 327259 h 1376412"/>
                <a:gd name="connsiteX61" fmla="*/ 6470477 w 10137998"/>
                <a:gd name="connsiteY61" fmla="*/ 279132 h 1376412"/>
                <a:gd name="connsiteX62" fmla="*/ 6489727 w 10137998"/>
                <a:gd name="connsiteY62" fmla="*/ 250257 h 1376412"/>
                <a:gd name="connsiteX63" fmla="*/ 6547479 w 10137998"/>
                <a:gd name="connsiteY63" fmla="*/ 211756 h 1376412"/>
                <a:gd name="connsiteX64" fmla="*/ 6605230 w 10137998"/>
                <a:gd name="connsiteY64" fmla="*/ 182880 h 1376412"/>
                <a:gd name="connsiteX65" fmla="*/ 6634106 w 10137998"/>
                <a:gd name="connsiteY65" fmla="*/ 163629 h 1376412"/>
                <a:gd name="connsiteX66" fmla="*/ 6691858 w 10137998"/>
                <a:gd name="connsiteY66" fmla="*/ 144379 h 1376412"/>
                <a:gd name="connsiteX67" fmla="*/ 6720734 w 10137998"/>
                <a:gd name="connsiteY67" fmla="*/ 125128 h 1376412"/>
                <a:gd name="connsiteX68" fmla="*/ 6759235 w 10137998"/>
                <a:gd name="connsiteY68" fmla="*/ 115503 h 1376412"/>
                <a:gd name="connsiteX69" fmla="*/ 6788110 w 10137998"/>
                <a:gd name="connsiteY69" fmla="*/ 105878 h 1376412"/>
                <a:gd name="connsiteX70" fmla="*/ 6970990 w 10137998"/>
                <a:gd name="connsiteY70" fmla="*/ 86627 h 1376412"/>
                <a:gd name="connsiteX71" fmla="*/ 7144245 w 10137998"/>
                <a:gd name="connsiteY71" fmla="*/ 67377 h 1376412"/>
                <a:gd name="connsiteX72" fmla="*/ 7211622 w 10137998"/>
                <a:gd name="connsiteY72" fmla="*/ 57751 h 1376412"/>
                <a:gd name="connsiteX73" fmla="*/ 7423378 w 10137998"/>
                <a:gd name="connsiteY73" fmla="*/ 48126 h 1376412"/>
                <a:gd name="connsiteX74" fmla="*/ 7490755 w 10137998"/>
                <a:gd name="connsiteY74" fmla="*/ 28876 h 1376412"/>
                <a:gd name="connsiteX75" fmla="*/ 7664009 w 10137998"/>
                <a:gd name="connsiteY75" fmla="*/ 19250 h 1376412"/>
                <a:gd name="connsiteX76" fmla="*/ 7789138 w 10137998"/>
                <a:gd name="connsiteY76" fmla="*/ 0 h 1376412"/>
                <a:gd name="connsiteX77" fmla="*/ 7952767 w 10137998"/>
                <a:gd name="connsiteY77" fmla="*/ 9625 h 1376412"/>
                <a:gd name="connsiteX78" fmla="*/ 8097146 w 10137998"/>
                <a:gd name="connsiteY78" fmla="*/ 38501 h 1376412"/>
                <a:gd name="connsiteX79" fmla="*/ 8126022 w 10137998"/>
                <a:gd name="connsiteY79" fmla="*/ 48126 h 1376412"/>
                <a:gd name="connsiteX80" fmla="*/ 8203024 w 10137998"/>
                <a:gd name="connsiteY80" fmla="*/ 67377 h 1376412"/>
                <a:gd name="connsiteX81" fmla="*/ 8241525 w 10137998"/>
                <a:gd name="connsiteY81" fmla="*/ 86627 h 1376412"/>
                <a:gd name="connsiteX82" fmla="*/ 8376279 w 10137998"/>
                <a:gd name="connsiteY82" fmla="*/ 115503 h 1376412"/>
                <a:gd name="connsiteX83" fmla="*/ 8434030 w 10137998"/>
                <a:gd name="connsiteY83" fmla="*/ 134753 h 1376412"/>
                <a:gd name="connsiteX84" fmla="*/ 8511033 w 10137998"/>
                <a:gd name="connsiteY84" fmla="*/ 154004 h 1376412"/>
                <a:gd name="connsiteX85" fmla="*/ 8539908 w 10137998"/>
                <a:gd name="connsiteY85" fmla="*/ 182880 h 1376412"/>
                <a:gd name="connsiteX86" fmla="*/ 8616910 w 10137998"/>
                <a:gd name="connsiteY86" fmla="*/ 231006 h 1376412"/>
                <a:gd name="connsiteX87" fmla="*/ 8665037 w 10137998"/>
                <a:gd name="connsiteY87" fmla="*/ 317633 h 1376412"/>
                <a:gd name="connsiteX88" fmla="*/ 8655411 w 10137998"/>
                <a:gd name="connsiteY88" fmla="*/ 413886 h 1376412"/>
                <a:gd name="connsiteX89" fmla="*/ 8645786 w 10137998"/>
                <a:gd name="connsiteY89" fmla="*/ 442762 h 1376412"/>
                <a:gd name="connsiteX90" fmla="*/ 8616910 w 10137998"/>
                <a:gd name="connsiteY90" fmla="*/ 452387 h 1376412"/>
                <a:gd name="connsiteX91" fmla="*/ 8597660 w 10137998"/>
                <a:gd name="connsiteY91" fmla="*/ 481263 h 1376412"/>
                <a:gd name="connsiteX92" fmla="*/ 8665037 w 10137998"/>
                <a:gd name="connsiteY92" fmla="*/ 519764 h 1376412"/>
                <a:gd name="connsiteX93" fmla="*/ 8713163 w 10137998"/>
                <a:gd name="connsiteY93" fmla="*/ 529389 h 1376412"/>
                <a:gd name="connsiteX94" fmla="*/ 8819041 w 10137998"/>
                <a:gd name="connsiteY94" fmla="*/ 558265 h 1376412"/>
                <a:gd name="connsiteX95" fmla="*/ 8886418 w 10137998"/>
                <a:gd name="connsiteY95" fmla="*/ 548640 h 1376412"/>
                <a:gd name="connsiteX96" fmla="*/ 8953795 w 10137998"/>
                <a:gd name="connsiteY96" fmla="*/ 519764 h 1376412"/>
                <a:gd name="connsiteX97" fmla="*/ 9030797 w 10137998"/>
                <a:gd name="connsiteY97" fmla="*/ 500513 h 1376412"/>
                <a:gd name="connsiteX98" fmla="*/ 9175176 w 10137998"/>
                <a:gd name="connsiteY98" fmla="*/ 490888 h 1376412"/>
                <a:gd name="connsiteX99" fmla="*/ 9483184 w 10137998"/>
                <a:gd name="connsiteY99" fmla="*/ 510139 h 1376412"/>
                <a:gd name="connsiteX100" fmla="*/ 9512060 w 10137998"/>
                <a:gd name="connsiteY100" fmla="*/ 519764 h 1376412"/>
                <a:gd name="connsiteX101" fmla="*/ 9550561 w 10137998"/>
                <a:gd name="connsiteY101" fmla="*/ 529389 h 1376412"/>
                <a:gd name="connsiteX102" fmla="*/ 9579437 w 10137998"/>
                <a:gd name="connsiteY102" fmla="*/ 539015 h 1376412"/>
                <a:gd name="connsiteX103" fmla="*/ 9627563 w 10137998"/>
                <a:gd name="connsiteY103" fmla="*/ 548640 h 1376412"/>
                <a:gd name="connsiteX104" fmla="*/ 9685315 w 10137998"/>
                <a:gd name="connsiteY104" fmla="*/ 567890 h 1376412"/>
                <a:gd name="connsiteX105" fmla="*/ 9771942 w 10137998"/>
                <a:gd name="connsiteY105" fmla="*/ 596766 h 1376412"/>
                <a:gd name="connsiteX106" fmla="*/ 9800818 w 10137998"/>
                <a:gd name="connsiteY106" fmla="*/ 606391 h 1376412"/>
                <a:gd name="connsiteX107" fmla="*/ 9829694 w 10137998"/>
                <a:gd name="connsiteY107" fmla="*/ 616017 h 1376412"/>
                <a:gd name="connsiteX108" fmla="*/ 9925946 w 10137998"/>
                <a:gd name="connsiteY108" fmla="*/ 635267 h 1376412"/>
                <a:gd name="connsiteX109" fmla="*/ 10051075 w 10137998"/>
                <a:gd name="connsiteY109" fmla="*/ 741145 h 1376412"/>
                <a:gd name="connsiteX110" fmla="*/ 10108826 w 10137998"/>
                <a:gd name="connsiteY110" fmla="*/ 798897 h 1376412"/>
                <a:gd name="connsiteX111" fmla="*/ 10118451 w 10137998"/>
                <a:gd name="connsiteY111" fmla="*/ 827772 h 1376412"/>
                <a:gd name="connsiteX112" fmla="*/ 10137702 w 10137998"/>
                <a:gd name="connsiteY112" fmla="*/ 856648 h 1376412"/>
                <a:gd name="connsiteX113" fmla="*/ 10128077 w 10137998"/>
                <a:gd name="connsiteY113" fmla="*/ 885524 h 1376412"/>
                <a:gd name="connsiteX114" fmla="*/ 10070325 w 10137998"/>
                <a:gd name="connsiteY114" fmla="*/ 933650 h 1376412"/>
                <a:gd name="connsiteX115" fmla="*/ 10022199 w 10137998"/>
                <a:gd name="connsiteY115" fmla="*/ 972151 h 1376412"/>
                <a:gd name="connsiteX116" fmla="*/ 10002948 w 10137998"/>
                <a:gd name="connsiteY116" fmla="*/ 1001027 h 1376412"/>
                <a:gd name="connsiteX117" fmla="*/ 9916321 w 10137998"/>
                <a:gd name="connsiteY117" fmla="*/ 1049153 h 1376412"/>
                <a:gd name="connsiteX118" fmla="*/ 9887445 w 10137998"/>
                <a:gd name="connsiteY118" fmla="*/ 1068404 h 1376412"/>
                <a:gd name="connsiteX119" fmla="*/ 9791193 w 10137998"/>
                <a:gd name="connsiteY119" fmla="*/ 1097280 h 1376412"/>
                <a:gd name="connsiteX120" fmla="*/ 9762317 w 10137998"/>
                <a:gd name="connsiteY120" fmla="*/ 1106905 h 1376412"/>
                <a:gd name="connsiteX121" fmla="*/ 9540936 w 10137998"/>
                <a:gd name="connsiteY121" fmla="*/ 1126156 h 1376412"/>
                <a:gd name="connsiteX122" fmla="*/ 9483184 w 10137998"/>
                <a:gd name="connsiteY122" fmla="*/ 1135781 h 1376412"/>
                <a:gd name="connsiteX123" fmla="*/ 9406182 w 10137998"/>
                <a:gd name="connsiteY123" fmla="*/ 1145406 h 1376412"/>
                <a:gd name="connsiteX124" fmla="*/ 9358056 w 10137998"/>
                <a:gd name="connsiteY124" fmla="*/ 1155031 h 1376412"/>
                <a:gd name="connsiteX125" fmla="*/ 9271428 w 10137998"/>
                <a:gd name="connsiteY125" fmla="*/ 1164657 h 1376412"/>
                <a:gd name="connsiteX126" fmla="*/ 8819041 w 10137998"/>
                <a:gd name="connsiteY126" fmla="*/ 1183907 h 1376412"/>
                <a:gd name="connsiteX127" fmla="*/ 8511033 w 10137998"/>
                <a:gd name="connsiteY127" fmla="*/ 1193532 h 1376412"/>
                <a:gd name="connsiteX128" fmla="*/ 8472531 w 10137998"/>
                <a:gd name="connsiteY128" fmla="*/ 1212783 h 1376412"/>
                <a:gd name="connsiteX129" fmla="*/ 8414780 w 10137998"/>
                <a:gd name="connsiteY129" fmla="*/ 1251284 h 1376412"/>
                <a:gd name="connsiteX130" fmla="*/ 8347403 w 10137998"/>
                <a:gd name="connsiteY130" fmla="*/ 1270535 h 1376412"/>
                <a:gd name="connsiteX131" fmla="*/ 8318527 w 10137998"/>
                <a:gd name="connsiteY131" fmla="*/ 1280160 h 1376412"/>
                <a:gd name="connsiteX132" fmla="*/ 7981643 w 10137998"/>
                <a:gd name="connsiteY132" fmla="*/ 1299410 h 1376412"/>
                <a:gd name="connsiteX133" fmla="*/ 7923891 w 10137998"/>
                <a:gd name="connsiteY133" fmla="*/ 1309036 h 1376412"/>
                <a:gd name="connsiteX134" fmla="*/ 7596633 w 10137998"/>
                <a:gd name="connsiteY134" fmla="*/ 1337911 h 1376412"/>
                <a:gd name="connsiteX135" fmla="*/ 7269374 w 10137998"/>
                <a:gd name="connsiteY135" fmla="*/ 1337911 h 1376412"/>
                <a:gd name="connsiteX136" fmla="*/ 7230873 w 10137998"/>
                <a:gd name="connsiteY136" fmla="*/ 1328286 h 1376412"/>
                <a:gd name="connsiteX137" fmla="*/ 7019117 w 10137998"/>
                <a:gd name="connsiteY137" fmla="*/ 1309036 h 1376412"/>
                <a:gd name="connsiteX138" fmla="*/ 6739984 w 10137998"/>
                <a:gd name="connsiteY138" fmla="*/ 1289785 h 1376412"/>
                <a:gd name="connsiteX139" fmla="*/ 6682233 w 10137998"/>
                <a:gd name="connsiteY139" fmla="*/ 1270535 h 1376412"/>
                <a:gd name="connsiteX140" fmla="*/ 6653357 w 10137998"/>
                <a:gd name="connsiteY140" fmla="*/ 1260909 h 1376412"/>
                <a:gd name="connsiteX141" fmla="*/ 6624481 w 10137998"/>
                <a:gd name="connsiteY141" fmla="*/ 1232033 h 1376412"/>
                <a:gd name="connsiteX142" fmla="*/ 6566729 w 10137998"/>
                <a:gd name="connsiteY142" fmla="*/ 1193532 h 1376412"/>
                <a:gd name="connsiteX143" fmla="*/ 6537854 w 10137998"/>
                <a:gd name="connsiteY143" fmla="*/ 1174282 h 1376412"/>
                <a:gd name="connsiteX144" fmla="*/ 6508978 w 10137998"/>
                <a:gd name="connsiteY144" fmla="*/ 1145406 h 1376412"/>
                <a:gd name="connsiteX145" fmla="*/ 6489727 w 10137998"/>
                <a:gd name="connsiteY145" fmla="*/ 1116530 h 1376412"/>
                <a:gd name="connsiteX146" fmla="*/ 6460851 w 10137998"/>
                <a:gd name="connsiteY146" fmla="*/ 1078029 h 1376412"/>
                <a:gd name="connsiteX147" fmla="*/ 6422350 w 10137998"/>
                <a:gd name="connsiteY147" fmla="*/ 1029903 h 1376412"/>
                <a:gd name="connsiteX148" fmla="*/ 6316473 w 10137998"/>
                <a:gd name="connsiteY148" fmla="*/ 981777 h 1376412"/>
                <a:gd name="connsiteX149" fmla="*/ 6220220 w 10137998"/>
                <a:gd name="connsiteY149" fmla="*/ 962526 h 1376412"/>
                <a:gd name="connsiteX150" fmla="*/ 6191344 w 10137998"/>
                <a:gd name="connsiteY150" fmla="*/ 943276 h 1376412"/>
                <a:gd name="connsiteX151" fmla="*/ 6056590 w 10137998"/>
                <a:gd name="connsiteY151" fmla="*/ 943276 h 1376412"/>
                <a:gd name="connsiteX152" fmla="*/ 5969963 w 10137998"/>
                <a:gd name="connsiteY152" fmla="*/ 981777 h 1376412"/>
                <a:gd name="connsiteX153" fmla="*/ 5931462 w 10137998"/>
                <a:gd name="connsiteY153" fmla="*/ 1068404 h 1376412"/>
                <a:gd name="connsiteX154" fmla="*/ 5921837 w 10137998"/>
                <a:gd name="connsiteY154" fmla="*/ 1097280 h 1376412"/>
                <a:gd name="connsiteX155" fmla="*/ 5912211 w 10137998"/>
                <a:gd name="connsiteY155" fmla="*/ 1145406 h 1376412"/>
                <a:gd name="connsiteX156" fmla="*/ 5854460 w 10137998"/>
                <a:gd name="connsiteY156" fmla="*/ 1203158 h 1376412"/>
                <a:gd name="connsiteX157" fmla="*/ 5796708 w 10137998"/>
                <a:gd name="connsiteY157" fmla="*/ 1222408 h 1376412"/>
                <a:gd name="connsiteX158" fmla="*/ 5738957 w 10137998"/>
                <a:gd name="connsiteY158" fmla="*/ 1260909 h 1376412"/>
                <a:gd name="connsiteX159" fmla="*/ 5710081 w 10137998"/>
                <a:gd name="connsiteY159" fmla="*/ 1280160 h 1376412"/>
                <a:gd name="connsiteX160" fmla="*/ 5575327 w 10137998"/>
                <a:gd name="connsiteY160" fmla="*/ 1318661 h 1376412"/>
                <a:gd name="connsiteX161" fmla="*/ 5517576 w 10137998"/>
                <a:gd name="connsiteY161" fmla="*/ 1328286 h 1376412"/>
                <a:gd name="connsiteX162" fmla="*/ 4949685 w 10137998"/>
                <a:gd name="connsiteY162" fmla="*/ 1337911 h 1376412"/>
                <a:gd name="connsiteX163" fmla="*/ 4776430 w 10137998"/>
                <a:gd name="connsiteY163" fmla="*/ 1357162 h 1376412"/>
                <a:gd name="connsiteX164" fmla="*/ 4737929 w 10137998"/>
                <a:gd name="connsiteY164" fmla="*/ 1366787 h 1376412"/>
                <a:gd name="connsiteX165" fmla="*/ 4545424 w 10137998"/>
                <a:gd name="connsiteY165" fmla="*/ 1376412 h 1376412"/>
                <a:gd name="connsiteX166" fmla="*/ 4458797 w 10137998"/>
                <a:gd name="connsiteY166" fmla="*/ 1357162 h 1376412"/>
                <a:gd name="connsiteX167" fmla="*/ 4401045 w 10137998"/>
                <a:gd name="connsiteY167" fmla="*/ 1328286 h 1376412"/>
                <a:gd name="connsiteX168" fmla="*/ 4381795 w 10137998"/>
                <a:gd name="connsiteY168" fmla="*/ 1299410 h 1376412"/>
                <a:gd name="connsiteX169" fmla="*/ 4352919 w 10137998"/>
                <a:gd name="connsiteY169" fmla="*/ 1289785 h 1376412"/>
                <a:gd name="connsiteX170" fmla="*/ 4324043 w 10137998"/>
                <a:gd name="connsiteY170" fmla="*/ 1270535 h 1376412"/>
                <a:gd name="connsiteX171" fmla="*/ 4285542 w 10137998"/>
                <a:gd name="connsiteY171" fmla="*/ 1260909 h 1376412"/>
                <a:gd name="connsiteX172" fmla="*/ 4184627 w 10137998"/>
                <a:gd name="connsiteY172" fmla="*/ 1255645 h 1376412"/>
                <a:gd name="connsiteX173" fmla="*/ 4170039 w 10137998"/>
                <a:gd name="connsiteY173" fmla="*/ 1203158 h 1376412"/>
                <a:gd name="connsiteX174" fmla="*/ 4093037 w 10137998"/>
                <a:gd name="connsiteY174" fmla="*/ 1174282 h 1376412"/>
                <a:gd name="connsiteX175" fmla="*/ 4030924 w 10137998"/>
                <a:gd name="connsiteY175" fmla="*/ 1001228 h 1376412"/>
                <a:gd name="connsiteX176" fmla="*/ 4064161 w 10137998"/>
                <a:gd name="connsiteY176" fmla="*/ 972151 h 1376412"/>
                <a:gd name="connsiteX177" fmla="*/ 3996684 w 10137998"/>
                <a:gd name="connsiteY177" fmla="*/ 966788 h 1376412"/>
                <a:gd name="connsiteX178" fmla="*/ 3953320 w 10137998"/>
                <a:gd name="connsiteY178" fmla="*/ 957163 h 1376412"/>
                <a:gd name="connsiteX179" fmla="*/ 3829194 w 10137998"/>
                <a:gd name="connsiteY179" fmla="*/ 942674 h 1376412"/>
                <a:gd name="connsiteX180" fmla="*/ 3578135 w 10137998"/>
                <a:gd name="connsiteY180" fmla="*/ 904173 h 1376412"/>
                <a:gd name="connsiteX181" fmla="*/ 3380767 w 10137998"/>
                <a:gd name="connsiteY181" fmla="*/ 837398 h 1376412"/>
                <a:gd name="connsiteX182" fmla="*/ 3323016 w 10137998"/>
                <a:gd name="connsiteY182" fmla="*/ 856648 h 1376412"/>
                <a:gd name="connsiteX183" fmla="*/ 3265264 w 10137998"/>
                <a:gd name="connsiteY183" fmla="*/ 885524 h 1376412"/>
                <a:gd name="connsiteX184" fmla="*/ 3236388 w 10137998"/>
                <a:gd name="connsiteY184" fmla="*/ 904775 h 1376412"/>
                <a:gd name="connsiteX185" fmla="*/ 3178637 w 10137998"/>
                <a:gd name="connsiteY185" fmla="*/ 924025 h 1376412"/>
                <a:gd name="connsiteX186" fmla="*/ 3101635 w 10137998"/>
                <a:gd name="connsiteY186" fmla="*/ 943276 h 1376412"/>
                <a:gd name="connsiteX187" fmla="*/ 2947630 w 10137998"/>
                <a:gd name="connsiteY187" fmla="*/ 962526 h 1376412"/>
                <a:gd name="connsiteX188" fmla="*/ 2601121 w 10137998"/>
                <a:gd name="connsiteY188" fmla="*/ 981777 h 1376412"/>
                <a:gd name="connsiteX189" fmla="*/ 2273862 w 10137998"/>
                <a:gd name="connsiteY189" fmla="*/ 972151 h 1376412"/>
                <a:gd name="connsiteX190" fmla="*/ 2206485 w 10137998"/>
                <a:gd name="connsiteY190" fmla="*/ 962526 h 1376412"/>
                <a:gd name="connsiteX191" fmla="*/ 2071731 w 10137998"/>
                <a:gd name="connsiteY191" fmla="*/ 972151 h 1376412"/>
                <a:gd name="connsiteX192" fmla="*/ 2013980 w 10137998"/>
                <a:gd name="connsiteY192" fmla="*/ 991402 h 1376412"/>
                <a:gd name="connsiteX193" fmla="*/ 1946603 w 10137998"/>
                <a:gd name="connsiteY193" fmla="*/ 1029903 h 1376412"/>
                <a:gd name="connsiteX194" fmla="*/ 1859976 w 10137998"/>
                <a:gd name="connsiteY194" fmla="*/ 1049153 h 1376412"/>
                <a:gd name="connsiteX195" fmla="*/ 1831100 w 10137998"/>
                <a:gd name="connsiteY195" fmla="*/ 1078029 h 1376412"/>
                <a:gd name="connsiteX196" fmla="*/ 1792599 w 10137998"/>
                <a:gd name="connsiteY196" fmla="*/ 1087655 h 1376412"/>
                <a:gd name="connsiteX197" fmla="*/ 1725222 w 10137998"/>
                <a:gd name="connsiteY197" fmla="*/ 1106905 h 1376412"/>
                <a:gd name="connsiteX198" fmla="*/ 1638595 w 10137998"/>
                <a:gd name="connsiteY198" fmla="*/ 1116530 h 1376412"/>
                <a:gd name="connsiteX199" fmla="*/ 1523091 w 10137998"/>
                <a:gd name="connsiteY199" fmla="*/ 1135781 h 1376412"/>
                <a:gd name="connsiteX200" fmla="*/ 1359462 w 10137998"/>
                <a:gd name="connsiteY200" fmla="*/ 1155031 h 1376412"/>
                <a:gd name="connsiteX201" fmla="*/ 1041828 w 10137998"/>
                <a:gd name="connsiteY201" fmla="*/ 1174282 h 1376412"/>
                <a:gd name="connsiteX202" fmla="*/ 1003327 w 10137998"/>
                <a:gd name="connsiteY202" fmla="*/ 1183907 h 1376412"/>
                <a:gd name="connsiteX203" fmla="*/ 868574 w 10137998"/>
                <a:gd name="connsiteY203" fmla="*/ 1193532 h 1376412"/>
                <a:gd name="connsiteX204" fmla="*/ 665841 w 10137998"/>
                <a:gd name="connsiteY204" fmla="*/ 1183907 h 1376412"/>
                <a:gd name="connsiteX205" fmla="*/ 541315 w 10137998"/>
                <a:gd name="connsiteY205" fmla="*/ 1164657 h 1376412"/>
                <a:gd name="connsiteX206" fmla="*/ 483563 w 10137998"/>
                <a:gd name="connsiteY206" fmla="*/ 1155031 h 1376412"/>
                <a:gd name="connsiteX207" fmla="*/ 348809 w 10137998"/>
                <a:gd name="connsiteY207" fmla="*/ 1116530 h 1376412"/>
                <a:gd name="connsiteX208" fmla="*/ 310308 w 10137998"/>
                <a:gd name="connsiteY208" fmla="*/ 1097280 h 1376412"/>
                <a:gd name="connsiteX209" fmla="*/ 281433 w 10137998"/>
                <a:gd name="connsiteY209" fmla="*/ 1078029 h 1376412"/>
                <a:gd name="connsiteX210" fmla="*/ 233306 w 10137998"/>
                <a:gd name="connsiteY210" fmla="*/ 1068404 h 1376412"/>
                <a:gd name="connsiteX211" fmla="*/ 194805 w 10137998"/>
                <a:gd name="connsiteY211" fmla="*/ 1058779 h 1376412"/>
                <a:gd name="connsiteX212" fmla="*/ 137054 w 10137998"/>
                <a:gd name="connsiteY212" fmla="*/ 1039528 h 1376412"/>
                <a:gd name="connsiteX213" fmla="*/ 83964 w 10137998"/>
                <a:gd name="connsiteY213" fmla="*/ 1001228 h 1376412"/>
                <a:gd name="connsiteX214" fmla="*/ 11925 w 10137998"/>
                <a:gd name="connsiteY214" fmla="*/ 904775 h 1376412"/>
                <a:gd name="connsiteX215" fmla="*/ 2300 w 10137998"/>
                <a:gd name="connsiteY215" fmla="*/ 875899 h 1376412"/>
                <a:gd name="connsiteX216" fmla="*/ 35738 w 10137998"/>
                <a:gd name="connsiteY216" fmla="*/ 798897 h 1376412"/>
                <a:gd name="connsiteX217" fmla="*/ 79302 w 10137998"/>
                <a:gd name="connsiteY217" fmla="*/ 760396 h 1376412"/>
                <a:gd name="connsiteX218" fmla="*/ 137054 w 10137998"/>
                <a:gd name="connsiteY218" fmla="*/ 741145 h 1376412"/>
                <a:gd name="connsiteX219" fmla="*/ 165929 w 10137998"/>
                <a:gd name="connsiteY219" fmla="*/ 731520 h 1376412"/>
                <a:gd name="connsiteX220" fmla="*/ 238369 w 10137998"/>
                <a:gd name="connsiteY220" fmla="*/ 693320 h 1376412"/>
                <a:gd name="connsiteX221" fmla="*/ 305846 w 10137998"/>
                <a:gd name="connsiteY221" fmla="*/ 669306 h 1376412"/>
                <a:gd name="connsiteX222" fmla="*/ 363397 w 10137998"/>
                <a:gd name="connsiteY222" fmla="*/ 654919 h 1376412"/>
                <a:gd name="connsiteX223" fmla="*/ 445363 w 10137998"/>
                <a:gd name="connsiteY223" fmla="*/ 631005 h 1376412"/>
                <a:gd name="connsiteX224" fmla="*/ 512740 w 10137998"/>
                <a:gd name="connsiteY224" fmla="*/ 611856 h 1376412"/>
                <a:gd name="connsiteX225" fmla="*/ 580016 w 10137998"/>
                <a:gd name="connsiteY225" fmla="*/ 625943 h 1376412"/>
                <a:gd name="connsiteX226" fmla="*/ 608892 w 10137998"/>
                <a:gd name="connsiteY226" fmla="*/ 606792 h 1376412"/>
                <a:gd name="connsiteX227" fmla="*/ 685694 w 10137998"/>
                <a:gd name="connsiteY227" fmla="*/ 606391 h 1376412"/>
                <a:gd name="connsiteX228" fmla="*/ 671305 w 10137998"/>
                <a:gd name="connsiteY228" fmla="*/ 562928 h 1376412"/>
                <a:gd name="connsiteX229" fmla="*/ 608691 w 10137998"/>
                <a:gd name="connsiteY229" fmla="*/ 543376 h 1376412"/>
                <a:gd name="connsiteX230" fmla="*/ 541415 w 10137998"/>
                <a:gd name="connsiteY230" fmla="*/ 519363 h 1376412"/>
                <a:gd name="connsiteX231" fmla="*/ 498352 w 10137998"/>
                <a:gd name="connsiteY231" fmla="*/ 495249 h 1376412"/>
                <a:gd name="connsiteX232" fmla="*/ 455289 w 10137998"/>
                <a:gd name="connsiteY232" fmla="*/ 427973 h 1376412"/>
                <a:gd name="connsiteX233" fmla="*/ 431276 w 10137998"/>
                <a:gd name="connsiteY233" fmla="*/ 317533 h 1376412"/>
                <a:gd name="connsiteX234" fmla="*/ 502814 w 10137998"/>
                <a:gd name="connsiteY234" fmla="*/ 221381 h 1376412"/>
                <a:gd name="connsiteX235" fmla="*/ 531689 w 10137998"/>
                <a:gd name="connsiteY235" fmla="*/ 202130 h 1376412"/>
                <a:gd name="connsiteX236" fmla="*/ 637567 w 10137998"/>
                <a:gd name="connsiteY236" fmla="*/ 182880 h 1376412"/>
                <a:gd name="connsiteX0" fmla="*/ 637567 w 10137998"/>
                <a:gd name="connsiteY0" fmla="*/ 182880 h 1376412"/>
                <a:gd name="connsiteX1" fmla="*/ 695319 w 10137998"/>
                <a:gd name="connsiteY1" fmla="*/ 173255 h 1376412"/>
                <a:gd name="connsiteX2" fmla="*/ 753070 w 10137998"/>
                <a:gd name="connsiteY2" fmla="*/ 154004 h 1376412"/>
                <a:gd name="connsiteX3" fmla="*/ 781946 w 10137998"/>
                <a:gd name="connsiteY3" fmla="*/ 134753 h 1376412"/>
                <a:gd name="connsiteX4" fmla="*/ 878199 w 10137998"/>
                <a:gd name="connsiteY4" fmla="*/ 125128 h 1376412"/>
                <a:gd name="connsiteX5" fmla="*/ 1061079 w 10137998"/>
                <a:gd name="connsiteY5" fmla="*/ 115503 h 1376412"/>
                <a:gd name="connsiteX6" fmla="*/ 1099580 w 10137998"/>
                <a:gd name="connsiteY6" fmla="*/ 105878 h 1376412"/>
                <a:gd name="connsiteX7" fmla="*/ 1301710 w 10137998"/>
                <a:gd name="connsiteY7" fmla="*/ 86627 h 1376412"/>
                <a:gd name="connsiteX8" fmla="*/ 1495820 w 10137998"/>
                <a:gd name="connsiteY8" fmla="*/ 86828 h 1376412"/>
                <a:gd name="connsiteX9" fmla="*/ 1662909 w 10137998"/>
                <a:gd name="connsiteY9" fmla="*/ 82265 h 1376412"/>
                <a:gd name="connsiteX10" fmla="*/ 1691784 w 10137998"/>
                <a:gd name="connsiteY10" fmla="*/ 82366 h 1376412"/>
                <a:gd name="connsiteX11" fmla="*/ 1740011 w 10137998"/>
                <a:gd name="connsiteY11" fmla="*/ 96954 h 1376412"/>
                <a:gd name="connsiteX12" fmla="*/ 1793301 w 10137998"/>
                <a:gd name="connsiteY12" fmla="*/ 87730 h 1376412"/>
                <a:gd name="connsiteX13" fmla="*/ 1874564 w 10137998"/>
                <a:gd name="connsiteY13" fmla="*/ 111743 h 1376412"/>
                <a:gd name="connsiteX14" fmla="*/ 1978554 w 10137998"/>
                <a:gd name="connsiteY14" fmla="*/ 114919 h 1376412"/>
                <a:gd name="connsiteX15" fmla="*/ 2057143 w 10137998"/>
                <a:gd name="connsiteY15" fmla="*/ 125830 h 1376412"/>
                <a:gd name="connsiteX16" fmla="*/ 2110132 w 10137998"/>
                <a:gd name="connsiteY16" fmla="*/ 139917 h 1376412"/>
                <a:gd name="connsiteX17" fmla="*/ 2139108 w 10137998"/>
                <a:gd name="connsiteY17" fmla="*/ 154305 h 1376412"/>
                <a:gd name="connsiteX18" fmla="*/ 2177509 w 10137998"/>
                <a:gd name="connsiteY18" fmla="*/ 163930 h 1376412"/>
                <a:gd name="connsiteX19" fmla="*/ 2321988 w 10137998"/>
                <a:gd name="connsiteY19" fmla="*/ 211756 h 1376412"/>
                <a:gd name="connsiteX20" fmla="*/ 2370115 w 10137998"/>
                <a:gd name="connsiteY20" fmla="*/ 221381 h 1376412"/>
                <a:gd name="connsiteX21" fmla="*/ 2427866 w 10137998"/>
                <a:gd name="connsiteY21" fmla="*/ 269507 h 1376412"/>
                <a:gd name="connsiteX22" fmla="*/ 2485618 w 10137998"/>
                <a:gd name="connsiteY22" fmla="*/ 308008 h 1376412"/>
                <a:gd name="connsiteX23" fmla="*/ 2504868 w 10137998"/>
                <a:gd name="connsiteY23" fmla="*/ 336884 h 1376412"/>
                <a:gd name="connsiteX24" fmla="*/ 2572245 w 10137998"/>
                <a:gd name="connsiteY24" fmla="*/ 365760 h 1376412"/>
                <a:gd name="connsiteX25" fmla="*/ 2629997 w 10137998"/>
                <a:gd name="connsiteY25" fmla="*/ 375385 h 1376412"/>
                <a:gd name="connsiteX26" fmla="*/ 2658873 w 10137998"/>
                <a:gd name="connsiteY26" fmla="*/ 385010 h 1376412"/>
                <a:gd name="connsiteX27" fmla="*/ 2716624 w 10137998"/>
                <a:gd name="connsiteY27" fmla="*/ 394636 h 1376412"/>
                <a:gd name="connsiteX28" fmla="*/ 2745500 w 10137998"/>
                <a:gd name="connsiteY28" fmla="*/ 404261 h 1376412"/>
                <a:gd name="connsiteX29" fmla="*/ 2793626 w 10137998"/>
                <a:gd name="connsiteY29" fmla="*/ 413886 h 1376412"/>
                <a:gd name="connsiteX30" fmla="*/ 2832127 w 10137998"/>
                <a:gd name="connsiteY30" fmla="*/ 423511 h 1376412"/>
                <a:gd name="connsiteX31" fmla="*/ 3140136 w 10137998"/>
                <a:gd name="connsiteY31" fmla="*/ 423511 h 1376412"/>
                <a:gd name="connsiteX32" fmla="*/ 3169011 w 10137998"/>
                <a:gd name="connsiteY32" fmla="*/ 433137 h 1376412"/>
                <a:gd name="connsiteX33" fmla="*/ 3274889 w 10137998"/>
                <a:gd name="connsiteY33" fmla="*/ 442762 h 1376412"/>
                <a:gd name="connsiteX34" fmla="*/ 3515521 w 10137998"/>
                <a:gd name="connsiteY34" fmla="*/ 442762 h 1376412"/>
                <a:gd name="connsiteX35" fmla="*/ 3611774 w 10137998"/>
                <a:gd name="connsiteY35" fmla="*/ 413886 h 1376412"/>
                <a:gd name="connsiteX36" fmla="*/ 3688776 w 10137998"/>
                <a:gd name="connsiteY36" fmla="*/ 394636 h 1376412"/>
                <a:gd name="connsiteX37" fmla="*/ 3842780 w 10137998"/>
                <a:gd name="connsiteY37" fmla="*/ 404261 h 1376412"/>
                <a:gd name="connsiteX38" fmla="*/ 4064161 w 10137998"/>
                <a:gd name="connsiteY38" fmla="*/ 385010 h 1376412"/>
                <a:gd name="connsiteX39" fmla="*/ 4102662 w 10137998"/>
                <a:gd name="connsiteY39" fmla="*/ 375385 h 1376412"/>
                <a:gd name="connsiteX40" fmla="*/ 4179664 w 10137998"/>
                <a:gd name="connsiteY40" fmla="*/ 365760 h 1376412"/>
                <a:gd name="connsiteX41" fmla="*/ 4458797 w 10137998"/>
                <a:gd name="connsiteY41" fmla="*/ 385010 h 1376412"/>
                <a:gd name="connsiteX42" fmla="*/ 4699428 w 10137998"/>
                <a:gd name="connsiteY42" fmla="*/ 404261 h 1376412"/>
                <a:gd name="connsiteX43" fmla="*/ 4814931 w 10137998"/>
                <a:gd name="connsiteY43" fmla="*/ 423511 h 1376412"/>
                <a:gd name="connsiteX44" fmla="*/ 4843807 w 10137998"/>
                <a:gd name="connsiteY44" fmla="*/ 433137 h 1376412"/>
                <a:gd name="connsiteX45" fmla="*/ 4930435 w 10137998"/>
                <a:gd name="connsiteY45" fmla="*/ 442762 h 1376412"/>
                <a:gd name="connsiteX46" fmla="*/ 5017062 w 10137998"/>
                <a:gd name="connsiteY46" fmla="*/ 481263 h 1376412"/>
                <a:gd name="connsiteX47" fmla="*/ 5065188 w 10137998"/>
                <a:gd name="connsiteY47" fmla="*/ 490888 h 1376412"/>
                <a:gd name="connsiteX48" fmla="*/ 5094064 w 10137998"/>
                <a:gd name="connsiteY48" fmla="*/ 500513 h 1376412"/>
                <a:gd name="connsiteX49" fmla="*/ 5171066 w 10137998"/>
                <a:gd name="connsiteY49" fmla="*/ 471638 h 1376412"/>
                <a:gd name="connsiteX50" fmla="*/ 5199942 w 10137998"/>
                <a:gd name="connsiteY50" fmla="*/ 442762 h 1376412"/>
                <a:gd name="connsiteX51" fmla="*/ 5296195 w 10137998"/>
                <a:gd name="connsiteY51" fmla="*/ 433137 h 1376412"/>
                <a:gd name="connsiteX52" fmla="*/ 5373197 w 10137998"/>
                <a:gd name="connsiteY52" fmla="*/ 423511 h 1376412"/>
                <a:gd name="connsiteX53" fmla="*/ 5440574 w 10137998"/>
                <a:gd name="connsiteY53" fmla="*/ 413886 h 1376412"/>
                <a:gd name="connsiteX54" fmla="*/ 5825584 w 10137998"/>
                <a:gd name="connsiteY54" fmla="*/ 394636 h 1376412"/>
                <a:gd name="connsiteX55" fmla="*/ 5892961 w 10137998"/>
                <a:gd name="connsiteY55" fmla="*/ 385010 h 1376412"/>
                <a:gd name="connsiteX56" fmla="*/ 5921837 w 10137998"/>
                <a:gd name="connsiteY56" fmla="*/ 375385 h 1376412"/>
                <a:gd name="connsiteX57" fmla="*/ 6210595 w 10137998"/>
                <a:gd name="connsiteY57" fmla="*/ 385010 h 1376412"/>
                <a:gd name="connsiteX58" fmla="*/ 6383849 w 10137998"/>
                <a:gd name="connsiteY58" fmla="*/ 375385 h 1376412"/>
                <a:gd name="connsiteX59" fmla="*/ 6393475 w 10137998"/>
                <a:gd name="connsiteY59" fmla="*/ 346509 h 1376412"/>
                <a:gd name="connsiteX60" fmla="*/ 6422350 w 10137998"/>
                <a:gd name="connsiteY60" fmla="*/ 327259 h 1376412"/>
                <a:gd name="connsiteX61" fmla="*/ 6470477 w 10137998"/>
                <a:gd name="connsiteY61" fmla="*/ 279132 h 1376412"/>
                <a:gd name="connsiteX62" fmla="*/ 6489727 w 10137998"/>
                <a:gd name="connsiteY62" fmla="*/ 250257 h 1376412"/>
                <a:gd name="connsiteX63" fmla="*/ 6547479 w 10137998"/>
                <a:gd name="connsiteY63" fmla="*/ 211756 h 1376412"/>
                <a:gd name="connsiteX64" fmla="*/ 6605230 w 10137998"/>
                <a:gd name="connsiteY64" fmla="*/ 182880 h 1376412"/>
                <a:gd name="connsiteX65" fmla="*/ 6634106 w 10137998"/>
                <a:gd name="connsiteY65" fmla="*/ 163629 h 1376412"/>
                <a:gd name="connsiteX66" fmla="*/ 6691858 w 10137998"/>
                <a:gd name="connsiteY66" fmla="*/ 144379 h 1376412"/>
                <a:gd name="connsiteX67" fmla="*/ 6720734 w 10137998"/>
                <a:gd name="connsiteY67" fmla="*/ 125128 h 1376412"/>
                <a:gd name="connsiteX68" fmla="*/ 6759235 w 10137998"/>
                <a:gd name="connsiteY68" fmla="*/ 115503 h 1376412"/>
                <a:gd name="connsiteX69" fmla="*/ 6788110 w 10137998"/>
                <a:gd name="connsiteY69" fmla="*/ 105878 h 1376412"/>
                <a:gd name="connsiteX70" fmla="*/ 6970990 w 10137998"/>
                <a:gd name="connsiteY70" fmla="*/ 86627 h 1376412"/>
                <a:gd name="connsiteX71" fmla="*/ 7144245 w 10137998"/>
                <a:gd name="connsiteY71" fmla="*/ 67377 h 1376412"/>
                <a:gd name="connsiteX72" fmla="*/ 7211622 w 10137998"/>
                <a:gd name="connsiteY72" fmla="*/ 57751 h 1376412"/>
                <a:gd name="connsiteX73" fmla="*/ 7423378 w 10137998"/>
                <a:gd name="connsiteY73" fmla="*/ 48126 h 1376412"/>
                <a:gd name="connsiteX74" fmla="*/ 7490755 w 10137998"/>
                <a:gd name="connsiteY74" fmla="*/ 28876 h 1376412"/>
                <a:gd name="connsiteX75" fmla="*/ 7664009 w 10137998"/>
                <a:gd name="connsiteY75" fmla="*/ 19250 h 1376412"/>
                <a:gd name="connsiteX76" fmla="*/ 7789138 w 10137998"/>
                <a:gd name="connsiteY76" fmla="*/ 0 h 1376412"/>
                <a:gd name="connsiteX77" fmla="*/ 7952767 w 10137998"/>
                <a:gd name="connsiteY77" fmla="*/ 9625 h 1376412"/>
                <a:gd name="connsiteX78" fmla="*/ 8097146 w 10137998"/>
                <a:gd name="connsiteY78" fmla="*/ 38501 h 1376412"/>
                <a:gd name="connsiteX79" fmla="*/ 8126022 w 10137998"/>
                <a:gd name="connsiteY79" fmla="*/ 48126 h 1376412"/>
                <a:gd name="connsiteX80" fmla="*/ 8203024 w 10137998"/>
                <a:gd name="connsiteY80" fmla="*/ 67377 h 1376412"/>
                <a:gd name="connsiteX81" fmla="*/ 8241525 w 10137998"/>
                <a:gd name="connsiteY81" fmla="*/ 86627 h 1376412"/>
                <a:gd name="connsiteX82" fmla="*/ 8376279 w 10137998"/>
                <a:gd name="connsiteY82" fmla="*/ 115503 h 1376412"/>
                <a:gd name="connsiteX83" fmla="*/ 8434030 w 10137998"/>
                <a:gd name="connsiteY83" fmla="*/ 134753 h 1376412"/>
                <a:gd name="connsiteX84" fmla="*/ 8511033 w 10137998"/>
                <a:gd name="connsiteY84" fmla="*/ 154004 h 1376412"/>
                <a:gd name="connsiteX85" fmla="*/ 8539908 w 10137998"/>
                <a:gd name="connsiteY85" fmla="*/ 182880 h 1376412"/>
                <a:gd name="connsiteX86" fmla="*/ 8616910 w 10137998"/>
                <a:gd name="connsiteY86" fmla="*/ 231006 h 1376412"/>
                <a:gd name="connsiteX87" fmla="*/ 8665037 w 10137998"/>
                <a:gd name="connsiteY87" fmla="*/ 317633 h 1376412"/>
                <a:gd name="connsiteX88" fmla="*/ 8655411 w 10137998"/>
                <a:gd name="connsiteY88" fmla="*/ 413886 h 1376412"/>
                <a:gd name="connsiteX89" fmla="*/ 8645786 w 10137998"/>
                <a:gd name="connsiteY89" fmla="*/ 442762 h 1376412"/>
                <a:gd name="connsiteX90" fmla="*/ 8616910 w 10137998"/>
                <a:gd name="connsiteY90" fmla="*/ 452387 h 1376412"/>
                <a:gd name="connsiteX91" fmla="*/ 8597660 w 10137998"/>
                <a:gd name="connsiteY91" fmla="*/ 481263 h 1376412"/>
                <a:gd name="connsiteX92" fmla="*/ 8665037 w 10137998"/>
                <a:gd name="connsiteY92" fmla="*/ 519764 h 1376412"/>
                <a:gd name="connsiteX93" fmla="*/ 8713163 w 10137998"/>
                <a:gd name="connsiteY93" fmla="*/ 529389 h 1376412"/>
                <a:gd name="connsiteX94" fmla="*/ 8819041 w 10137998"/>
                <a:gd name="connsiteY94" fmla="*/ 558265 h 1376412"/>
                <a:gd name="connsiteX95" fmla="*/ 8886418 w 10137998"/>
                <a:gd name="connsiteY95" fmla="*/ 548640 h 1376412"/>
                <a:gd name="connsiteX96" fmla="*/ 8953795 w 10137998"/>
                <a:gd name="connsiteY96" fmla="*/ 519764 h 1376412"/>
                <a:gd name="connsiteX97" fmla="*/ 9030797 w 10137998"/>
                <a:gd name="connsiteY97" fmla="*/ 500513 h 1376412"/>
                <a:gd name="connsiteX98" fmla="*/ 9175176 w 10137998"/>
                <a:gd name="connsiteY98" fmla="*/ 490888 h 1376412"/>
                <a:gd name="connsiteX99" fmla="*/ 9483184 w 10137998"/>
                <a:gd name="connsiteY99" fmla="*/ 510139 h 1376412"/>
                <a:gd name="connsiteX100" fmla="*/ 9512060 w 10137998"/>
                <a:gd name="connsiteY100" fmla="*/ 519764 h 1376412"/>
                <a:gd name="connsiteX101" fmla="*/ 9550561 w 10137998"/>
                <a:gd name="connsiteY101" fmla="*/ 529389 h 1376412"/>
                <a:gd name="connsiteX102" fmla="*/ 9579437 w 10137998"/>
                <a:gd name="connsiteY102" fmla="*/ 539015 h 1376412"/>
                <a:gd name="connsiteX103" fmla="*/ 9627563 w 10137998"/>
                <a:gd name="connsiteY103" fmla="*/ 548640 h 1376412"/>
                <a:gd name="connsiteX104" fmla="*/ 9685315 w 10137998"/>
                <a:gd name="connsiteY104" fmla="*/ 567890 h 1376412"/>
                <a:gd name="connsiteX105" fmla="*/ 9771942 w 10137998"/>
                <a:gd name="connsiteY105" fmla="*/ 596766 h 1376412"/>
                <a:gd name="connsiteX106" fmla="*/ 9800818 w 10137998"/>
                <a:gd name="connsiteY106" fmla="*/ 606391 h 1376412"/>
                <a:gd name="connsiteX107" fmla="*/ 9829694 w 10137998"/>
                <a:gd name="connsiteY107" fmla="*/ 616017 h 1376412"/>
                <a:gd name="connsiteX108" fmla="*/ 9925946 w 10137998"/>
                <a:gd name="connsiteY108" fmla="*/ 635267 h 1376412"/>
                <a:gd name="connsiteX109" fmla="*/ 10051075 w 10137998"/>
                <a:gd name="connsiteY109" fmla="*/ 741145 h 1376412"/>
                <a:gd name="connsiteX110" fmla="*/ 10108826 w 10137998"/>
                <a:gd name="connsiteY110" fmla="*/ 798897 h 1376412"/>
                <a:gd name="connsiteX111" fmla="*/ 10118451 w 10137998"/>
                <a:gd name="connsiteY111" fmla="*/ 827772 h 1376412"/>
                <a:gd name="connsiteX112" fmla="*/ 10137702 w 10137998"/>
                <a:gd name="connsiteY112" fmla="*/ 856648 h 1376412"/>
                <a:gd name="connsiteX113" fmla="*/ 10128077 w 10137998"/>
                <a:gd name="connsiteY113" fmla="*/ 885524 h 1376412"/>
                <a:gd name="connsiteX114" fmla="*/ 10070325 w 10137998"/>
                <a:gd name="connsiteY114" fmla="*/ 933650 h 1376412"/>
                <a:gd name="connsiteX115" fmla="*/ 10022199 w 10137998"/>
                <a:gd name="connsiteY115" fmla="*/ 972151 h 1376412"/>
                <a:gd name="connsiteX116" fmla="*/ 10002948 w 10137998"/>
                <a:gd name="connsiteY116" fmla="*/ 1001027 h 1376412"/>
                <a:gd name="connsiteX117" fmla="*/ 9916321 w 10137998"/>
                <a:gd name="connsiteY117" fmla="*/ 1049153 h 1376412"/>
                <a:gd name="connsiteX118" fmla="*/ 9887445 w 10137998"/>
                <a:gd name="connsiteY118" fmla="*/ 1068404 h 1376412"/>
                <a:gd name="connsiteX119" fmla="*/ 9791193 w 10137998"/>
                <a:gd name="connsiteY119" fmla="*/ 1097280 h 1376412"/>
                <a:gd name="connsiteX120" fmla="*/ 9762317 w 10137998"/>
                <a:gd name="connsiteY120" fmla="*/ 1106905 h 1376412"/>
                <a:gd name="connsiteX121" fmla="*/ 9540936 w 10137998"/>
                <a:gd name="connsiteY121" fmla="*/ 1126156 h 1376412"/>
                <a:gd name="connsiteX122" fmla="*/ 9483184 w 10137998"/>
                <a:gd name="connsiteY122" fmla="*/ 1135781 h 1376412"/>
                <a:gd name="connsiteX123" fmla="*/ 9406182 w 10137998"/>
                <a:gd name="connsiteY123" fmla="*/ 1145406 h 1376412"/>
                <a:gd name="connsiteX124" fmla="*/ 9358056 w 10137998"/>
                <a:gd name="connsiteY124" fmla="*/ 1155031 h 1376412"/>
                <a:gd name="connsiteX125" fmla="*/ 9271428 w 10137998"/>
                <a:gd name="connsiteY125" fmla="*/ 1164657 h 1376412"/>
                <a:gd name="connsiteX126" fmla="*/ 8819041 w 10137998"/>
                <a:gd name="connsiteY126" fmla="*/ 1183907 h 1376412"/>
                <a:gd name="connsiteX127" fmla="*/ 8511033 w 10137998"/>
                <a:gd name="connsiteY127" fmla="*/ 1193532 h 1376412"/>
                <a:gd name="connsiteX128" fmla="*/ 8472531 w 10137998"/>
                <a:gd name="connsiteY128" fmla="*/ 1212783 h 1376412"/>
                <a:gd name="connsiteX129" fmla="*/ 8414780 w 10137998"/>
                <a:gd name="connsiteY129" fmla="*/ 1251284 h 1376412"/>
                <a:gd name="connsiteX130" fmla="*/ 8347403 w 10137998"/>
                <a:gd name="connsiteY130" fmla="*/ 1270535 h 1376412"/>
                <a:gd name="connsiteX131" fmla="*/ 8318527 w 10137998"/>
                <a:gd name="connsiteY131" fmla="*/ 1280160 h 1376412"/>
                <a:gd name="connsiteX132" fmla="*/ 7981643 w 10137998"/>
                <a:gd name="connsiteY132" fmla="*/ 1299410 h 1376412"/>
                <a:gd name="connsiteX133" fmla="*/ 7923891 w 10137998"/>
                <a:gd name="connsiteY133" fmla="*/ 1309036 h 1376412"/>
                <a:gd name="connsiteX134" fmla="*/ 7596633 w 10137998"/>
                <a:gd name="connsiteY134" fmla="*/ 1337911 h 1376412"/>
                <a:gd name="connsiteX135" fmla="*/ 7269374 w 10137998"/>
                <a:gd name="connsiteY135" fmla="*/ 1337911 h 1376412"/>
                <a:gd name="connsiteX136" fmla="*/ 7230873 w 10137998"/>
                <a:gd name="connsiteY136" fmla="*/ 1328286 h 1376412"/>
                <a:gd name="connsiteX137" fmla="*/ 7019117 w 10137998"/>
                <a:gd name="connsiteY137" fmla="*/ 1309036 h 1376412"/>
                <a:gd name="connsiteX138" fmla="*/ 6739984 w 10137998"/>
                <a:gd name="connsiteY138" fmla="*/ 1289785 h 1376412"/>
                <a:gd name="connsiteX139" fmla="*/ 6682233 w 10137998"/>
                <a:gd name="connsiteY139" fmla="*/ 1270535 h 1376412"/>
                <a:gd name="connsiteX140" fmla="*/ 6653357 w 10137998"/>
                <a:gd name="connsiteY140" fmla="*/ 1260909 h 1376412"/>
                <a:gd name="connsiteX141" fmla="*/ 6624481 w 10137998"/>
                <a:gd name="connsiteY141" fmla="*/ 1232033 h 1376412"/>
                <a:gd name="connsiteX142" fmla="*/ 6566729 w 10137998"/>
                <a:gd name="connsiteY142" fmla="*/ 1193532 h 1376412"/>
                <a:gd name="connsiteX143" fmla="*/ 6537854 w 10137998"/>
                <a:gd name="connsiteY143" fmla="*/ 1174282 h 1376412"/>
                <a:gd name="connsiteX144" fmla="*/ 6508978 w 10137998"/>
                <a:gd name="connsiteY144" fmla="*/ 1145406 h 1376412"/>
                <a:gd name="connsiteX145" fmla="*/ 6489727 w 10137998"/>
                <a:gd name="connsiteY145" fmla="*/ 1116530 h 1376412"/>
                <a:gd name="connsiteX146" fmla="*/ 6460851 w 10137998"/>
                <a:gd name="connsiteY146" fmla="*/ 1078029 h 1376412"/>
                <a:gd name="connsiteX147" fmla="*/ 6422350 w 10137998"/>
                <a:gd name="connsiteY147" fmla="*/ 1029903 h 1376412"/>
                <a:gd name="connsiteX148" fmla="*/ 6316473 w 10137998"/>
                <a:gd name="connsiteY148" fmla="*/ 981777 h 1376412"/>
                <a:gd name="connsiteX149" fmla="*/ 6220220 w 10137998"/>
                <a:gd name="connsiteY149" fmla="*/ 962526 h 1376412"/>
                <a:gd name="connsiteX150" fmla="*/ 6191344 w 10137998"/>
                <a:gd name="connsiteY150" fmla="*/ 943276 h 1376412"/>
                <a:gd name="connsiteX151" fmla="*/ 6056590 w 10137998"/>
                <a:gd name="connsiteY151" fmla="*/ 943276 h 1376412"/>
                <a:gd name="connsiteX152" fmla="*/ 5969963 w 10137998"/>
                <a:gd name="connsiteY152" fmla="*/ 981777 h 1376412"/>
                <a:gd name="connsiteX153" fmla="*/ 5931462 w 10137998"/>
                <a:gd name="connsiteY153" fmla="*/ 1068404 h 1376412"/>
                <a:gd name="connsiteX154" fmla="*/ 5921837 w 10137998"/>
                <a:gd name="connsiteY154" fmla="*/ 1097280 h 1376412"/>
                <a:gd name="connsiteX155" fmla="*/ 5912211 w 10137998"/>
                <a:gd name="connsiteY155" fmla="*/ 1145406 h 1376412"/>
                <a:gd name="connsiteX156" fmla="*/ 5854460 w 10137998"/>
                <a:gd name="connsiteY156" fmla="*/ 1203158 h 1376412"/>
                <a:gd name="connsiteX157" fmla="*/ 5796708 w 10137998"/>
                <a:gd name="connsiteY157" fmla="*/ 1222408 h 1376412"/>
                <a:gd name="connsiteX158" fmla="*/ 5738957 w 10137998"/>
                <a:gd name="connsiteY158" fmla="*/ 1260909 h 1376412"/>
                <a:gd name="connsiteX159" fmla="*/ 5710081 w 10137998"/>
                <a:gd name="connsiteY159" fmla="*/ 1280160 h 1376412"/>
                <a:gd name="connsiteX160" fmla="*/ 5575327 w 10137998"/>
                <a:gd name="connsiteY160" fmla="*/ 1318661 h 1376412"/>
                <a:gd name="connsiteX161" fmla="*/ 5517576 w 10137998"/>
                <a:gd name="connsiteY161" fmla="*/ 1328286 h 1376412"/>
                <a:gd name="connsiteX162" fmla="*/ 4949685 w 10137998"/>
                <a:gd name="connsiteY162" fmla="*/ 1337911 h 1376412"/>
                <a:gd name="connsiteX163" fmla="*/ 4776430 w 10137998"/>
                <a:gd name="connsiteY163" fmla="*/ 1357162 h 1376412"/>
                <a:gd name="connsiteX164" fmla="*/ 4737929 w 10137998"/>
                <a:gd name="connsiteY164" fmla="*/ 1366787 h 1376412"/>
                <a:gd name="connsiteX165" fmla="*/ 4545424 w 10137998"/>
                <a:gd name="connsiteY165" fmla="*/ 1376412 h 1376412"/>
                <a:gd name="connsiteX166" fmla="*/ 4458797 w 10137998"/>
                <a:gd name="connsiteY166" fmla="*/ 1357162 h 1376412"/>
                <a:gd name="connsiteX167" fmla="*/ 4401045 w 10137998"/>
                <a:gd name="connsiteY167" fmla="*/ 1328286 h 1376412"/>
                <a:gd name="connsiteX168" fmla="*/ 4381795 w 10137998"/>
                <a:gd name="connsiteY168" fmla="*/ 1299410 h 1376412"/>
                <a:gd name="connsiteX169" fmla="*/ 4352919 w 10137998"/>
                <a:gd name="connsiteY169" fmla="*/ 1289785 h 1376412"/>
                <a:gd name="connsiteX170" fmla="*/ 4324043 w 10137998"/>
                <a:gd name="connsiteY170" fmla="*/ 1270535 h 1376412"/>
                <a:gd name="connsiteX171" fmla="*/ 4285542 w 10137998"/>
                <a:gd name="connsiteY171" fmla="*/ 1260909 h 1376412"/>
                <a:gd name="connsiteX172" fmla="*/ 4184627 w 10137998"/>
                <a:gd name="connsiteY172" fmla="*/ 1255645 h 1376412"/>
                <a:gd name="connsiteX173" fmla="*/ 4131939 w 10137998"/>
                <a:gd name="connsiteY173" fmla="*/ 1222208 h 1376412"/>
                <a:gd name="connsiteX174" fmla="*/ 4093037 w 10137998"/>
                <a:gd name="connsiteY174" fmla="*/ 1174282 h 1376412"/>
                <a:gd name="connsiteX175" fmla="*/ 4030924 w 10137998"/>
                <a:gd name="connsiteY175" fmla="*/ 1001228 h 1376412"/>
                <a:gd name="connsiteX176" fmla="*/ 4064161 w 10137998"/>
                <a:gd name="connsiteY176" fmla="*/ 972151 h 1376412"/>
                <a:gd name="connsiteX177" fmla="*/ 3996684 w 10137998"/>
                <a:gd name="connsiteY177" fmla="*/ 966788 h 1376412"/>
                <a:gd name="connsiteX178" fmla="*/ 3953320 w 10137998"/>
                <a:gd name="connsiteY178" fmla="*/ 957163 h 1376412"/>
                <a:gd name="connsiteX179" fmla="*/ 3829194 w 10137998"/>
                <a:gd name="connsiteY179" fmla="*/ 942674 h 1376412"/>
                <a:gd name="connsiteX180" fmla="*/ 3578135 w 10137998"/>
                <a:gd name="connsiteY180" fmla="*/ 904173 h 1376412"/>
                <a:gd name="connsiteX181" fmla="*/ 3380767 w 10137998"/>
                <a:gd name="connsiteY181" fmla="*/ 837398 h 1376412"/>
                <a:gd name="connsiteX182" fmla="*/ 3323016 w 10137998"/>
                <a:gd name="connsiteY182" fmla="*/ 856648 h 1376412"/>
                <a:gd name="connsiteX183" fmla="*/ 3265264 w 10137998"/>
                <a:gd name="connsiteY183" fmla="*/ 885524 h 1376412"/>
                <a:gd name="connsiteX184" fmla="*/ 3236388 w 10137998"/>
                <a:gd name="connsiteY184" fmla="*/ 904775 h 1376412"/>
                <a:gd name="connsiteX185" fmla="*/ 3178637 w 10137998"/>
                <a:gd name="connsiteY185" fmla="*/ 924025 h 1376412"/>
                <a:gd name="connsiteX186" fmla="*/ 3101635 w 10137998"/>
                <a:gd name="connsiteY186" fmla="*/ 943276 h 1376412"/>
                <a:gd name="connsiteX187" fmla="*/ 2947630 w 10137998"/>
                <a:gd name="connsiteY187" fmla="*/ 962526 h 1376412"/>
                <a:gd name="connsiteX188" fmla="*/ 2601121 w 10137998"/>
                <a:gd name="connsiteY188" fmla="*/ 981777 h 1376412"/>
                <a:gd name="connsiteX189" fmla="*/ 2273862 w 10137998"/>
                <a:gd name="connsiteY189" fmla="*/ 972151 h 1376412"/>
                <a:gd name="connsiteX190" fmla="*/ 2206485 w 10137998"/>
                <a:gd name="connsiteY190" fmla="*/ 962526 h 1376412"/>
                <a:gd name="connsiteX191" fmla="*/ 2071731 w 10137998"/>
                <a:gd name="connsiteY191" fmla="*/ 972151 h 1376412"/>
                <a:gd name="connsiteX192" fmla="*/ 2013980 w 10137998"/>
                <a:gd name="connsiteY192" fmla="*/ 991402 h 1376412"/>
                <a:gd name="connsiteX193" fmla="*/ 1946603 w 10137998"/>
                <a:gd name="connsiteY193" fmla="*/ 1029903 h 1376412"/>
                <a:gd name="connsiteX194" fmla="*/ 1859976 w 10137998"/>
                <a:gd name="connsiteY194" fmla="*/ 1049153 h 1376412"/>
                <a:gd name="connsiteX195" fmla="*/ 1831100 w 10137998"/>
                <a:gd name="connsiteY195" fmla="*/ 1078029 h 1376412"/>
                <a:gd name="connsiteX196" fmla="*/ 1792599 w 10137998"/>
                <a:gd name="connsiteY196" fmla="*/ 1087655 h 1376412"/>
                <a:gd name="connsiteX197" fmla="*/ 1725222 w 10137998"/>
                <a:gd name="connsiteY197" fmla="*/ 1106905 h 1376412"/>
                <a:gd name="connsiteX198" fmla="*/ 1638595 w 10137998"/>
                <a:gd name="connsiteY198" fmla="*/ 1116530 h 1376412"/>
                <a:gd name="connsiteX199" fmla="*/ 1523091 w 10137998"/>
                <a:gd name="connsiteY199" fmla="*/ 1135781 h 1376412"/>
                <a:gd name="connsiteX200" fmla="*/ 1359462 w 10137998"/>
                <a:gd name="connsiteY200" fmla="*/ 1155031 h 1376412"/>
                <a:gd name="connsiteX201" fmla="*/ 1041828 w 10137998"/>
                <a:gd name="connsiteY201" fmla="*/ 1174282 h 1376412"/>
                <a:gd name="connsiteX202" fmla="*/ 1003327 w 10137998"/>
                <a:gd name="connsiteY202" fmla="*/ 1183907 h 1376412"/>
                <a:gd name="connsiteX203" fmla="*/ 868574 w 10137998"/>
                <a:gd name="connsiteY203" fmla="*/ 1193532 h 1376412"/>
                <a:gd name="connsiteX204" fmla="*/ 665841 w 10137998"/>
                <a:gd name="connsiteY204" fmla="*/ 1183907 h 1376412"/>
                <a:gd name="connsiteX205" fmla="*/ 541315 w 10137998"/>
                <a:gd name="connsiteY205" fmla="*/ 1164657 h 1376412"/>
                <a:gd name="connsiteX206" fmla="*/ 483563 w 10137998"/>
                <a:gd name="connsiteY206" fmla="*/ 1155031 h 1376412"/>
                <a:gd name="connsiteX207" fmla="*/ 348809 w 10137998"/>
                <a:gd name="connsiteY207" fmla="*/ 1116530 h 1376412"/>
                <a:gd name="connsiteX208" fmla="*/ 310308 w 10137998"/>
                <a:gd name="connsiteY208" fmla="*/ 1097280 h 1376412"/>
                <a:gd name="connsiteX209" fmla="*/ 281433 w 10137998"/>
                <a:gd name="connsiteY209" fmla="*/ 1078029 h 1376412"/>
                <a:gd name="connsiteX210" fmla="*/ 233306 w 10137998"/>
                <a:gd name="connsiteY210" fmla="*/ 1068404 h 1376412"/>
                <a:gd name="connsiteX211" fmla="*/ 194805 w 10137998"/>
                <a:gd name="connsiteY211" fmla="*/ 1058779 h 1376412"/>
                <a:gd name="connsiteX212" fmla="*/ 137054 w 10137998"/>
                <a:gd name="connsiteY212" fmla="*/ 1039528 h 1376412"/>
                <a:gd name="connsiteX213" fmla="*/ 83964 w 10137998"/>
                <a:gd name="connsiteY213" fmla="*/ 1001228 h 1376412"/>
                <a:gd name="connsiteX214" fmla="*/ 11925 w 10137998"/>
                <a:gd name="connsiteY214" fmla="*/ 904775 h 1376412"/>
                <a:gd name="connsiteX215" fmla="*/ 2300 w 10137998"/>
                <a:gd name="connsiteY215" fmla="*/ 875899 h 1376412"/>
                <a:gd name="connsiteX216" fmla="*/ 35738 w 10137998"/>
                <a:gd name="connsiteY216" fmla="*/ 798897 h 1376412"/>
                <a:gd name="connsiteX217" fmla="*/ 79302 w 10137998"/>
                <a:gd name="connsiteY217" fmla="*/ 760396 h 1376412"/>
                <a:gd name="connsiteX218" fmla="*/ 137054 w 10137998"/>
                <a:gd name="connsiteY218" fmla="*/ 741145 h 1376412"/>
                <a:gd name="connsiteX219" fmla="*/ 165929 w 10137998"/>
                <a:gd name="connsiteY219" fmla="*/ 731520 h 1376412"/>
                <a:gd name="connsiteX220" fmla="*/ 238369 w 10137998"/>
                <a:gd name="connsiteY220" fmla="*/ 693320 h 1376412"/>
                <a:gd name="connsiteX221" fmla="*/ 305846 w 10137998"/>
                <a:gd name="connsiteY221" fmla="*/ 669306 h 1376412"/>
                <a:gd name="connsiteX222" fmla="*/ 363397 w 10137998"/>
                <a:gd name="connsiteY222" fmla="*/ 654919 h 1376412"/>
                <a:gd name="connsiteX223" fmla="*/ 445363 w 10137998"/>
                <a:gd name="connsiteY223" fmla="*/ 631005 h 1376412"/>
                <a:gd name="connsiteX224" fmla="*/ 512740 w 10137998"/>
                <a:gd name="connsiteY224" fmla="*/ 611856 h 1376412"/>
                <a:gd name="connsiteX225" fmla="*/ 580016 w 10137998"/>
                <a:gd name="connsiteY225" fmla="*/ 625943 h 1376412"/>
                <a:gd name="connsiteX226" fmla="*/ 608892 w 10137998"/>
                <a:gd name="connsiteY226" fmla="*/ 606792 h 1376412"/>
                <a:gd name="connsiteX227" fmla="*/ 685694 w 10137998"/>
                <a:gd name="connsiteY227" fmla="*/ 606391 h 1376412"/>
                <a:gd name="connsiteX228" fmla="*/ 671305 w 10137998"/>
                <a:gd name="connsiteY228" fmla="*/ 562928 h 1376412"/>
                <a:gd name="connsiteX229" fmla="*/ 608691 w 10137998"/>
                <a:gd name="connsiteY229" fmla="*/ 543376 h 1376412"/>
                <a:gd name="connsiteX230" fmla="*/ 541415 w 10137998"/>
                <a:gd name="connsiteY230" fmla="*/ 519363 h 1376412"/>
                <a:gd name="connsiteX231" fmla="*/ 498352 w 10137998"/>
                <a:gd name="connsiteY231" fmla="*/ 495249 h 1376412"/>
                <a:gd name="connsiteX232" fmla="*/ 455289 w 10137998"/>
                <a:gd name="connsiteY232" fmla="*/ 427973 h 1376412"/>
                <a:gd name="connsiteX233" fmla="*/ 431276 w 10137998"/>
                <a:gd name="connsiteY233" fmla="*/ 317533 h 1376412"/>
                <a:gd name="connsiteX234" fmla="*/ 502814 w 10137998"/>
                <a:gd name="connsiteY234" fmla="*/ 221381 h 1376412"/>
                <a:gd name="connsiteX235" fmla="*/ 531689 w 10137998"/>
                <a:gd name="connsiteY235" fmla="*/ 202130 h 1376412"/>
                <a:gd name="connsiteX236" fmla="*/ 637567 w 10137998"/>
                <a:gd name="connsiteY236" fmla="*/ 182880 h 1376412"/>
                <a:gd name="connsiteX0" fmla="*/ 637567 w 10137998"/>
                <a:gd name="connsiteY0" fmla="*/ 182880 h 1376412"/>
                <a:gd name="connsiteX1" fmla="*/ 695319 w 10137998"/>
                <a:gd name="connsiteY1" fmla="*/ 173255 h 1376412"/>
                <a:gd name="connsiteX2" fmla="*/ 753070 w 10137998"/>
                <a:gd name="connsiteY2" fmla="*/ 154004 h 1376412"/>
                <a:gd name="connsiteX3" fmla="*/ 781946 w 10137998"/>
                <a:gd name="connsiteY3" fmla="*/ 134753 h 1376412"/>
                <a:gd name="connsiteX4" fmla="*/ 878199 w 10137998"/>
                <a:gd name="connsiteY4" fmla="*/ 125128 h 1376412"/>
                <a:gd name="connsiteX5" fmla="*/ 1061079 w 10137998"/>
                <a:gd name="connsiteY5" fmla="*/ 115503 h 1376412"/>
                <a:gd name="connsiteX6" fmla="*/ 1099580 w 10137998"/>
                <a:gd name="connsiteY6" fmla="*/ 105878 h 1376412"/>
                <a:gd name="connsiteX7" fmla="*/ 1301710 w 10137998"/>
                <a:gd name="connsiteY7" fmla="*/ 86627 h 1376412"/>
                <a:gd name="connsiteX8" fmla="*/ 1495820 w 10137998"/>
                <a:gd name="connsiteY8" fmla="*/ 86828 h 1376412"/>
                <a:gd name="connsiteX9" fmla="*/ 1662909 w 10137998"/>
                <a:gd name="connsiteY9" fmla="*/ 82265 h 1376412"/>
                <a:gd name="connsiteX10" fmla="*/ 1691784 w 10137998"/>
                <a:gd name="connsiteY10" fmla="*/ 82366 h 1376412"/>
                <a:gd name="connsiteX11" fmla="*/ 1740011 w 10137998"/>
                <a:gd name="connsiteY11" fmla="*/ 96954 h 1376412"/>
                <a:gd name="connsiteX12" fmla="*/ 1793301 w 10137998"/>
                <a:gd name="connsiteY12" fmla="*/ 87730 h 1376412"/>
                <a:gd name="connsiteX13" fmla="*/ 1874564 w 10137998"/>
                <a:gd name="connsiteY13" fmla="*/ 111743 h 1376412"/>
                <a:gd name="connsiteX14" fmla="*/ 1978554 w 10137998"/>
                <a:gd name="connsiteY14" fmla="*/ 114919 h 1376412"/>
                <a:gd name="connsiteX15" fmla="*/ 2057143 w 10137998"/>
                <a:gd name="connsiteY15" fmla="*/ 125830 h 1376412"/>
                <a:gd name="connsiteX16" fmla="*/ 2110132 w 10137998"/>
                <a:gd name="connsiteY16" fmla="*/ 139917 h 1376412"/>
                <a:gd name="connsiteX17" fmla="*/ 2139108 w 10137998"/>
                <a:gd name="connsiteY17" fmla="*/ 154305 h 1376412"/>
                <a:gd name="connsiteX18" fmla="*/ 2177509 w 10137998"/>
                <a:gd name="connsiteY18" fmla="*/ 163930 h 1376412"/>
                <a:gd name="connsiteX19" fmla="*/ 2321988 w 10137998"/>
                <a:gd name="connsiteY19" fmla="*/ 211756 h 1376412"/>
                <a:gd name="connsiteX20" fmla="*/ 2370115 w 10137998"/>
                <a:gd name="connsiteY20" fmla="*/ 221381 h 1376412"/>
                <a:gd name="connsiteX21" fmla="*/ 2427866 w 10137998"/>
                <a:gd name="connsiteY21" fmla="*/ 269507 h 1376412"/>
                <a:gd name="connsiteX22" fmla="*/ 2485618 w 10137998"/>
                <a:gd name="connsiteY22" fmla="*/ 308008 h 1376412"/>
                <a:gd name="connsiteX23" fmla="*/ 2504868 w 10137998"/>
                <a:gd name="connsiteY23" fmla="*/ 336884 h 1376412"/>
                <a:gd name="connsiteX24" fmla="*/ 2572245 w 10137998"/>
                <a:gd name="connsiteY24" fmla="*/ 365760 h 1376412"/>
                <a:gd name="connsiteX25" fmla="*/ 2629997 w 10137998"/>
                <a:gd name="connsiteY25" fmla="*/ 375385 h 1376412"/>
                <a:gd name="connsiteX26" fmla="*/ 2658873 w 10137998"/>
                <a:gd name="connsiteY26" fmla="*/ 385010 h 1376412"/>
                <a:gd name="connsiteX27" fmla="*/ 2716624 w 10137998"/>
                <a:gd name="connsiteY27" fmla="*/ 394636 h 1376412"/>
                <a:gd name="connsiteX28" fmla="*/ 2745500 w 10137998"/>
                <a:gd name="connsiteY28" fmla="*/ 404261 h 1376412"/>
                <a:gd name="connsiteX29" fmla="*/ 2793626 w 10137998"/>
                <a:gd name="connsiteY29" fmla="*/ 413886 h 1376412"/>
                <a:gd name="connsiteX30" fmla="*/ 2832127 w 10137998"/>
                <a:gd name="connsiteY30" fmla="*/ 423511 h 1376412"/>
                <a:gd name="connsiteX31" fmla="*/ 3140136 w 10137998"/>
                <a:gd name="connsiteY31" fmla="*/ 423511 h 1376412"/>
                <a:gd name="connsiteX32" fmla="*/ 3169011 w 10137998"/>
                <a:gd name="connsiteY32" fmla="*/ 433137 h 1376412"/>
                <a:gd name="connsiteX33" fmla="*/ 3274889 w 10137998"/>
                <a:gd name="connsiteY33" fmla="*/ 442762 h 1376412"/>
                <a:gd name="connsiteX34" fmla="*/ 3515521 w 10137998"/>
                <a:gd name="connsiteY34" fmla="*/ 442762 h 1376412"/>
                <a:gd name="connsiteX35" fmla="*/ 3611774 w 10137998"/>
                <a:gd name="connsiteY35" fmla="*/ 413886 h 1376412"/>
                <a:gd name="connsiteX36" fmla="*/ 3688776 w 10137998"/>
                <a:gd name="connsiteY36" fmla="*/ 394636 h 1376412"/>
                <a:gd name="connsiteX37" fmla="*/ 3842780 w 10137998"/>
                <a:gd name="connsiteY37" fmla="*/ 404261 h 1376412"/>
                <a:gd name="connsiteX38" fmla="*/ 4064161 w 10137998"/>
                <a:gd name="connsiteY38" fmla="*/ 385010 h 1376412"/>
                <a:gd name="connsiteX39" fmla="*/ 4102662 w 10137998"/>
                <a:gd name="connsiteY39" fmla="*/ 375385 h 1376412"/>
                <a:gd name="connsiteX40" fmla="*/ 4179664 w 10137998"/>
                <a:gd name="connsiteY40" fmla="*/ 365760 h 1376412"/>
                <a:gd name="connsiteX41" fmla="*/ 4458797 w 10137998"/>
                <a:gd name="connsiteY41" fmla="*/ 385010 h 1376412"/>
                <a:gd name="connsiteX42" fmla="*/ 4699428 w 10137998"/>
                <a:gd name="connsiteY42" fmla="*/ 404261 h 1376412"/>
                <a:gd name="connsiteX43" fmla="*/ 4814931 w 10137998"/>
                <a:gd name="connsiteY43" fmla="*/ 423511 h 1376412"/>
                <a:gd name="connsiteX44" fmla="*/ 4843807 w 10137998"/>
                <a:gd name="connsiteY44" fmla="*/ 433137 h 1376412"/>
                <a:gd name="connsiteX45" fmla="*/ 4930435 w 10137998"/>
                <a:gd name="connsiteY45" fmla="*/ 442762 h 1376412"/>
                <a:gd name="connsiteX46" fmla="*/ 5017062 w 10137998"/>
                <a:gd name="connsiteY46" fmla="*/ 481263 h 1376412"/>
                <a:gd name="connsiteX47" fmla="*/ 5065188 w 10137998"/>
                <a:gd name="connsiteY47" fmla="*/ 490888 h 1376412"/>
                <a:gd name="connsiteX48" fmla="*/ 5094064 w 10137998"/>
                <a:gd name="connsiteY48" fmla="*/ 500513 h 1376412"/>
                <a:gd name="connsiteX49" fmla="*/ 5171066 w 10137998"/>
                <a:gd name="connsiteY49" fmla="*/ 471638 h 1376412"/>
                <a:gd name="connsiteX50" fmla="*/ 5199942 w 10137998"/>
                <a:gd name="connsiteY50" fmla="*/ 442762 h 1376412"/>
                <a:gd name="connsiteX51" fmla="*/ 5296195 w 10137998"/>
                <a:gd name="connsiteY51" fmla="*/ 433137 h 1376412"/>
                <a:gd name="connsiteX52" fmla="*/ 5373197 w 10137998"/>
                <a:gd name="connsiteY52" fmla="*/ 423511 h 1376412"/>
                <a:gd name="connsiteX53" fmla="*/ 5440574 w 10137998"/>
                <a:gd name="connsiteY53" fmla="*/ 413886 h 1376412"/>
                <a:gd name="connsiteX54" fmla="*/ 5825584 w 10137998"/>
                <a:gd name="connsiteY54" fmla="*/ 394636 h 1376412"/>
                <a:gd name="connsiteX55" fmla="*/ 5892961 w 10137998"/>
                <a:gd name="connsiteY55" fmla="*/ 385010 h 1376412"/>
                <a:gd name="connsiteX56" fmla="*/ 5921837 w 10137998"/>
                <a:gd name="connsiteY56" fmla="*/ 375385 h 1376412"/>
                <a:gd name="connsiteX57" fmla="*/ 6210595 w 10137998"/>
                <a:gd name="connsiteY57" fmla="*/ 385010 h 1376412"/>
                <a:gd name="connsiteX58" fmla="*/ 6383849 w 10137998"/>
                <a:gd name="connsiteY58" fmla="*/ 375385 h 1376412"/>
                <a:gd name="connsiteX59" fmla="*/ 6393475 w 10137998"/>
                <a:gd name="connsiteY59" fmla="*/ 346509 h 1376412"/>
                <a:gd name="connsiteX60" fmla="*/ 6422350 w 10137998"/>
                <a:gd name="connsiteY60" fmla="*/ 327259 h 1376412"/>
                <a:gd name="connsiteX61" fmla="*/ 6470477 w 10137998"/>
                <a:gd name="connsiteY61" fmla="*/ 279132 h 1376412"/>
                <a:gd name="connsiteX62" fmla="*/ 6489727 w 10137998"/>
                <a:gd name="connsiteY62" fmla="*/ 250257 h 1376412"/>
                <a:gd name="connsiteX63" fmla="*/ 6547479 w 10137998"/>
                <a:gd name="connsiteY63" fmla="*/ 211756 h 1376412"/>
                <a:gd name="connsiteX64" fmla="*/ 6605230 w 10137998"/>
                <a:gd name="connsiteY64" fmla="*/ 182880 h 1376412"/>
                <a:gd name="connsiteX65" fmla="*/ 6634106 w 10137998"/>
                <a:gd name="connsiteY65" fmla="*/ 163629 h 1376412"/>
                <a:gd name="connsiteX66" fmla="*/ 6691858 w 10137998"/>
                <a:gd name="connsiteY66" fmla="*/ 144379 h 1376412"/>
                <a:gd name="connsiteX67" fmla="*/ 6720734 w 10137998"/>
                <a:gd name="connsiteY67" fmla="*/ 125128 h 1376412"/>
                <a:gd name="connsiteX68" fmla="*/ 6759235 w 10137998"/>
                <a:gd name="connsiteY68" fmla="*/ 115503 h 1376412"/>
                <a:gd name="connsiteX69" fmla="*/ 6788110 w 10137998"/>
                <a:gd name="connsiteY69" fmla="*/ 105878 h 1376412"/>
                <a:gd name="connsiteX70" fmla="*/ 6970990 w 10137998"/>
                <a:gd name="connsiteY70" fmla="*/ 86627 h 1376412"/>
                <a:gd name="connsiteX71" fmla="*/ 7144245 w 10137998"/>
                <a:gd name="connsiteY71" fmla="*/ 67377 h 1376412"/>
                <a:gd name="connsiteX72" fmla="*/ 7211622 w 10137998"/>
                <a:gd name="connsiteY72" fmla="*/ 57751 h 1376412"/>
                <a:gd name="connsiteX73" fmla="*/ 7423378 w 10137998"/>
                <a:gd name="connsiteY73" fmla="*/ 48126 h 1376412"/>
                <a:gd name="connsiteX74" fmla="*/ 7490755 w 10137998"/>
                <a:gd name="connsiteY74" fmla="*/ 28876 h 1376412"/>
                <a:gd name="connsiteX75" fmla="*/ 7664009 w 10137998"/>
                <a:gd name="connsiteY75" fmla="*/ 19250 h 1376412"/>
                <a:gd name="connsiteX76" fmla="*/ 7789138 w 10137998"/>
                <a:gd name="connsiteY76" fmla="*/ 0 h 1376412"/>
                <a:gd name="connsiteX77" fmla="*/ 7952767 w 10137998"/>
                <a:gd name="connsiteY77" fmla="*/ 9625 h 1376412"/>
                <a:gd name="connsiteX78" fmla="*/ 8097146 w 10137998"/>
                <a:gd name="connsiteY78" fmla="*/ 38501 h 1376412"/>
                <a:gd name="connsiteX79" fmla="*/ 8126022 w 10137998"/>
                <a:gd name="connsiteY79" fmla="*/ 48126 h 1376412"/>
                <a:gd name="connsiteX80" fmla="*/ 8203024 w 10137998"/>
                <a:gd name="connsiteY80" fmla="*/ 67377 h 1376412"/>
                <a:gd name="connsiteX81" fmla="*/ 8241525 w 10137998"/>
                <a:gd name="connsiteY81" fmla="*/ 86627 h 1376412"/>
                <a:gd name="connsiteX82" fmla="*/ 8376279 w 10137998"/>
                <a:gd name="connsiteY82" fmla="*/ 115503 h 1376412"/>
                <a:gd name="connsiteX83" fmla="*/ 8434030 w 10137998"/>
                <a:gd name="connsiteY83" fmla="*/ 134753 h 1376412"/>
                <a:gd name="connsiteX84" fmla="*/ 8511033 w 10137998"/>
                <a:gd name="connsiteY84" fmla="*/ 154004 h 1376412"/>
                <a:gd name="connsiteX85" fmla="*/ 8539908 w 10137998"/>
                <a:gd name="connsiteY85" fmla="*/ 182880 h 1376412"/>
                <a:gd name="connsiteX86" fmla="*/ 8616910 w 10137998"/>
                <a:gd name="connsiteY86" fmla="*/ 231006 h 1376412"/>
                <a:gd name="connsiteX87" fmla="*/ 8665037 w 10137998"/>
                <a:gd name="connsiteY87" fmla="*/ 317633 h 1376412"/>
                <a:gd name="connsiteX88" fmla="*/ 8655411 w 10137998"/>
                <a:gd name="connsiteY88" fmla="*/ 413886 h 1376412"/>
                <a:gd name="connsiteX89" fmla="*/ 8645786 w 10137998"/>
                <a:gd name="connsiteY89" fmla="*/ 442762 h 1376412"/>
                <a:gd name="connsiteX90" fmla="*/ 8616910 w 10137998"/>
                <a:gd name="connsiteY90" fmla="*/ 452387 h 1376412"/>
                <a:gd name="connsiteX91" fmla="*/ 8597660 w 10137998"/>
                <a:gd name="connsiteY91" fmla="*/ 481263 h 1376412"/>
                <a:gd name="connsiteX92" fmla="*/ 8665037 w 10137998"/>
                <a:gd name="connsiteY92" fmla="*/ 519764 h 1376412"/>
                <a:gd name="connsiteX93" fmla="*/ 8713163 w 10137998"/>
                <a:gd name="connsiteY93" fmla="*/ 529389 h 1376412"/>
                <a:gd name="connsiteX94" fmla="*/ 8819041 w 10137998"/>
                <a:gd name="connsiteY94" fmla="*/ 558265 h 1376412"/>
                <a:gd name="connsiteX95" fmla="*/ 8886418 w 10137998"/>
                <a:gd name="connsiteY95" fmla="*/ 548640 h 1376412"/>
                <a:gd name="connsiteX96" fmla="*/ 8953795 w 10137998"/>
                <a:gd name="connsiteY96" fmla="*/ 519764 h 1376412"/>
                <a:gd name="connsiteX97" fmla="*/ 9030797 w 10137998"/>
                <a:gd name="connsiteY97" fmla="*/ 500513 h 1376412"/>
                <a:gd name="connsiteX98" fmla="*/ 9175176 w 10137998"/>
                <a:gd name="connsiteY98" fmla="*/ 490888 h 1376412"/>
                <a:gd name="connsiteX99" fmla="*/ 9483184 w 10137998"/>
                <a:gd name="connsiteY99" fmla="*/ 510139 h 1376412"/>
                <a:gd name="connsiteX100" fmla="*/ 9512060 w 10137998"/>
                <a:gd name="connsiteY100" fmla="*/ 519764 h 1376412"/>
                <a:gd name="connsiteX101" fmla="*/ 9550561 w 10137998"/>
                <a:gd name="connsiteY101" fmla="*/ 529389 h 1376412"/>
                <a:gd name="connsiteX102" fmla="*/ 9579437 w 10137998"/>
                <a:gd name="connsiteY102" fmla="*/ 539015 h 1376412"/>
                <a:gd name="connsiteX103" fmla="*/ 9627563 w 10137998"/>
                <a:gd name="connsiteY103" fmla="*/ 548640 h 1376412"/>
                <a:gd name="connsiteX104" fmla="*/ 9685315 w 10137998"/>
                <a:gd name="connsiteY104" fmla="*/ 567890 h 1376412"/>
                <a:gd name="connsiteX105" fmla="*/ 9771942 w 10137998"/>
                <a:gd name="connsiteY105" fmla="*/ 596766 h 1376412"/>
                <a:gd name="connsiteX106" fmla="*/ 9800818 w 10137998"/>
                <a:gd name="connsiteY106" fmla="*/ 606391 h 1376412"/>
                <a:gd name="connsiteX107" fmla="*/ 9829694 w 10137998"/>
                <a:gd name="connsiteY107" fmla="*/ 616017 h 1376412"/>
                <a:gd name="connsiteX108" fmla="*/ 9925946 w 10137998"/>
                <a:gd name="connsiteY108" fmla="*/ 635267 h 1376412"/>
                <a:gd name="connsiteX109" fmla="*/ 10051075 w 10137998"/>
                <a:gd name="connsiteY109" fmla="*/ 741145 h 1376412"/>
                <a:gd name="connsiteX110" fmla="*/ 10108826 w 10137998"/>
                <a:gd name="connsiteY110" fmla="*/ 798897 h 1376412"/>
                <a:gd name="connsiteX111" fmla="*/ 10118451 w 10137998"/>
                <a:gd name="connsiteY111" fmla="*/ 827772 h 1376412"/>
                <a:gd name="connsiteX112" fmla="*/ 10137702 w 10137998"/>
                <a:gd name="connsiteY112" fmla="*/ 856648 h 1376412"/>
                <a:gd name="connsiteX113" fmla="*/ 10128077 w 10137998"/>
                <a:gd name="connsiteY113" fmla="*/ 885524 h 1376412"/>
                <a:gd name="connsiteX114" fmla="*/ 10070325 w 10137998"/>
                <a:gd name="connsiteY114" fmla="*/ 933650 h 1376412"/>
                <a:gd name="connsiteX115" fmla="*/ 10022199 w 10137998"/>
                <a:gd name="connsiteY115" fmla="*/ 972151 h 1376412"/>
                <a:gd name="connsiteX116" fmla="*/ 10002948 w 10137998"/>
                <a:gd name="connsiteY116" fmla="*/ 1001027 h 1376412"/>
                <a:gd name="connsiteX117" fmla="*/ 9916321 w 10137998"/>
                <a:gd name="connsiteY117" fmla="*/ 1049153 h 1376412"/>
                <a:gd name="connsiteX118" fmla="*/ 9887445 w 10137998"/>
                <a:gd name="connsiteY118" fmla="*/ 1068404 h 1376412"/>
                <a:gd name="connsiteX119" fmla="*/ 9791193 w 10137998"/>
                <a:gd name="connsiteY119" fmla="*/ 1097280 h 1376412"/>
                <a:gd name="connsiteX120" fmla="*/ 9762317 w 10137998"/>
                <a:gd name="connsiteY120" fmla="*/ 1106905 h 1376412"/>
                <a:gd name="connsiteX121" fmla="*/ 9540936 w 10137998"/>
                <a:gd name="connsiteY121" fmla="*/ 1126156 h 1376412"/>
                <a:gd name="connsiteX122" fmla="*/ 9483184 w 10137998"/>
                <a:gd name="connsiteY122" fmla="*/ 1135781 h 1376412"/>
                <a:gd name="connsiteX123" fmla="*/ 9406182 w 10137998"/>
                <a:gd name="connsiteY123" fmla="*/ 1145406 h 1376412"/>
                <a:gd name="connsiteX124" fmla="*/ 9358056 w 10137998"/>
                <a:gd name="connsiteY124" fmla="*/ 1155031 h 1376412"/>
                <a:gd name="connsiteX125" fmla="*/ 9271428 w 10137998"/>
                <a:gd name="connsiteY125" fmla="*/ 1164657 h 1376412"/>
                <a:gd name="connsiteX126" fmla="*/ 8819041 w 10137998"/>
                <a:gd name="connsiteY126" fmla="*/ 1183907 h 1376412"/>
                <a:gd name="connsiteX127" fmla="*/ 8511033 w 10137998"/>
                <a:gd name="connsiteY127" fmla="*/ 1193532 h 1376412"/>
                <a:gd name="connsiteX128" fmla="*/ 8472531 w 10137998"/>
                <a:gd name="connsiteY128" fmla="*/ 1212783 h 1376412"/>
                <a:gd name="connsiteX129" fmla="*/ 8414780 w 10137998"/>
                <a:gd name="connsiteY129" fmla="*/ 1251284 h 1376412"/>
                <a:gd name="connsiteX130" fmla="*/ 8347403 w 10137998"/>
                <a:gd name="connsiteY130" fmla="*/ 1270535 h 1376412"/>
                <a:gd name="connsiteX131" fmla="*/ 8318527 w 10137998"/>
                <a:gd name="connsiteY131" fmla="*/ 1280160 h 1376412"/>
                <a:gd name="connsiteX132" fmla="*/ 7981643 w 10137998"/>
                <a:gd name="connsiteY132" fmla="*/ 1299410 h 1376412"/>
                <a:gd name="connsiteX133" fmla="*/ 7923891 w 10137998"/>
                <a:gd name="connsiteY133" fmla="*/ 1309036 h 1376412"/>
                <a:gd name="connsiteX134" fmla="*/ 7596633 w 10137998"/>
                <a:gd name="connsiteY134" fmla="*/ 1337911 h 1376412"/>
                <a:gd name="connsiteX135" fmla="*/ 7269374 w 10137998"/>
                <a:gd name="connsiteY135" fmla="*/ 1337911 h 1376412"/>
                <a:gd name="connsiteX136" fmla="*/ 7230873 w 10137998"/>
                <a:gd name="connsiteY136" fmla="*/ 1328286 h 1376412"/>
                <a:gd name="connsiteX137" fmla="*/ 7019117 w 10137998"/>
                <a:gd name="connsiteY137" fmla="*/ 1309036 h 1376412"/>
                <a:gd name="connsiteX138" fmla="*/ 6739984 w 10137998"/>
                <a:gd name="connsiteY138" fmla="*/ 1289785 h 1376412"/>
                <a:gd name="connsiteX139" fmla="*/ 6682233 w 10137998"/>
                <a:gd name="connsiteY139" fmla="*/ 1270535 h 1376412"/>
                <a:gd name="connsiteX140" fmla="*/ 6653357 w 10137998"/>
                <a:gd name="connsiteY140" fmla="*/ 1260909 h 1376412"/>
                <a:gd name="connsiteX141" fmla="*/ 6624481 w 10137998"/>
                <a:gd name="connsiteY141" fmla="*/ 1232033 h 1376412"/>
                <a:gd name="connsiteX142" fmla="*/ 6566729 w 10137998"/>
                <a:gd name="connsiteY142" fmla="*/ 1193532 h 1376412"/>
                <a:gd name="connsiteX143" fmla="*/ 6537854 w 10137998"/>
                <a:gd name="connsiteY143" fmla="*/ 1174282 h 1376412"/>
                <a:gd name="connsiteX144" fmla="*/ 6508978 w 10137998"/>
                <a:gd name="connsiteY144" fmla="*/ 1145406 h 1376412"/>
                <a:gd name="connsiteX145" fmla="*/ 6489727 w 10137998"/>
                <a:gd name="connsiteY145" fmla="*/ 1116530 h 1376412"/>
                <a:gd name="connsiteX146" fmla="*/ 6460851 w 10137998"/>
                <a:gd name="connsiteY146" fmla="*/ 1078029 h 1376412"/>
                <a:gd name="connsiteX147" fmla="*/ 6422350 w 10137998"/>
                <a:gd name="connsiteY147" fmla="*/ 1029903 h 1376412"/>
                <a:gd name="connsiteX148" fmla="*/ 6316473 w 10137998"/>
                <a:gd name="connsiteY148" fmla="*/ 981777 h 1376412"/>
                <a:gd name="connsiteX149" fmla="*/ 6220220 w 10137998"/>
                <a:gd name="connsiteY149" fmla="*/ 962526 h 1376412"/>
                <a:gd name="connsiteX150" fmla="*/ 6191344 w 10137998"/>
                <a:gd name="connsiteY150" fmla="*/ 943276 h 1376412"/>
                <a:gd name="connsiteX151" fmla="*/ 6056590 w 10137998"/>
                <a:gd name="connsiteY151" fmla="*/ 943276 h 1376412"/>
                <a:gd name="connsiteX152" fmla="*/ 5969963 w 10137998"/>
                <a:gd name="connsiteY152" fmla="*/ 981777 h 1376412"/>
                <a:gd name="connsiteX153" fmla="*/ 5931462 w 10137998"/>
                <a:gd name="connsiteY153" fmla="*/ 1068404 h 1376412"/>
                <a:gd name="connsiteX154" fmla="*/ 5921837 w 10137998"/>
                <a:gd name="connsiteY154" fmla="*/ 1097280 h 1376412"/>
                <a:gd name="connsiteX155" fmla="*/ 5912211 w 10137998"/>
                <a:gd name="connsiteY155" fmla="*/ 1145406 h 1376412"/>
                <a:gd name="connsiteX156" fmla="*/ 5854460 w 10137998"/>
                <a:gd name="connsiteY156" fmla="*/ 1203158 h 1376412"/>
                <a:gd name="connsiteX157" fmla="*/ 5796708 w 10137998"/>
                <a:gd name="connsiteY157" fmla="*/ 1222408 h 1376412"/>
                <a:gd name="connsiteX158" fmla="*/ 5738957 w 10137998"/>
                <a:gd name="connsiteY158" fmla="*/ 1260909 h 1376412"/>
                <a:gd name="connsiteX159" fmla="*/ 5710081 w 10137998"/>
                <a:gd name="connsiteY159" fmla="*/ 1280160 h 1376412"/>
                <a:gd name="connsiteX160" fmla="*/ 5575327 w 10137998"/>
                <a:gd name="connsiteY160" fmla="*/ 1318661 h 1376412"/>
                <a:gd name="connsiteX161" fmla="*/ 5517576 w 10137998"/>
                <a:gd name="connsiteY161" fmla="*/ 1328286 h 1376412"/>
                <a:gd name="connsiteX162" fmla="*/ 4949685 w 10137998"/>
                <a:gd name="connsiteY162" fmla="*/ 1337911 h 1376412"/>
                <a:gd name="connsiteX163" fmla="*/ 4776430 w 10137998"/>
                <a:gd name="connsiteY163" fmla="*/ 1357162 h 1376412"/>
                <a:gd name="connsiteX164" fmla="*/ 4737929 w 10137998"/>
                <a:gd name="connsiteY164" fmla="*/ 1366787 h 1376412"/>
                <a:gd name="connsiteX165" fmla="*/ 4545424 w 10137998"/>
                <a:gd name="connsiteY165" fmla="*/ 1376412 h 1376412"/>
                <a:gd name="connsiteX166" fmla="*/ 4458797 w 10137998"/>
                <a:gd name="connsiteY166" fmla="*/ 1357162 h 1376412"/>
                <a:gd name="connsiteX167" fmla="*/ 4401045 w 10137998"/>
                <a:gd name="connsiteY167" fmla="*/ 1328286 h 1376412"/>
                <a:gd name="connsiteX168" fmla="*/ 4381795 w 10137998"/>
                <a:gd name="connsiteY168" fmla="*/ 1299410 h 1376412"/>
                <a:gd name="connsiteX169" fmla="*/ 4352919 w 10137998"/>
                <a:gd name="connsiteY169" fmla="*/ 1289785 h 1376412"/>
                <a:gd name="connsiteX170" fmla="*/ 4324043 w 10137998"/>
                <a:gd name="connsiteY170" fmla="*/ 1270535 h 1376412"/>
                <a:gd name="connsiteX171" fmla="*/ 4285542 w 10137998"/>
                <a:gd name="connsiteY171" fmla="*/ 1260909 h 1376412"/>
                <a:gd name="connsiteX172" fmla="*/ 4184627 w 10137998"/>
                <a:gd name="connsiteY172" fmla="*/ 1255645 h 1376412"/>
                <a:gd name="connsiteX173" fmla="*/ 4131939 w 10137998"/>
                <a:gd name="connsiteY173" fmla="*/ 1222208 h 1376412"/>
                <a:gd name="connsiteX174" fmla="*/ 4078749 w 10137998"/>
                <a:gd name="connsiteY174" fmla="*/ 1188569 h 1376412"/>
                <a:gd name="connsiteX175" fmla="*/ 4030924 w 10137998"/>
                <a:gd name="connsiteY175" fmla="*/ 1001228 h 1376412"/>
                <a:gd name="connsiteX176" fmla="*/ 4064161 w 10137998"/>
                <a:gd name="connsiteY176" fmla="*/ 972151 h 1376412"/>
                <a:gd name="connsiteX177" fmla="*/ 3996684 w 10137998"/>
                <a:gd name="connsiteY177" fmla="*/ 966788 h 1376412"/>
                <a:gd name="connsiteX178" fmla="*/ 3953320 w 10137998"/>
                <a:gd name="connsiteY178" fmla="*/ 957163 h 1376412"/>
                <a:gd name="connsiteX179" fmla="*/ 3829194 w 10137998"/>
                <a:gd name="connsiteY179" fmla="*/ 942674 h 1376412"/>
                <a:gd name="connsiteX180" fmla="*/ 3578135 w 10137998"/>
                <a:gd name="connsiteY180" fmla="*/ 904173 h 1376412"/>
                <a:gd name="connsiteX181" fmla="*/ 3380767 w 10137998"/>
                <a:gd name="connsiteY181" fmla="*/ 837398 h 1376412"/>
                <a:gd name="connsiteX182" fmla="*/ 3323016 w 10137998"/>
                <a:gd name="connsiteY182" fmla="*/ 856648 h 1376412"/>
                <a:gd name="connsiteX183" fmla="*/ 3265264 w 10137998"/>
                <a:gd name="connsiteY183" fmla="*/ 885524 h 1376412"/>
                <a:gd name="connsiteX184" fmla="*/ 3236388 w 10137998"/>
                <a:gd name="connsiteY184" fmla="*/ 904775 h 1376412"/>
                <a:gd name="connsiteX185" fmla="*/ 3178637 w 10137998"/>
                <a:gd name="connsiteY185" fmla="*/ 924025 h 1376412"/>
                <a:gd name="connsiteX186" fmla="*/ 3101635 w 10137998"/>
                <a:gd name="connsiteY186" fmla="*/ 943276 h 1376412"/>
                <a:gd name="connsiteX187" fmla="*/ 2947630 w 10137998"/>
                <a:gd name="connsiteY187" fmla="*/ 962526 h 1376412"/>
                <a:gd name="connsiteX188" fmla="*/ 2601121 w 10137998"/>
                <a:gd name="connsiteY188" fmla="*/ 981777 h 1376412"/>
                <a:gd name="connsiteX189" fmla="*/ 2273862 w 10137998"/>
                <a:gd name="connsiteY189" fmla="*/ 972151 h 1376412"/>
                <a:gd name="connsiteX190" fmla="*/ 2206485 w 10137998"/>
                <a:gd name="connsiteY190" fmla="*/ 962526 h 1376412"/>
                <a:gd name="connsiteX191" fmla="*/ 2071731 w 10137998"/>
                <a:gd name="connsiteY191" fmla="*/ 972151 h 1376412"/>
                <a:gd name="connsiteX192" fmla="*/ 2013980 w 10137998"/>
                <a:gd name="connsiteY192" fmla="*/ 991402 h 1376412"/>
                <a:gd name="connsiteX193" fmla="*/ 1946603 w 10137998"/>
                <a:gd name="connsiteY193" fmla="*/ 1029903 h 1376412"/>
                <a:gd name="connsiteX194" fmla="*/ 1859976 w 10137998"/>
                <a:gd name="connsiteY194" fmla="*/ 1049153 h 1376412"/>
                <a:gd name="connsiteX195" fmla="*/ 1831100 w 10137998"/>
                <a:gd name="connsiteY195" fmla="*/ 1078029 h 1376412"/>
                <a:gd name="connsiteX196" fmla="*/ 1792599 w 10137998"/>
                <a:gd name="connsiteY196" fmla="*/ 1087655 h 1376412"/>
                <a:gd name="connsiteX197" fmla="*/ 1725222 w 10137998"/>
                <a:gd name="connsiteY197" fmla="*/ 1106905 h 1376412"/>
                <a:gd name="connsiteX198" fmla="*/ 1638595 w 10137998"/>
                <a:gd name="connsiteY198" fmla="*/ 1116530 h 1376412"/>
                <a:gd name="connsiteX199" fmla="*/ 1523091 w 10137998"/>
                <a:gd name="connsiteY199" fmla="*/ 1135781 h 1376412"/>
                <a:gd name="connsiteX200" fmla="*/ 1359462 w 10137998"/>
                <a:gd name="connsiteY200" fmla="*/ 1155031 h 1376412"/>
                <a:gd name="connsiteX201" fmla="*/ 1041828 w 10137998"/>
                <a:gd name="connsiteY201" fmla="*/ 1174282 h 1376412"/>
                <a:gd name="connsiteX202" fmla="*/ 1003327 w 10137998"/>
                <a:gd name="connsiteY202" fmla="*/ 1183907 h 1376412"/>
                <a:gd name="connsiteX203" fmla="*/ 868574 w 10137998"/>
                <a:gd name="connsiteY203" fmla="*/ 1193532 h 1376412"/>
                <a:gd name="connsiteX204" fmla="*/ 665841 w 10137998"/>
                <a:gd name="connsiteY204" fmla="*/ 1183907 h 1376412"/>
                <a:gd name="connsiteX205" fmla="*/ 541315 w 10137998"/>
                <a:gd name="connsiteY205" fmla="*/ 1164657 h 1376412"/>
                <a:gd name="connsiteX206" fmla="*/ 483563 w 10137998"/>
                <a:gd name="connsiteY206" fmla="*/ 1155031 h 1376412"/>
                <a:gd name="connsiteX207" fmla="*/ 348809 w 10137998"/>
                <a:gd name="connsiteY207" fmla="*/ 1116530 h 1376412"/>
                <a:gd name="connsiteX208" fmla="*/ 310308 w 10137998"/>
                <a:gd name="connsiteY208" fmla="*/ 1097280 h 1376412"/>
                <a:gd name="connsiteX209" fmla="*/ 281433 w 10137998"/>
                <a:gd name="connsiteY209" fmla="*/ 1078029 h 1376412"/>
                <a:gd name="connsiteX210" fmla="*/ 233306 w 10137998"/>
                <a:gd name="connsiteY210" fmla="*/ 1068404 h 1376412"/>
                <a:gd name="connsiteX211" fmla="*/ 194805 w 10137998"/>
                <a:gd name="connsiteY211" fmla="*/ 1058779 h 1376412"/>
                <a:gd name="connsiteX212" fmla="*/ 137054 w 10137998"/>
                <a:gd name="connsiteY212" fmla="*/ 1039528 h 1376412"/>
                <a:gd name="connsiteX213" fmla="*/ 83964 w 10137998"/>
                <a:gd name="connsiteY213" fmla="*/ 1001228 h 1376412"/>
                <a:gd name="connsiteX214" fmla="*/ 11925 w 10137998"/>
                <a:gd name="connsiteY214" fmla="*/ 904775 h 1376412"/>
                <a:gd name="connsiteX215" fmla="*/ 2300 w 10137998"/>
                <a:gd name="connsiteY215" fmla="*/ 875899 h 1376412"/>
                <a:gd name="connsiteX216" fmla="*/ 35738 w 10137998"/>
                <a:gd name="connsiteY216" fmla="*/ 798897 h 1376412"/>
                <a:gd name="connsiteX217" fmla="*/ 79302 w 10137998"/>
                <a:gd name="connsiteY217" fmla="*/ 760396 h 1376412"/>
                <a:gd name="connsiteX218" fmla="*/ 137054 w 10137998"/>
                <a:gd name="connsiteY218" fmla="*/ 741145 h 1376412"/>
                <a:gd name="connsiteX219" fmla="*/ 165929 w 10137998"/>
                <a:gd name="connsiteY219" fmla="*/ 731520 h 1376412"/>
                <a:gd name="connsiteX220" fmla="*/ 238369 w 10137998"/>
                <a:gd name="connsiteY220" fmla="*/ 693320 h 1376412"/>
                <a:gd name="connsiteX221" fmla="*/ 305846 w 10137998"/>
                <a:gd name="connsiteY221" fmla="*/ 669306 h 1376412"/>
                <a:gd name="connsiteX222" fmla="*/ 363397 w 10137998"/>
                <a:gd name="connsiteY222" fmla="*/ 654919 h 1376412"/>
                <a:gd name="connsiteX223" fmla="*/ 445363 w 10137998"/>
                <a:gd name="connsiteY223" fmla="*/ 631005 h 1376412"/>
                <a:gd name="connsiteX224" fmla="*/ 512740 w 10137998"/>
                <a:gd name="connsiteY224" fmla="*/ 611856 h 1376412"/>
                <a:gd name="connsiteX225" fmla="*/ 580016 w 10137998"/>
                <a:gd name="connsiteY225" fmla="*/ 625943 h 1376412"/>
                <a:gd name="connsiteX226" fmla="*/ 608892 w 10137998"/>
                <a:gd name="connsiteY226" fmla="*/ 606792 h 1376412"/>
                <a:gd name="connsiteX227" fmla="*/ 685694 w 10137998"/>
                <a:gd name="connsiteY227" fmla="*/ 606391 h 1376412"/>
                <a:gd name="connsiteX228" fmla="*/ 671305 w 10137998"/>
                <a:gd name="connsiteY228" fmla="*/ 562928 h 1376412"/>
                <a:gd name="connsiteX229" fmla="*/ 608691 w 10137998"/>
                <a:gd name="connsiteY229" fmla="*/ 543376 h 1376412"/>
                <a:gd name="connsiteX230" fmla="*/ 541415 w 10137998"/>
                <a:gd name="connsiteY230" fmla="*/ 519363 h 1376412"/>
                <a:gd name="connsiteX231" fmla="*/ 498352 w 10137998"/>
                <a:gd name="connsiteY231" fmla="*/ 495249 h 1376412"/>
                <a:gd name="connsiteX232" fmla="*/ 455289 w 10137998"/>
                <a:gd name="connsiteY232" fmla="*/ 427973 h 1376412"/>
                <a:gd name="connsiteX233" fmla="*/ 431276 w 10137998"/>
                <a:gd name="connsiteY233" fmla="*/ 317533 h 1376412"/>
                <a:gd name="connsiteX234" fmla="*/ 502814 w 10137998"/>
                <a:gd name="connsiteY234" fmla="*/ 221381 h 1376412"/>
                <a:gd name="connsiteX235" fmla="*/ 531689 w 10137998"/>
                <a:gd name="connsiteY235" fmla="*/ 202130 h 1376412"/>
                <a:gd name="connsiteX236" fmla="*/ 637567 w 10137998"/>
                <a:gd name="connsiteY236" fmla="*/ 182880 h 1376412"/>
                <a:gd name="connsiteX0" fmla="*/ 637567 w 10137998"/>
                <a:gd name="connsiteY0" fmla="*/ 182880 h 1376412"/>
                <a:gd name="connsiteX1" fmla="*/ 695319 w 10137998"/>
                <a:gd name="connsiteY1" fmla="*/ 173255 h 1376412"/>
                <a:gd name="connsiteX2" fmla="*/ 753070 w 10137998"/>
                <a:gd name="connsiteY2" fmla="*/ 154004 h 1376412"/>
                <a:gd name="connsiteX3" fmla="*/ 781946 w 10137998"/>
                <a:gd name="connsiteY3" fmla="*/ 134753 h 1376412"/>
                <a:gd name="connsiteX4" fmla="*/ 878199 w 10137998"/>
                <a:gd name="connsiteY4" fmla="*/ 125128 h 1376412"/>
                <a:gd name="connsiteX5" fmla="*/ 1061079 w 10137998"/>
                <a:gd name="connsiteY5" fmla="*/ 115503 h 1376412"/>
                <a:gd name="connsiteX6" fmla="*/ 1099580 w 10137998"/>
                <a:gd name="connsiteY6" fmla="*/ 105878 h 1376412"/>
                <a:gd name="connsiteX7" fmla="*/ 1301710 w 10137998"/>
                <a:gd name="connsiteY7" fmla="*/ 86627 h 1376412"/>
                <a:gd name="connsiteX8" fmla="*/ 1495820 w 10137998"/>
                <a:gd name="connsiteY8" fmla="*/ 86828 h 1376412"/>
                <a:gd name="connsiteX9" fmla="*/ 1662909 w 10137998"/>
                <a:gd name="connsiteY9" fmla="*/ 82265 h 1376412"/>
                <a:gd name="connsiteX10" fmla="*/ 1691784 w 10137998"/>
                <a:gd name="connsiteY10" fmla="*/ 82366 h 1376412"/>
                <a:gd name="connsiteX11" fmla="*/ 1740011 w 10137998"/>
                <a:gd name="connsiteY11" fmla="*/ 96954 h 1376412"/>
                <a:gd name="connsiteX12" fmla="*/ 1793301 w 10137998"/>
                <a:gd name="connsiteY12" fmla="*/ 87730 h 1376412"/>
                <a:gd name="connsiteX13" fmla="*/ 1874564 w 10137998"/>
                <a:gd name="connsiteY13" fmla="*/ 111743 h 1376412"/>
                <a:gd name="connsiteX14" fmla="*/ 1978554 w 10137998"/>
                <a:gd name="connsiteY14" fmla="*/ 114919 h 1376412"/>
                <a:gd name="connsiteX15" fmla="*/ 2057143 w 10137998"/>
                <a:gd name="connsiteY15" fmla="*/ 125830 h 1376412"/>
                <a:gd name="connsiteX16" fmla="*/ 2110132 w 10137998"/>
                <a:gd name="connsiteY16" fmla="*/ 139917 h 1376412"/>
                <a:gd name="connsiteX17" fmla="*/ 2139108 w 10137998"/>
                <a:gd name="connsiteY17" fmla="*/ 154305 h 1376412"/>
                <a:gd name="connsiteX18" fmla="*/ 2177509 w 10137998"/>
                <a:gd name="connsiteY18" fmla="*/ 163930 h 1376412"/>
                <a:gd name="connsiteX19" fmla="*/ 2321988 w 10137998"/>
                <a:gd name="connsiteY19" fmla="*/ 211756 h 1376412"/>
                <a:gd name="connsiteX20" fmla="*/ 2370115 w 10137998"/>
                <a:gd name="connsiteY20" fmla="*/ 221381 h 1376412"/>
                <a:gd name="connsiteX21" fmla="*/ 2427866 w 10137998"/>
                <a:gd name="connsiteY21" fmla="*/ 269507 h 1376412"/>
                <a:gd name="connsiteX22" fmla="*/ 2485618 w 10137998"/>
                <a:gd name="connsiteY22" fmla="*/ 308008 h 1376412"/>
                <a:gd name="connsiteX23" fmla="*/ 2504868 w 10137998"/>
                <a:gd name="connsiteY23" fmla="*/ 336884 h 1376412"/>
                <a:gd name="connsiteX24" fmla="*/ 2572245 w 10137998"/>
                <a:gd name="connsiteY24" fmla="*/ 365760 h 1376412"/>
                <a:gd name="connsiteX25" fmla="*/ 2629997 w 10137998"/>
                <a:gd name="connsiteY25" fmla="*/ 375385 h 1376412"/>
                <a:gd name="connsiteX26" fmla="*/ 2658873 w 10137998"/>
                <a:gd name="connsiteY26" fmla="*/ 385010 h 1376412"/>
                <a:gd name="connsiteX27" fmla="*/ 2716624 w 10137998"/>
                <a:gd name="connsiteY27" fmla="*/ 394636 h 1376412"/>
                <a:gd name="connsiteX28" fmla="*/ 2745500 w 10137998"/>
                <a:gd name="connsiteY28" fmla="*/ 404261 h 1376412"/>
                <a:gd name="connsiteX29" fmla="*/ 2793626 w 10137998"/>
                <a:gd name="connsiteY29" fmla="*/ 413886 h 1376412"/>
                <a:gd name="connsiteX30" fmla="*/ 2832127 w 10137998"/>
                <a:gd name="connsiteY30" fmla="*/ 423511 h 1376412"/>
                <a:gd name="connsiteX31" fmla="*/ 3140136 w 10137998"/>
                <a:gd name="connsiteY31" fmla="*/ 423511 h 1376412"/>
                <a:gd name="connsiteX32" fmla="*/ 3169011 w 10137998"/>
                <a:gd name="connsiteY32" fmla="*/ 433137 h 1376412"/>
                <a:gd name="connsiteX33" fmla="*/ 3274889 w 10137998"/>
                <a:gd name="connsiteY33" fmla="*/ 442762 h 1376412"/>
                <a:gd name="connsiteX34" fmla="*/ 3515521 w 10137998"/>
                <a:gd name="connsiteY34" fmla="*/ 442762 h 1376412"/>
                <a:gd name="connsiteX35" fmla="*/ 3611774 w 10137998"/>
                <a:gd name="connsiteY35" fmla="*/ 413886 h 1376412"/>
                <a:gd name="connsiteX36" fmla="*/ 3688776 w 10137998"/>
                <a:gd name="connsiteY36" fmla="*/ 394636 h 1376412"/>
                <a:gd name="connsiteX37" fmla="*/ 3842780 w 10137998"/>
                <a:gd name="connsiteY37" fmla="*/ 404261 h 1376412"/>
                <a:gd name="connsiteX38" fmla="*/ 4064161 w 10137998"/>
                <a:gd name="connsiteY38" fmla="*/ 385010 h 1376412"/>
                <a:gd name="connsiteX39" fmla="*/ 4102662 w 10137998"/>
                <a:gd name="connsiteY39" fmla="*/ 375385 h 1376412"/>
                <a:gd name="connsiteX40" fmla="*/ 4179664 w 10137998"/>
                <a:gd name="connsiteY40" fmla="*/ 365760 h 1376412"/>
                <a:gd name="connsiteX41" fmla="*/ 4458797 w 10137998"/>
                <a:gd name="connsiteY41" fmla="*/ 385010 h 1376412"/>
                <a:gd name="connsiteX42" fmla="*/ 4699428 w 10137998"/>
                <a:gd name="connsiteY42" fmla="*/ 404261 h 1376412"/>
                <a:gd name="connsiteX43" fmla="*/ 4814931 w 10137998"/>
                <a:gd name="connsiteY43" fmla="*/ 423511 h 1376412"/>
                <a:gd name="connsiteX44" fmla="*/ 4843807 w 10137998"/>
                <a:gd name="connsiteY44" fmla="*/ 433137 h 1376412"/>
                <a:gd name="connsiteX45" fmla="*/ 4930435 w 10137998"/>
                <a:gd name="connsiteY45" fmla="*/ 442762 h 1376412"/>
                <a:gd name="connsiteX46" fmla="*/ 5017062 w 10137998"/>
                <a:gd name="connsiteY46" fmla="*/ 481263 h 1376412"/>
                <a:gd name="connsiteX47" fmla="*/ 5065188 w 10137998"/>
                <a:gd name="connsiteY47" fmla="*/ 490888 h 1376412"/>
                <a:gd name="connsiteX48" fmla="*/ 5094064 w 10137998"/>
                <a:gd name="connsiteY48" fmla="*/ 500513 h 1376412"/>
                <a:gd name="connsiteX49" fmla="*/ 5171066 w 10137998"/>
                <a:gd name="connsiteY49" fmla="*/ 471638 h 1376412"/>
                <a:gd name="connsiteX50" fmla="*/ 5199942 w 10137998"/>
                <a:gd name="connsiteY50" fmla="*/ 442762 h 1376412"/>
                <a:gd name="connsiteX51" fmla="*/ 5296195 w 10137998"/>
                <a:gd name="connsiteY51" fmla="*/ 433137 h 1376412"/>
                <a:gd name="connsiteX52" fmla="*/ 5373197 w 10137998"/>
                <a:gd name="connsiteY52" fmla="*/ 423511 h 1376412"/>
                <a:gd name="connsiteX53" fmla="*/ 5440574 w 10137998"/>
                <a:gd name="connsiteY53" fmla="*/ 413886 h 1376412"/>
                <a:gd name="connsiteX54" fmla="*/ 5825584 w 10137998"/>
                <a:gd name="connsiteY54" fmla="*/ 394636 h 1376412"/>
                <a:gd name="connsiteX55" fmla="*/ 5892961 w 10137998"/>
                <a:gd name="connsiteY55" fmla="*/ 385010 h 1376412"/>
                <a:gd name="connsiteX56" fmla="*/ 5921837 w 10137998"/>
                <a:gd name="connsiteY56" fmla="*/ 375385 h 1376412"/>
                <a:gd name="connsiteX57" fmla="*/ 6210595 w 10137998"/>
                <a:gd name="connsiteY57" fmla="*/ 385010 h 1376412"/>
                <a:gd name="connsiteX58" fmla="*/ 6383849 w 10137998"/>
                <a:gd name="connsiteY58" fmla="*/ 375385 h 1376412"/>
                <a:gd name="connsiteX59" fmla="*/ 6393475 w 10137998"/>
                <a:gd name="connsiteY59" fmla="*/ 346509 h 1376412"/>
                <a:gd name="connsiteX60" fmla="*/ 6422350 w 10137998"/>
                <a:gd name="connsiteY60" fmla="*/ 327259 h 1376412"/>
                <a:gd name="connsiteX61" fmla="*/ 6470477 w 10137998"/>
                <a:gd name="connsiteY61" fmla="*/ 279132 h 1376412"/>
                <a:gd name="connsiteX62" fmla="*/ 6489727 w 10137998"/>
                <a:gd name="connsiteY62" fmla="*/ 250257 h 1376412"/>
                <a:gd name="connsiteX63" fmla="*/ 6547479 w 10137998"/>
                <a:gd name="connsiteY63" fmla="*/ 211756 h 1376412"/>
                <a:gd name="connsiteX64" fmla="*/ 6605230 w 10137998"/>
                <a:gd name="connsiteY64" fmla="*/ 182880 h 1376412"/>
                <a:gd name="connsiteX65" fmla="*/ 6634106 w 10137998"/>
                <a:gd name="connsiteY65" fmla="*/ 163629 h 1376412"/>
                <a:gd name="connsiteX66" fmla="*/ 6691858 w 10137998"/>
                <a:gd name="connsiteY66" fmla="*/ 144379 h 1376412"/>
                <a:gd name="connsiteX67" fmla="*/ 6720734 w 10137998"/>
                <a:gd name="connsiteY67" fmla="*/ 125128 h 1376412"/>
                <a:gd name="connsiteX68" fmla="*/ 6759235 w 10137998"/>
                <a:gd name="connsiteY68" fmla="*/ 115503 h 1376412"/>
                <a:gd name="connsiteX69" fmla="*/ 6788110 w 10137998"/>
                <a:gd name="connsiteY69" fmla="*/ 105878 h 1376412"/>
                <a:gd name="connsiteX70" fmla="*/ 6970990 w 10137998"/>
                <a:gd name="connsiteY70" fmla="*/ 86627 h 1376412"/>
                <a:gd name="connsiteX71" fmla="*/ 7144245 w 10137998"/>
                <a:gd name="connsiteY71" fmla="*/ 67377 h 1376412"/>
                <a:gd name="connsiteX72" fmla="*/ 7211622 w 10137998"/>
                <a:gd name="connsiteY72" fmla="*/ 57751 h 1376412"/>
                <a:gd name="connsiteX73" fmla="*/ 7423378 w 10137998"/>
                <a:gd name="connsiteY73" fmla="*/ 48126 h 1376412"/>
                <a:gd name="connsiteX74" fmla="*/ 7490755 w 10137998"/>
                <a:gd name="connsiteY74" fmla="*/ 28876 h 1376412"/>
                <a:gd name="connsiteX75" fmla="*/ 7664009 w 10137998"/>
                <a:gd name="connsiteY75" fmla="*/ 19250 h 1376412"/>
                <a:gd name="connsiteX76" fmla="*/ 7789138 w 10137998"/>
                <a:gd name="connsiteY76" fmla="*/ 0 h 1376412"/>
                <a:gd name="connsiteX77" fmla="*/ 7952767 w 10137998"/>
                <a:gd name="connsiteY77" fmla="*/ 9625 h 1376412"/>
                <a:gd name="connsiteX78" fmla="*/ 8097146 w 10137998"/>
                <a:gd name="connsiteY78" fmla="*/ 38501 h 1376412"/>
                <a:gd name="connsiteX79" fmla="*/ 8126022 w 10137998"/>
                <a:gd name="connsiteY79" fmla="*/ 48126 h 1376412"/>
                <a:gd name="connsiteX80" fmla="*/ 8203024 w 10137998"/>
                <a:gd name="connsiteY80" fmla="*/ 67377 h 1376412"/>
                <a:gd name="connsiteX81" fmla="*/ 8241525 w 10137998"/>
                <a:gd name="connsiteY81" fmla="*/ 86627 h 1376412"/>
                <a:gd name="connsiteX82" fmla="*/ 8376279 w 10137998"/>
                <a:gd name="connsiteY82" fmla="*/ 115503 h 1376412"/>
                <a:gd name="connsiteX83" fmla="*/ 8434030 w 10137998"/>
                <a:gd name="connsiteY83" fmla="*/ 134753 h 1376412"/>
                <a:gd name="connsiteX84" fmla="*/ 8511033 w 10137998"/>
                <a:gd name="connsiteY84" fmla="*/ 154004 h 1376412"/>
                <a:gd name="connsiteX85" fmla="*/ 8539908 w 10137998"/>
                <a:gd name="connsiteY85" fmla="*/ 182880 h 1376412"/>
                <a:gd name="connsiteX86" fmla="*/ 8616910 w 10137998"/>
                <a:gd name="connsiteY86" fmla="*/ 231006 h 1376412"/>
                <a:gd name="connsiteX87" fmla="*/ 8665037 w 10137998"/>
                <a:gd name="connsiteY87" fmla="*/ 317633 h 1376412"/>
                <a:gd name="connsiteX88" fmla="*/ 8655411 w 10137998"/>
                <a:gd name="connsiteY88" fmla="*/ 413886 h 1376412"/>
                <a:gd name="connsiteX89" fmla="*/ 8645786 w 10137998"/>
                <a:gd name="connsiteY89" fmla="*/ 442762 h 1376412"/>
                <a:gd name="connsiteX90" fmla="*/ 8616910 w 10137998"/>
                <a:gd name="connsiteY90" fmla="*/ 452387 h 1376412"/>
                <a:gd name="connsiteX91" fmla="*/ 8597660 w 10137998"/>
                <a:gd name="connsiteY91" fmla="*/ 481263 h 1376412"/>
                <a:gd name="connsiteX92" fmla="*/ 8665037 w 10137998"/>
                <a:gd name="connsiteY92" fmla="*/ 519764 h 1376412"/>
                <a:gd name="connsiteX93" fmla="*/ 8713163 w 10137998"/>
                <a:gd name="connsiteY93" fmla="*/ 529389 h 1376412"/>
                <a:gd name="connsiteX94" fmla="*/ 8819041 w 10137998"/>
                <a:gd name="connsiteY94" fmla="*/ 558265 h 1376412"/>
                <a:gd name="connsiteX95" fmla="*/ 8886418 w 10137998"/>
                <a:gd name="connsiteY95" fmla="*/ 548640 h 1376412"/>
                <a:gd name="connsiteX96" fmla="*/ 8953795 w 10137998"/>
                <a:gd name="connsiteY96" fmla="*/ 519764 h 1376412"/>
                <a:gd name="connsiteX97" fmla="*/ 9030797 w 10137998"/>
                <a:gd name="connsiteY97" fmla="*/ 500513 h 1376412"/>
                <a:gd name="connsiteX98" fmla="*/ 9175176 w 10137998"/>
                <a:gd name="connsiteY98" fmla="*/ 490888 h 1376412"/>
                <a:gd name="connsiteX99" fmla="*/ 9483184 w 10137998"/>
                <a:gd name="connsiteY99" fmla="*/ 510139 h 1376412"/>
                <a:gd name="connsiteX100" fmla="*/ 9512060 w 10137998"/>
                <a:gd name="connsiteY100" fmla="*/ 519764 h 1376412"/>
                <a:gd name="connsiteX101" fmla="*/ 9550561 w 10137998"/>
                <a:gd name="connsiteY101" fmla="*/ 529389 h 1376412"/>
                <a:gd name="connsiteX102" fmla="*/ 9579437 w 10137998"/>
                <a:gd name="connsiteY102" fmla="*/ 539015 h 1376412"/>
                <a:gd name="connsiteX103" fmla="*/ 9627563 w 10137998"/>
                <a:gd name="connsiteY103" fmla="*/ 548640 h 1376412"/>
                <a:gd name="connsiteX104" fmla="*/ 9685315 w 10137998"/>
                <a:gd name="connsiteY104" fmla="*/ 567890 h 1376412"/>
                <a:gd name="connsiteX105" fmla="*/ 9771942 w 10137998"/>
                <a:gd name="connsiteY105" fmla="*/ 596766 h 1376412"/>
                <a:gd name="connsiteX106" fmla="*/ 9800818 w 10137998"/>
                <a:gd name="connsiteY106" fmla="*/ 606391 h 1376412"/>
                <a:gd name="connsiteX107" fmla="*/ 9829694 w 10137998"/>
                <a:gd name="connsiteY107" fmla="*/ 616017 h 1376412"/>
                <a:gd name="connsiteX108" fmla="*/ 9925946 w 10137998"/>
                <a:gd name="connsiteY108" fmla="*/ 635267 h 1376412"/>
                <a:gd name="connsiteX109" fmla="*/ 10051075 w 10137998"/>
                <a:gd name="connsiteY109" fmla="*/ 741145 h 1376412"/>
                <a:gd name="connsiteX110" fmla="*/ 10108826 w 10137998"/>
                <a:gd name="connsiteY110" fmla="*/ 798897 h 1376412"/>
                <a:gd name="connsiteX111" fmla="*/ 10118451 w 10137998"/>
                <a:gd name="connsiteY111" fmla="*/ 827772 h 1376412"/>
                <a:gd name="connsiteX112" fmla="*/ 10137702 w 10137998"/>
                <a:gd name="connsiteY112" fmla="*/ 856648 h 1376412"/>
                <a:gd name="connsiteX113" fmla="*/ 10128077 w 10137998"/>
                <a:gd name="connsiteY113" fmla="*/ 885524 h 1376412"/>
                <a:gd name="connsiteX114" fmla="*/ 10070325 w 10137998"/>
                <a:gd name="connsiteY114" fmla="*/ 933650 h 1376412"/>
                <a:gd name="connsiteX115" fmla="*/ 10022199 w 10137998"/>
                <a:gd name="connsiteY115" fmla="*/ 972151 h 1376412"/>
                <a:gd name="connsiteX116" fmla="*/ 10002948 w 10137998"/>
                <a:gd name="connsiteY116" fmla="*/ 1001027 h 1376412"/>
                <a:gd name="connsiteX117" fmla="*/ 9916321 w 10137998"/>
                <a:gd name="connsiteY117" fmla="*/ 1049153 h 1376412"/>
                <a:gd name="connsiteX118" fmla="*/ 9887445 w 10137998"/>
                <a:gd name="connsiteY118" fmla="*/ 1068404 h 1376412"/>
                <a:gd name="connsiteX119" fmla="*/ 9791193 w 10137998"/>
                <a:gd name="connsiteY119" fmla="*/ 1097280 h 1376412"/>
                <a:gd name="connsiteX120" fmla="*/ 9762317 w 10137998"/>
                <a:gd name="connsiteY120" fmla="*/ 1106905 h 1376412"/>
                <a:gd name="connsiteX121" fmla="*/ 9540936 w 10137998"/>
                <a:gd name="connsiteY121" fmla="*/ 1126156 h 1376412"/>
                <a:gd name="connsiteX122" fmla="*/ 9483184 w 10137998"/>
                <a:gd name="connsiteY122" fmla="*/ 1135781 h 1376412"/>
                <a:gd name="connsiteX123" fmla="*/ 9406182 w 10137998"/>
                <a:gd name="connsiteY123" fmla="*/ 1145406 h 1376412"/>
                <a:gd name="connsiteX124" fmla="*/ 9358056 w 10137998"/>
                <a:gd name="connsiteY124" fmla="*/ 1155031 h 1376412"/>
                <a:gd name="connsiteX125" fmla="*/ 9271428 w 10137998"/>
                <a:gd name="connsiteY125" fmla="*/ 1164657 h 1376412"/>
                <a:gd name="connsiteX126" fmla="*/ 8819041 w 10137998"/>
                <a:gd name="connsiteY126" fmla="*/ 1183907 h 1376412"/>
                <a:gd name="connsiteX127" fmla="*/ 8511033 w 10137998"/>
                <a:gd name="connsiteY127" fmla="*/ 1193532 h 1376412"/>
                <a:gd name="connsiteX128" fmla="*/ 8472531 w 10137998"/>
                <a:gd name="connsiteY128" fmla="*/ 1212783 h 1376412"/>
                <a:gd name="connsiteX129" fmla="*/ 8414780 w 10137998"/>
                <a:gd name="connsiteY129" fmla="*/ 1251284 h 1376412"/>
                <a:gd name="connsiteX130" fmla="*/ 8347403 w 10137998"/>
                <a:gd name="connsiteY130" fmla="*/ 1270535 h 1376412"/>
                <a:gd name="connsiteX131" fmla="*/ 8318527 w 10137998"/>
                <a:gd name="connsiteY131" fmla="*/ 1280160 h 1376412"/>
                <a:gd name="connsiteX132" fmla="*/ 7981643 w 10137998"/>
                <a:gd name="connsiteY132" fmla="*/ 1299410 h 1376412"/>
                <a:gd name="connsiteX133" fmla="*/ 7923891 w 10137998"/>
                <a:gd name="connsiteY133" fmla="*/ 1309036 h 1376412"/>
                <a:gd name="connsiteX134" fmla="*/ 7596633 w 10137998"/>
                <a:gd name="connsiteY134" fmla="*/ 1337911 h 1376412"/>
                <a:gd name="connsiteX135" fmla="*/ 7269374 w 10137998"/>
                <a:gd name="connsiteY135" fmla="*/ 1337911 h 1376412"/>
                <a:gd name="connsiteX136" fmla="*/ 7230873 w 10137998"/>
                <a:gd name="connsiteY136" fmla="*/ 1328286 h 1376412"/>
                <a:gd name="connsiteX137" fmla="*/ 7019117 w 10137998"/>
                <a:gd name="connsiteY137" fmla="*/ 1309036 h 1376412"/>
                <a:gd name="connsiteX138" fmla="*/ 6739984 w 10137998"/>
                <a:gd name="connsiteY138" fmla="*/ 1289785 h 1376412"/>
                <a:gd name="connsiteX139" fmla="*/ 6682233 w 10137998"/>
                <a:gd name="connsiteY139" fmla="*/ 1270535 h 1376412"/>
                <a:gd name="connsiteX140" fmla="*/ 6653357 w 10137998"/>
                <a:gd name="connsiteY140" fmla="*/ 1260909 h 1376412"/>
                <a:gd name="connsiteX141" fmla="*/ 6624481 w 10137998"/>
                <a:gd name="connsiteY141" fmla="*/ 1232033 h 1376412"/>
                <a:gd name="connsiteX142" fmla="*/ 6566729 w 10137998"/>
                <a:gd name="connsiteY142" fmla="*/ 1193532 h 1376412"/>
                <a:gd name="connsiteX143" fmla="*/ 6537854 w 10137998"/>
                <a:gd name="connsiteY143" fmla="*/ 1174282 h 1376412"/>
                <a:gd name="connsiteX144" fmla="*/ 6508978 w 10137998"/>
                <a:gd name="connsiteY144" fmla="*/ 1145406 h 1376412"/>
                <a:gd name="connsiteX145" fmla="*/ 6489727 w 10137998"/>
                <a:gd name="connsiteY145" fmla="*/ 1116530 h 1376412"/>
                <a:gd name="connsiteX146" fmla="*/ 6460851 w 10137998"/>
                <a:gd name="connsiteY146" fmla="*/ 1078029 h 1376412"/>
                <a:gd name="connsiteX147" fmla="*/ 6422350 w 10137998"/>
                <a:gd name="connsiteY147" fmla="*/ 1029903 h 1376412"/>
                <a:gd name="connsiteX148" fmla="*/ 6316473 w 10137998"/>
                <a:gd name="connsiteY148" fmla="*/ 981777 h 1376412"/>
                <a:gd name="connsiteX149" fmla="*/ 6220220 w 10137998"/>
                <a:gd name="connsiteY149" fmla="*/ 962526 h 1376412"/>
                <a:gd name="connsiteX150" fmla="*/ 6191344 w 10137998"/>
                <a:gd name="connsiteY150" fmla="*/ 943276 h 1376412"/>
                <a:gd name="connsiteX151" fmla="*/ 6056590 w 10137998"/>
                <a:gd name="connsiteY151" fmla="*/ 943276 h 1376412"/>
                <a:gd name="connsiteX152" fmla="*/ 5969963 w 10137998"/>
                <a:gd name="connsiteY152" fmla="*/ 981777 h 1376412"/>
                <a:gd name="connsiteX153" fmla="*/ 5931462 w 10137998"/>
                <a:gd name="connsiteY153" fmla="*/ 1068404 h 1376412"/>
                <a:gd name="connsiteX154" fmla="*/ 5921837 w 10137998"/>
                <a:gd name="connsiteY154" fmla="*/ 1097280 h 1376412"/>
                <a:gd name="connsiteX155" fmla="*/ 5912211 w 10137998"/>
                <a:gd name="connsiteY155" fmla="*/ 1145406 h 1376412"/>
                <a:gd name="connsiteX156" fmla="*/ 5854460 w 10137998"/>
                <a:gd name="connsiteY156" fmla="*/ 1203158 h 1376412"/>
                <a:gd name="connsiteX157" fmla="*/ 5796708 w 10137998"/>
                <a:gd name="connsiteY157" fmla="*/ 1222408 h 1376412"/>
                <a:gd name="connsiteX158" fmla="*/ 5738957 w 10137998"/>
                <a:gd name="connsiteY158" fmla="*/ 1260909 h 1376412"/>
                <a:gd name="connsiteX159" fmla="*/ 5710081 w 10137998"/>
                <a:gd name="connsiteY159" fmla="*/ 1280160 h 1376412"/>
                <a:gd name="connsiteX160" fmla="*/ 5575327 w 10137998"/>
                <a:gd name="connsiteY160" fmla="*/ 1318661 h 1376412"/>
                <a:gd name="connsiteX161" fmla="*/ 5517576 w 10137998"/>
                <a:gd name="connsiteY161" fmla="*/ 1328286 h 1376412"/>
                <a:gd name="connsiteX162" fmla="*/ 4949685 w 10137998"/>
                <a:gd name="connsiteY162" fmla="*/ 1337911 h 1376412"/>
                <a:gd name="connsiteX163" fmla="*/ 4776430 w 10137998"/>
                <a:gd name="connsiteY163" fmla="*/ 1357162 h 1376412"/>
                <a:gd name="connsiteX164" fmla="*/ 4737929 w 10137998"/>
                <a:gd name="connsiteY164" fmla="*/ 1366787 h 1376412"/>
                <a:gd name="connsiteX165" fmla="*/ 4545424 w 10137998"/>
                <a:gd name="connsiteY165" fmla="*/ 1376412 h 1376412"/>
                <a:gd name="connsiteX166" fmla="*/ 4458797 w 10137998"/>
                <a:gd name="connsiteY166" fmla="*/ 1357162 h 1376412"/>
                <a:gd name="connsiteX167" fmla="*/ 4401045 w 10137998"/>
                <a:gd name="connsiteY167" fmla="*/ 1328286 h 1376412"/>
                <a:gd name="connsiteX168" fmla="*/ 4381795 w 10137998"/>
                <a:gd name="connsiteY168" fmla="*/ 1299410 h 1376412"/>
                <a:gd name="connsiteX169" fmla="*/ 4352919 w 10137998"/>
                <a:gd name="connsiteY169" fmla="*/ 1289785 h 1376412"/>
                <a:gd name="connsiteX170" fmla="*/ 4304993 w 10137998"/>
                <a:gd name="connsiteY170" fmla="*/ 1313397 h 1376412"/>
                <a:gd name="connsiteX171" fmla="*/ 4285542 w 10137998"/>
                <a:gd name="connsiteY171" fmla="*/ 1260909 h 1376412"/>
                <a:gd name="connsiteX172" fmla="*/ 4184627 w 10137998"/>
                <a:gd name="connsiteY172" fmla="*/ 1255645 h 1376412"/>
                <a:gd name="connsiteX173" fmla="*/ 4131939 w 10137998"/>
                <a:gd name="connsiteY173" fmla="*/ 1222208 h 1376412"/>
                <a:gd name="connsiteX174" fmla="*/ 4078749 w 10137998"/>
                <a:gd name="connsiteY174" fmla="*/ 1188569 h 1376412"/>
                <a:gd name="connsiteX175" fmla="*/ 4030924 w 10137998"/>
                <a:gd name="connsiteY175" fmla="*/ 1001228 h 1376412"/>
                <a:gd name="connsiteX176" fmla="*/ 4064161 w 10137998"/>
                <a:gd name="connsiteY176" fmla="*/ 972151 h 1376412"/>
                <a:gd name="connsiteX177" fmla="*/ 3996684 w 10137998"/>
                <a:gd name="connsiteY177" fmla="*/ 966788 h 1376412"/>
                <a:gd name="connsiteX178" fmla="*/ 3953320 w 10137998"/>
                <a:gd name="connsiteY178" fmla="*/ 957163 h 1376412"/>
                <a:gd name="connsiteX179" fmla="*/ 3829194 w 10137998"/>
                <a:gd name="connsiteY179" fmla="*/ 942674 h 1376412"/>
                <a:gd name="connsiteX180" fmla="*/ 3578135 w 10137998"/>
                <a:gd name="connsiteY180" fmla="*/ 904173 h 1376412"/>
                <a:gd name="connsiteX181" fmla="*/ 3380767 w 10137998"/>
                <a:gd name="connsiteY181" fmla="*/ 837398 h 1376412"/>
                <a:gd name="connsiteX182" fmla="*/ 3323016 w 10137998"/>
                <a:gd name="connsiteY182" fmla="*/ 856648 h 1376412"/>
                <a:gd name="connsiteX183" fmla="*/ 3265264 w 10137998"/>
                <a:gd name="connsiteY183" fmla="*/ 885524 h 1376412"/>
                <a:gd name="connsiteX184" fmla="*/ 3236388 w 10137998"/>
                <a:gd name="connsiteY184" fmla="*/ 904775 h 1376412"/>
                <a:gd name="connsiteX185" fmla="*/ 3178637 w 10137998"/>
                <a:gd name="connsiteY185" fmla="*/ 924025 h 1376412"/>
                <a:gd name="connsiteX186" fmla="*/ 3101635 w 10137998"/>
                <a:gd name="connsiteY186" fmla="*/ 943276 h 1376412"/>
                <a:gd name="connsiteX187" fmla="*/ 2947630 w 10137998"/>
                <a:gd name="connsiteY187" fmla="*/ 962526 h 1376412"/>
                <a:gd name="connsiteX188" fmla="*/ 2601121 w 10137998"/>
                <a:gd name="connsiteY188" fmla="*/ 981777 h 1376412"/>
                <a:gd name="connsiteX189" fmla="*/ 2273862 w 10137998"/>
                <a:gd name="connsiteY189" fmla="*/ 972151 h 1376412"/>
                <a:gd name="connsiteX190" fmla="*/ 2206485 w 10137998"/>
                <a:gd name="connsiteY190" fmla="*/ 962526 h 1376412"/>
                <a:gd name="connsiteX191" fmla="*/ 2071731 w 10137998"/>
                <a:gd name="connsiteY191" fmla="*/ 972151 h 1376412"/>
                <a:gd name="connsiteX192" fmla="*/ 2013980 w 10137998"/>
                <a:gd name="connsiteY192" fmla="*/ 991402 h 1376412"/>
                <a:gd name="connsiteX193" fmla="*/ 1946603 w 10137998"/>
                <a:gd name="connsiteY193" fmla="*/ 1029903 h 1376412"/>
                <a:gd name="connsiteX194" fmla="*/ 1859976 w 10137998"/>
                <a:gd name="connsiteY194" fmla="*/ 1049153 h 1376412"/>
                <a:gd name="connsiteX195" fmla="*/ 1831100 w 10137998"/>
                <a:gd name="connsiteY195" fmla="*/ 1078029 h 1376412"/>
                <a:gd name="connsiteX196" fmla="*/ 1792599 w 10137998"/>
                <a:gd name="connsiteY196" fmla="*/ 1087655 h 1376412"/>
                <a:gd name="connsiteX197" fmla="*/ 1725222 w 10137998"/>
                <a:gd name="connsiteY197" fmla="*/ 1106905 h 1376412"/>
                <a:gd name="connsiteX198" fmla="*/ 1638595 w 10137998"/>
                <a:gd name="connsiteY198" fmla="*/ 1116530 h 1376412"/>
                <a:gd name="connsiteX199" fmla="*/ 1523091 w 10137998"/>
                <a:gd name="connsiteY199" fmla="*/ 1135781 h 1376412"/>
                <a:gd name="connsiteX200" fmla="*/ 1359462 w 10137998"/>
                <a:gd name="connsiteY200" fmla="*/ 1155031 h 1376412"/>
                <a:gd name="connsiteX201" fmla="*/ 1041828 w 10137998"/>
                <a:gd name="connsiteY201" fmla="*/ 1174282 h 1376412"/>
                <a:gd name="connsiteX202" fmla="*/ 1003327 w 10137998"/>
                <a:gd name="connsiteY202" fmla="*/ 1183907 h 1376412"/>
                <a:gd name="connsiteX203" fmla="*/ 868574 w 10137998"/>
                <a:gd name="connsiteY203" fmla="*/ 1193532 h 1376412"/>
                <a:gd name="connsiteX204" fmla="*/ 665841 w 10137998"/>
                <a:gd name="connsiteY204" fmla="*/ 1183907 h 1376412"/>
                <a:gd name="connsiteX205" fmla="*/ 541315 w 10137998"/>
                <a:gd name="connsiteY205" fmla="*/ 1164657 h 1376412"/>
                <a:gd name="connsiteX206" fmla="*/ 483563 w 10137998"/>
                <a:gd name="connsiteY206" fmla="*/ 1155031 h 1376412"/>
                <a:gd name="connsiteX207" fmla="*/ 348809 w 10137998"/>
                <a:gd name="connsiteY207" fmla="*/ 1116530 h 1376412"/>
                <a:gd name="connsiteX208" fmla="*/ 310308 w 10137998"/>
                <a:gd name="connsiteY208" fmla="*/ 1097280 h 1376412"/>
                <a:gd name="connsiteX209" fmla="*/ 281433 w 10137998"/>
                <a:gd name="connsiteY209" fmla="*/ 1078029 h 1376412"/>
                <a:gd name="connsiteX210" fmla="*/ 233306 w 10137998"/>
                <a:gd name="connsiteY210" fmla="*/ 1068404 h 1376412"/>
                <a:gd name="connsiteX211" fmla="*/ 194805 w 10137998"/>
                <a:gd name="connsiteY211" fmla="*/ 1058779 h 1376412"/>
                <a:gd name="connsiteX212" fmla="*/ 137054 w 10137998"/>
                <a:gd name="connsiteY212" fmla="*/ 1039528 h 1376412"/>
                <a:gd name="connsiteX213" fmla="*/ 83964 w 10137998"/>
                <a:gd name="connsiteY213" fmla="*/ 1001228 h 1376412"/>
                <a:gd name="connsiteX214" fmla="*/ 11925 w 10137998"/>
                <a:gd name="connsiteY214" fmla="*/ 904775 h 1376412"/>
                <a:gd name="connsiteX215" fmla="*/ 2300 w 10137998"/>
                <a:gd name="connsiteY215" fmla="*/ 875899 h 1376412"/>
                <a:gd name="connsiteX216" fmla="*/ 35738 w 10137998"/>
                <a:gd name="connsiteY216" fmla="*/ 798897 h 1376412"/>
                <a:gd name="connsiteX217" fmla="*/ 79302 w 10137998"/>
                <a:gd name="connsiteY217" fmla="*/ 760396 h 1376412"/>
                <a:gd name="connsiteX218" fmla="*/ 137054 w 10137998"/>
                <a:gd name="connsiteY218" fmla="*/ 741145 h 1376412"/>
                <a:gd name="connsiteX219" fmla="*/ 165929 w 10137998"/>
                <a:gd name="connsiteY219" fmla="*/ 731520 h 1376412"/>
                <a:gd name="connsiteX220" fmla="*/ 238369 w 10137998"/>
                <a:gd name="connsiteY220" fmla="*/ 693320 h 1376412"/>
                <a:gd name="connsiteX221" fmla="*/ 305846 w 10137998"/>
                <a:gd name="connsiteY221" fmla="*/ 669306 h 1376412"/>
                <a:gd name="connsiteX222" fmla="*/ 363397 w 10137998"/>
                <a:gd name="connsiteY222" fmla="*/ 654919 h 1376412"/>
                <a:gd name="connsiteX223" fmla="*/ 445363 w 10137998"/>
                <a:gd name="connsiteY223" fmla="*/ 631005 h 1376412"/>
                <a:gd name="connsiteX224" fmla="*/ 512740 w 10137998"/>
                <a:gd name="connsiteY224" fmla="*/ 611856 h 1376412"/>
                <a:gd name="connsiteX225" fmla="*/ 580016 w 10137998"/>
                <a:gd name="connsiteY225" fmla="*/ 625943 h 1376412"/>
                <a:gd name="connsiteX226" fmla="*/ 608892 w 10137998"/>
                <a:gd name="connsiteY226" fmla="*/ 606792 h 1376412"/>
                <a:gd name="connsiteX227" fmla="*/ 685694 w 10137998"/>
                <a:gd name="connsiteY227" fmla="*/ 606391 h 1376412"/>
                <a:gd name="connsiteX228" fmla="*/ 671305 w 10137998"/>
                <a:gd name="connsiteY228" fmla="*/ 562928 h 1376412"/>
                <a:gd name="connsiteX229" fmla="*/ 608691 w 10137998"/>
                <a:gd name="connsiteY229" fmla="*/ 543376 h 1376412"/>
                <a:gd name="connsiteX230" fmla="*/ 541415 w 10137998"/>
                <a:gd name="connsiteY230" fmla="*/ 519363 h 1376412"/>
                <a:gd name="connsiteX231" fmla="*/ 498352 w 10137998"/>
                <a:gd name="connsiteY231" fmla="*/ 495249 h 1376412"/>
                <a:gd name="connsiteX232" fmla="*/ 455289 w 10137998"/>
                <a:gd name="connsiteY232" fmla="*/ 427973 h 1376412"/>
                <a:gd name="connsiteX233" fmla="*/ 431276 w 10137998"/>
                <a:gd name="connsiteY233" fmla="*/ 317533 h 1376412"/>
                <a:gd name="connsiteX234" fmla="*/ 502814 w 10137998"/>
                <a:gd name="connsiteY234" fmla="*/ 221381 h 1376412"/>
                <a:gd name="connsiteX235" fmla="*/ 531689 w 10137998"/>
                <a:gd name="connsiteY235" fmla="*/ 202130 h 1376412"/>
                <a:gd name="connsiteX236" fmla="*/ 637567 w 10137998"/>
                <a:gd name="connsiteY236" fmla="*/ 182880 h 1376412"/>
                <a:gd name="connsiteX0" fmla="*/ 637567 w 10137998"/>
                <a:gd name="connsiteY0" fmla="*/ 182880 h 1376412"/>
                <a:gd name="connsiteX1" fmla="*/ 695319 w 10137998"/>
                <a:gd name="connsiteY1" fmla="*/ 173255 h 1376412"/>
                <a:gd name="connsiteX2" fmla="*/ 753070 w 10137998"/>
                <a:gd name="connsiteY2" fmla="*/ 154004 h 1376412"/>
                <a:gd name="connsiteX3" fmla="*/ 781946 w 10137998"/>
                <a:gd name="connsiteY3" fmla="*/ 134753 h 1376412"/>
                <a:gd name="connsiteX4" fmla="*/ 878199 w 10137998"/>
                <a:gd name="connsiteY4" fmla="*/ 125128 h 1376412"/>
                <a:gd name="connsiteX5" fmla="*/ 1061079 w 10137998"/>
                <a:gd name="connsiteY5" fmla="*/ 115503 h 1376412"/>
                <a:gd name="connsiteX6" fmla="*/ 1099580 w 10137998"/>
                <a:gd name="connsiteY6" fmla="*/ 105878 h 1376412"/>
                <a:gd name="connsiteX7" fmla="*/ 1301710 w 10137998"/>
                <a:gd name="connsiteY7" fmla="*/ 86627 h 1376412"/>
                <a:gd name="connsiteX8" fmla="*/ 1495820 w 10137998"/>
                <a:gd name="connsiteY8" fmla="*/ 86828 h 1376412"/>
                <a:gd name="connsiteX9" fmla="*/ 1662909 w 10137998"/>
                <a:gd name="connsiteY9" fmla="*/ 82265 h 1376412"/>
                <a:gd name="connsiteX10" fmla="*/ 1691784 w 10137998"/>
                <a:gd name="connsiteY10" fmla="*/ 82366 h 1376412"/>
                <a:gd name="connsiteX11" fmla="*/ 1740011 w 10137998"/>
                <a:gd name="connsiteY11" fmla="*/ 96954 h 1376412"/>
                <a:gd name="connsiteX12" fmla="*/ 1793301 w 10137998"/>
                <a:gd name="connsiteY12" fmla="*/ 87730 h 1376412"/>
                <a:gd name="connsiteX13" fmla="*/ 1874564 w 10137998"/>
                <a:gd name="connsiteY13" fmla="*/ 111743 h 1376412"/>
                <a:gd name="connsiteX14" fmla="*/ 1978554 w 10137998"/>
                <a:gd name="connsiteY14" fmla="*/ 114919 h 1376412"/>
                <a:gd name="connsiteX15" fmla="*/ 2057143 w 10137998"/>
                <a:gd name="connsiteY15" fmla="*/ 125830 h 1376412"/>
                <a:gd name="connsiteX16" fmla="*/ 2110132 w 10137998"/>
                <a:gd name="connsiteY16" fmla="*/ 139917 h 1376412"/>
                <a:gd name="connsiteX17" fmla="*/ 2139108 w 10137998"/>
                <a:gd name="connsiteY17" fmla="*/ 154305 h 1376412"/>
                <a:gd name="connsiteX18" fmla="*/ 2177509 w 10137998"/>
                <a:gd name="connsiteY18" fmla="*/ 163930 h 1376412"/>
                <a:gd name="connsiteX19" fmla="*/ 2321988 w 10137998"/>
                <a:gd name="connsiteY19" fmla="*/ 211756 h 1376412"/>
                <a:gd name="connsiteX20" fmla="*/ 2370115 w 10137998"/>
                <a:gd name="connsiteY20" fmla="*/ 221381 h 1376412"/>
                <a:gd name="connsiteX21" fmla="*/ 2427866 w 10137998"/>
                <a:gd name="connsiteY21" fmla="*/ 269507 h 1376412"/>
                <a:gd name="connsiteX22" fmla="*/ 2485618 w 10137998"/>
                <a:gd name="connsiteY22" fmla="*/ 308008 h 1376412"/>
                <a:gd name="connsiteX23" fmla="*/ 2504868 w 10137998"/>
                <a:gd name="connsiteY23" fmla="*/ 336884 h 1376412"/>
                <a:gd name="connsiteX24" fmla="*/ 2572245 w 10137998"/>
                <a:gd name="connsiteY24" fmla="*/ 365760 h 1376412"/>
                <a:gd name="connsiteX25" fmla="*/ 2629997 w 10137998"/>
                <a:gd name="connsiteY25" fmla="*/ 375385 h 1376412"/>
                <a:gd name="connsiteX26" fmla="*/ 2658873 w 10137998"/>
                <a:gd name="connsiteY26" fmla="*/ 385010 h 1376412"/>
                <a:gd name="connsiteX27" fmla="*/ 2716624 w 10137998"/>
                <a:gd name="connsiteY27" fmla="*/ 394636 h 1376412"/>
                <a:gd name="connsiteX28" fmla="*/ 2745500 w 10137998"/>
                <a:gd name="connsiteY28" fmla="*/ 404261 h 1376412"/>
                <a:gd name="connsiteX29" fmla="*/ 2793626 w 10137998"/>
                <a:gd name="connsiteY29" fmla="*/ 413886 h 1376412"/>
                <a:gd name="connsiteX30" fmla="*/ 2832127 w 10137998"/>
                <a:gd name="connsiteY30" fmla="*/ 423511 h 1376412"/>
                <a:gd name="connsiteX31" fmla="*/ 3140136 w 10137998"/>
                <a:gd name="connsiteY31" fmla="*/ 423511 h 1376412"/>
                <a:gd name="connsiteX32" fmla="*/ 3169011 w 10137998"/>
                <a:gd name="connsiteY32" fmla="*/ 433137 h 1376412"/>
                <a:gd name="connsiteX33" fmla="*/ 3274889 w 10137998"/>
                <a:gd name="connsiteY33" fmla="*/ 442762 h 1376412"/>
                <a:gd name="connsiteX34" fmla="*/ 3515521 w 10137998"/>
                <a:gd name="connsiteY34" fmla="*/ 442762 h 1376412"/>
                <a:gd name="connsiteX35" fmla="*/ 3611774 w 10137998"/>
                <a:gd name="connsiteY35" fmla="*/ 413886 h 1376412"/>
                <a:gd name="connsiteX36" fmla="*/ 3688776 w 10137998"/>
                <a:gd name="connsiteY36" fmla="*/ 394636 h 1376412"/>
                <a:gd name="connsiteX37" fmla="*/ 3842780 w 10137998"/>
                <a:gd name="connsiteY37" fmla="*/ 404261 h 1376412"/>
                <a:gd name="connsiteX38" fmla="*/ 4064161 w 10137998"/>
                <a:gd name="connsiteY38" fmla="*/ 385010 h 1376412"/>
                <a:gd name="connsiteX39" fmla="*/ 4102662 w 10137998"/>
                <a:gd name="connsiteY39" fmla="*/ 375385 h 1376412"/>
                <a:gd name="connsiteX40" fmla="*/ 4179664 w 10137998"/>
                <a:gd name="connsiteY40" fmla="*/ 365760 h 1376412"/>
                <a:gd name="connsiteX41" fmla="*/ 4458797 w 10137998"/>
                <a:gd name="connsiteY41" fmla="*/ 385010 h 1376412"/>
                <a:gd name="connsiteX42" fmla="*/ 4699428 w 10137998"/>
                <a:gd name="connsiteY42" fmla="*/ 404261 h 1376412"/>
                <a:gd name="connsiteX43" fmla="*/ 4814931 w 10137998"/>
                <a:gd name="connsiteY43" fmla="*/ 423511 h 1376412"/>
                <a:gd name="connsiteX44" fmla="*/ 4843807 w 10137998"/>
                <a:gd name="connsiteY44" fmla="*/ 433137 h 1376412"/>
                <a:gd name="connsiteX45" fmla="*/ 4930435 w 10137998"/>
                <a:gd name="connsiteY45" fmla="*/ 442762 h 1376412"/>
                <a:gd name="connsiteX46" fmla="*/ 5017062 w 10137998"/>
                <a:gd name="connsiteY46" fmla="*/ 481263 h 1376412"/>
                <a:gd name="connsiteX47" fmla="*/ 5065188 w 10137998"/>
                <a:gd name="connsiteY47" fmla="*/ 490888 h 1376412"/>
                <a:gd name="connsiteX48" fmla="*/ 5094064 w 10137998"/>
                <a:gd name="connsiteY48" fmla="*/ 500513 h 1376412"/>
                <a:gd name="connsiteX49" fmla="*/ 5171066 w 10137998"/>
                <a:gd name="connsiteY49" fmla="*/ 471638 h 1376412"/>
                <a:gd name="connsiteX50" fmla="*/ 5199942 w 10137998"/>
                <a:gd name="connsiteY50" fmla="*/ 442762 h 1376412"/>
                <a:gd name="connsiteX51" fmla="*/ 5296195 w 10137998"/>
                <a:gd name="connsiteY51" fmla="*/ 433137 h 1376412"/>
                <a:gd name="connsiteX52" fmla="*/ 5373197 w 10137998"/>
                <a:gd name="connsiteY52" fmla="*/ 423511 h 1376412"/>
                <a:gd name="connsiteX53" fmla="*/ 5440574 w 10137998"/>
                <a:gd name="connsiteY53" fmla="*/ 413886 h 1376412"/>
                <a:gd name="connsiteX54" fmla="*/ 5825584 w 10137998"/>
                <a:gd name="connsiteY54" fmla="*/ 394636 h 1376412"/>
                <a:gd name="connsiteX55" fmla="*/ 5892961 w 10137998"/>
                <a:gd name="connsiteY55" fmla="*/ 385010 h 1376412"/>
                <a:gd name="connsiteX56" fmla="*/ 5921837 w 10137998"/>
                <a:gd name="connsiteY56" fmla="*/ 375385 h 1376412"/>
                <a:gd name="connsiteX57" fmla="*/ 6210595 w 10137998"/>
                <a:gd name="connsiteY57" fmla="*/ 385010 h 1376412"/>
                <a:gd name="connsiteX58" fmla="*/ 6383849 w 10137998"/>
                <a:gd name="connsiteY58" fmla="*/ 375385 h 1376412"/>
                <a:gd name="connsiteX59" fmla="*/ 6393475 w 10137998"/>
                <a:gd name="connsiteY59" fmla="*/ 346509 h 1376412"/>
                <a:gd name="connsiteX60" fmla="*/ 6422350 w 10137998"/>
                <a:gd name="connsiteY60" fmla="*/ 327259 h 1376412"/>
                <a:gd name="connsiteX61" fmla="*/ 6470477 w 10137998"/>
                <a:gd name="connsiteY61" fmla="*/ 279132 h 1376412"/>
                <a:gd name="connsiteX62" fmla="*/ 6489727 w 10137998"/>
                <a:gd name="connsiteY62" fmla="*/ 250257 h 1376412"/>
                <a:gd name="connsiteX63" fmla="*/ 6547479 w 10137998"/>
                <a:gd name="connsiteY63" fmla="*/ 211756 h 1376412"/>
                <a:gd name="connsiteX64" fmla="*/ 6605230 w 10137998"/>
                <a:gd name="connsiteY64" fmla="*/ 182880 h 1376412"/>
                <a:gd name="connsiteX65" fmla="*/ 6634106 w 10137998"/>
                <a:gd name="connsiteY65" fmla="*/ 163629 h 1376412"/>
                <a:gd name="connsiteX66" fmla="*/ 6691858 w 10137998"/>
                <a:gd name="connsiteY66" fmla="*/ 144379 h 1376412"/>
                <a:gd name="connsiteX67" fmla="*/ 6720734 w 10137998"/>
                <a:gd name="connsiteY67" fmla="*/ 125128 h 1376412"/>
                <a:gd name="connsiteX68" fmla="*/ 6759235 w 10137998"/>
                <a:gd name="connsiteY68" fmla="*/ 115503 h 1376412"/>
                <a:gd name="connsiteX69" fmla="*/ 6788110 w 10137998"/>
                <a:gd name="connsiteY69" fmla="*/ 105878 h 1376412"/>
                <a:gd name="connsiteX70" fmla="*/ 6970990 w 10137998"/>
                <a:gd name="connsiteY70" fmla="*/ 86627 h 1376412"/>
                <a:gd name="connsiteX71" fmla="*/ 7144245 w 10137998"/>
                <a:gd name="connsiteY71" fmla="*/ 67377 h 1376412"/>
                <a:gd name="connsiteX72" fmla="*/ 7211622 w 10137998"/>
                <a:gd name="connsiteY72" fmla="*/ 57751 h 1376412"/>
                <a:gd name="connsiteX73" fmla="*/ 7423378 w 10137998"/>
                <a:gd name="connsiteY73" fmla="*/ 48126 h 1376412"/>
                <a:gd name="connsiteX74" fmla="*/ 7490755 w 10137998"/>
                <a:gd name="connsiteY74" fmla="*/ 28876 h 1376412"/>
                <a:gd name="connsiteX75" fmla="*/ 7664009 w 10137998"/>
                <a:gd name="connsiteY75" fmla="*/ 19250 h 1376412"/>
                <a:gd name="connsiteX76" fmla="*/ 7789138 w 10137998"/>
                <a:gd name="connsiteY76" fmla="*/ 0 h 1376412"/>
                <a:gd name="connsiteX77" fmla="*/ 7952767 w 10137998"/>
                <a:gd name="connsiteY77" fmla="*/ 9625 h 1376412"/>
                <a:gd name="connsiteX78" fmla="*/ 8097146 w 10137998"/>
                <a:gd name="connsiteY78" fmla="*/ 38501 h 1376412"/>
                <a:gd name="connsiteX79" fmla="*/ 8126022 w 10137998"/>
                <a:gd name="connsiteY79" fmla="*/ 48126 h 1376412"/>
                <a:gd name="connsiteX80" fmla="*/ 8203024 w 10137998"/>
                <a:gd name="connsiteY80" fmla="*/ 67377 h 1376412"/>
                <a:gd name="connsiteX81" fmla="*/ 8241525 w 10137998"/>
                <a:gd name="connsiteY81" fmla="*/ 86627 h 1376412"/>
                <a:gd name="connsiteX82" fmla="*/ 8376279 w 10137998"/>
                <a:gd name="connsiteY82" fmla="*/ 115503 h 1376412"/>
                <a:gd name="connsiteX83" fmla="*/ 8434030 w 10137998"/>
                <a:gd name="connsiteY83" fmla="*/ 134753 h 1376412"/>
                <a:gd name="connsiteX84" fmla="*/ 8511033 w 10137998"/>
                <a:gd name="connsiteY84" fmla="*/ 154004 h 1376412"/>
                <a:gd name="connsiteX85" fmla="*/ 8539908 w 10137998"/>
                <a:gd name="connsiteY85" fmla="*/ 182880 h 1376412"/>
                <a:gd name="connsiteX86" fmla="*/ 8616910 w 10137998"/>
                <a:gd name="connsiteY86" fmla="*/ 231006 h 1376412"/>
                <a:gd name="connsiteX87" fmla="*/ 8665037 w 10137998"/>
                <a:gd name="connsiteY87" fmla="*/ 317633 h 1376412"/>
                <a:gd name="connsiteX88" fmla="*/ 8655411 w 10137998"/>
                <a:gd name="connsiteY88" fmla="*/ 413886 h 1376412"/>
                <a:gd name="connsiteX89" fmla="*/ 8645786 w 10137998"/>
                <a:gd name="connsiteY89" fmla="*/ 442762 h 1376412"/>
                <a:gd name="connsiteX90" fmla="*/ 8616910 w 10137998"/>
                <a:gd name="connsiteY90" fmla="*/ 452387 h 1376412"/>
                <a:gd name="connsiteX91" fmla="*/ 8597660 w 10137998"/>
                <a:gd name="connsiteY91" fmla="*/ 481263 h 1376412"/>
                <a:gd name="connsiteX92" fmla="*/ 8665037 w 10137998"/>
                <a:gd name="connsiteY92" fmla="*/ 519764 h 1376412"/>
                <a:gd name="connsiteX93" fmla="*/ 8713163 w 10137998"/>
                <a:gd name="connsiteY93" fmla="*/ 529389 h 1376412"/>
                <a:gd name="connsiteX94" fmla="*/ 8819041 w 10137998"/>
                <a:gd name="connsiteY94" fmla="*/ 558265 h 1376412"/>
                <a:gd name="connsiteX95" fmla="*/ 8886418 w 10137998"/>
                <a:gd name="connsiteY95" fmla="*/ 548640 h 1376412"/>
                <a:gd name="connsiteX96" fmla="*/ 8953795 w 10137998"/>
                <a:gd name="connsiteY96" fmla="*/ 519764 h 1376412"/>
                <a:gd name="connsiteX97" fmla="*/ 9030797 w 10137998"/>
                <a:gd name="connsiteY97" fmla="*/ 500513 h 1376412"/>
                <a:gd name="connsiteX98" fmla="*/ 9175176 w 10137998"/>
                <a:gd name="connsiteY98" fmla="*/ 490888 h 1376412"/>
                <a:gd name="connsiteX99" fmla="*/ 9483184 w 10137998"/>
                <a:gd name="connsiteY99" fmla="*/ 510139 h 1376412"/>
                <a:gd name="connsiteX100" fmla="*/ 9512060 w 10137998"/>
                <a:gd name="connsiteY100" fmla="*/ 519764 h 1376412"/>
                <a:gd name="connsiteX101" fmla="*/ 9550561 w 10137998"/>
                <a:gd name="connsiteY101" fmla="*/ 529389 h 1376412"/>
                <a:gd name="connsiteX102" fmla="*/ 9579437 w 10137998"/>
                <a:gd name="connsiteY102" fmla="*/ 539015 h 1376412"/>
                <a:gd name="connsiteX103" fmla="*/ 9627563 w 10137998"/>
                <a:gd name="connsiteY103" fmla="*/ 548640 h 1376412"/>
                <a:gd name="connsiteX104" fmla="*/ 9685315 w 10137998"/>
                <a:gd name="connsiteY104" fmla="*/ 567890 h 1376412"/>
                <a:gd name="connsiteX105" fmla="*/ 9771942 w 10137998"/>
                <a:gd name="connsiteY105" fmla="*/ 596766 h 1376412"/>
                <a:gd name="connsiteX106" fmla="*/ 9800818 w 10137998"/>
                <a:gd name="connsiteY106" fmla="*/ 606391 h 1376412"/>
                <a:gd name="connsiteX107" fmla="*/ 9829694 w 10137998"/>
                <a:gd name="connsiteY107" fmla="*/ 616017 h 1376412"/>
                <a:gd name="connsiteX108" fmla="*/ 9925946 w 10137998"/>
                <a:gd name="connsiteY108" fmla="*/ 635267 h 1376412"/>
                <a:gd name="connsiteX109" fmla="*/ 10051075 w 10137998"/>
                <a:gd name="connsiteY109" fmla="*/ 741145 h 1376412"/>
                <a:gd name="connsiteX110" fmla="*/ 10108826 w 10137998"/>
                <a:gd name="connsiteY110" fmla="*/ 798897 h 1376412"/>
                <a:gd name="connsiteX111" fmla="*/ 10118451 w 10137998"/>
                <a:gd name="connsiteY111" fmla="*/ 827772 h 1376412"/>
                <a:gd name="connsiteX112" fmla="*/ 10137702 w 10137998"/>
                <a:gd name="connsiteY112" fmla="*/ 856648 h 1376412"/>
                <a:gd name="connsiteX113" fmla="*/ 10128077 w 10137998"/>
                <a:gd name="connsiteY113" fmla="*/ 885524 h 1376412"/>
                <a:gd name="connsiteX114" fmla="*/ 10070325 w 10137998"/>
                <a:gd name="connsiteY114" fmla="*/ 933650 h 1376412"/>
                <a:gd name="connsiteX115" fmla="*/ 10022199 w 10137998"/>
                <a:gd name="connsiteY115" fmla="*/ 972151 h 1376412"/>
                <a:gd name="connsiteX116" fmla="*/ 10002948 w 10137998"/>
                <a:gd name="connsiteY116" fmla="*/ 1001027 h 1376412"/>
                <a:gd name="connsiteX117" fmla="*/ 9916321 w 10137998"/>
                <a:gd name="connsiteY117" fmla="*/ 1049153 h 1376412"/>
                <a:gd name="connsiteX118" fmla="*/ 9887445 w 10137998"/>
                <a:gd name="connsiteY118" fmla="*/ 1068404 h 1376412"/>
                <a:gd name="connsiteX119" fmla="*/ 9791193 w 10137998"/>
                <a:gd name="connsiteY119" fmla="*/ 1097280 h 1376412"/>
                <a:gd name="connsiteX120" fmla="*/ 9762317 w 10137998"/>
                <a:gd name="connsiteY120" fmla="*/ 1106905 h 1376412"/>
                <a:gd name="connsiteX121" fmla="*/ 9540936 w 10137998"/>
                <a:gd name="connsiteY121" fmla="*/ 1126156 h 1376412"/>
                <a:gd name="connsiteX122" fmla="*/ 9483184 w 10137998"/>
                <a:gd name="connsiteY122" fmla="*/ 1135781 h 1376412"/>
                <a:gd name="connsiteX123" fmla="*/ 9406182 w 10137998"/>
                <a:gd name="connsiteY123" fmla="*/ 1145406 h 1376412"/>
                <a:gd name="connsiteX124" fmla="*/ 9358056 w 10137998"/>
                <a:gd name="connsiteY124" fmla="*/ 1155031 h 1376412"/>
                <a:gd name="connsiteX125" fmla="*/ 9271428 w 10137998"/>
                <a:gd name="connsiteY125" fmla="*/ 1164657 h 1376412"/>
                <a:gd name="connsiteX126" fmla="*/ 8819041 w 10137998"/>
                <a:gd name="connsiteY126" fmla="*/ 1183907 h 1376412"/>
                <a:gd name="connsiteX127" fmla="*/ 8511033 w 10137998"/>
                <a:gd name="connsiteY127" fmla="*/ 1193532 h 1376412"/>
                <a:gd name="connsiteX128" fmla="*/ 8472531 w 10137998"/>
                <a:gd name="connsiteY128" fmla="*/ 1212783 h 1376412"/>
                <a:gd name="connsiteX129" fmla="*/ 8414780 w 10137998"/>
                <a:gd name="connsiteY129" fmla="*/ 1251284 h 1376412"/>
                <a:gd name="connsiteX130" fmla="*/ 8347403 w 10137998"/>
                <a:gd name="connsiteY130" fmla="*/ 1270535 h 1376412"/>
                <a:gd name="connsiteX131" fmla="*/ 8318527 w 10137998"/>
                <a:gd name="connsiteY131" fmla="*/ 1280160 h 1376412"/>
                <a:gd name="connsiteX132" fmla="*/ 7981643 w 10137998"/>
                <a:gd name="connsiteY132" fmla="*/ 1299410 h 1376412"/>
                <a:gd name="connsiteX133" fmla="*/ 7923891 w 10137998"/>
                <a:gd name="connsiteY133" fmla="*/ 1309036 h 1376412"/>
                <a:gd name="connsiteX134" fmla="*/ 7596633 w 10137998"/>
                <a:gd name="connsiteY134" fmla="*/ 1337911 h 1376412"/>
                <a:gd name="connsiteX135" fmla="*/ 7269374 w 10137998"/>
                <a:gd name="connsiteY135" fmla="*/ 1337911 h 1376412"/>
                <a:gd name="connsiteX136" fmla="*/ 7230873 w 10137998"/>
                <a:gd name="connsiteY136" fmla="*/ 1328286 h 1376412"/>
                <a:gd name="connsiteX137" fmla="*/ 7019117 w 10137998"/>
                <a:gd name="connsiteY137" fmla="*/ 1309036 h 1376412"/>
                <a:gd name="connsiteX138" fmla="*/ 6739984 w 10137998"/>
                <a:gd name="connsiteY138" fmla="*/ 1289785 h 1376412"/>
                <a:gd name="connsiteX139" fmla="*/ 6682233 w 10137998"/>
                <a:gd name="connsiteY139" fmla="*/ 1270535 h 1376412"/>
                <a:gd name="connsiteX140" fmla="*/ 6653357 w 10137998"/>
                <a:gd name="connsiteY140" fmla="*/ 1260909 h 1376412"/>
                <a:gd name="connsiteX141" fmla="*/ 6624481 w 10137998"/>
                <a:gd name="connsiteY141" fmla="*/ 1232033 h 1376412"/>
                <a:gd name="connsiteX142" fmla="*/ 6566729 w 10137998"/>
                <a:gd name="connsiteY142" fmla="*/ 1193532 h 1376412"/>
                <a:gd name="connsiteX143" fmla="*/ 6537854 w 10137998"/>
                <a:gd name="connsiteY143" fmla="*/ 1174282 h 1376412"/>
                <a:gd name="connsiteX144" fmla="*/ 6508978 w 10137998"/>
                <a:gd name="connsiteY144" fmla="*/ 1145406 h 1376412"/>
                <a:gd name="connsiteX145" fmla="*/ 6489727 w 10137998"/>
                <a:gd name="connsiteY145" fmla="*/ 1116530 h 1376412"/>
                <a:gd name="connsiteX146" fmla="*/ 6460851 w 10137998"/>
                <a:gd name="connsiteY146" fmla="*/ 1078029 h 1376412"/>
                <a:gd name="connsiteX147" fmla="*/ 6422350 w 10137998"/>
                <a:gd name="connsiteY147" fmla="*/ 1029903 h 1376412"/>
                <a:gd name="connsiteX148" fmla="*/ 6316473 w 10137998"/>
                <a:gd name="connsiteY148" fmla="*/ 981777 h 1376412"/>
                <a:gd name="connsiteX149" fmla="*/ 6220220 w 10137998"/>
                <a:gd name="connsiteY149" fmla="*/ 962526 h 1376412"/>
                <a:gd name="connsiteX150" fmla="*/ 6191344 w 10137998"/>
                <a:gd name="connsiteY150" fmla="*/ 943276 h 1376412"/>
                <a:gd name="connsiteX151" fmla="*/ 6056590 w 10137998"/>
                <a:gd name="connsiteY151" fmla="*/ 943276 h 1376412"/>
                <a:gd name="connsiteX152" fmla="*/ 5969963 w 10137998"/>
                <a:gd name="connsiteY152" fmla="*/ 981777 h 1376412"/>
                <a:gd name="connsiteX153" fmla="*/ 5931462 w 10137998"/>
                <a:gd name="connsiteY153" fmla="*/ 1068404 h 1376412"/>
                <a:gd name="connsiteX154" fmla="*/ 5921837 w 10137998"/>
                <a:gd name="connsiteY154" fmla="*/ 1097280 h 1376412"/>
                <a:gd name="connsiteX155" fmla="*/ 5912211 w 10137998"/>
                <a:gd name="connsiteY155" fmla="*/ 1145406 h 1376412"/>
                <a:gd name="connsiteX156" fmla="*/ 5854460 w 10137998"/>
                <a:gd name="connsiteY156" fmla="*/ 1203158 h 1376412"/>
                <a:gd name="connsiteX157" fmla="*/ 5796708 w 10137998"/>
                <a:gd name="connsiteY157" fmla="*/ 1222408 h 1376412"/>
                <a:gd name="connsiteX158" fmla="*/ 5738957 w 10137998"/>
                <a:gd name="connsiteY158" fmla="*/ 1260909 h 1376412"/>
                <a:gd name="connsiteX159" fmla="*/ 5710081 w 10137998"/>
                <a:gd name="connsiteY159" fmla="*/ 1280160 h 1376412"/>
                <a:gd name="connsiteX160" fmla="*/ 5575327 w 10137998"/>
                <a:gd name="connsiteY160" fmla="*/ 1318661 h 1376412"/>
                <a:gd name="connsiteX161" fmla="*/ 5517576 w 10137998"/>
                <a:gd name="connsiteY161" fmla="*/ 1328286 h 1376412"/>
                <a:gd name="connsiteX162" fmla="*/ 4949685 w 10137998"/>
                <a:gd name="connsiteY162" fmla="*/ 1337911 h 1376412"/>
                <a:gd name="connsiteX163" fmla="*/ 4776430 w 10137998"/>
                <a:gd name="connsiteY163" fmla="*/ 1357162 h 1376412"/>
                <a:gd name="connsiteX164" fmla="*/ 4737929 w 10137998"/>
                <a:gd name="connsiteY164" fmla="*/ 1366787 h 1376412"/>
                <a:gd name="connsiteX165" fmla="*/ 4545424 w 10137998"/>
                <a:gd name="connsiteY165" fmla="*/ 1376412 h 1376412"/>
                <a:gd name="connsiteX166" fmla="*/ 4458797 w 10137998"/>
                <a:gd name="connsiteY166" fmla="*/ 1357162 h 1376412"/>
                <a:gd name="connsiteX167" fmla="*/ 4401045 w 10137998"/>
                <a:gd name="connsiteY167" fmla="*/ 1328286 h 1376412"/>
                <a:gd name="connsiteX168" fmla="*/ 4381795 w 10137998"/>
                <a:gd name="connsiteY168" fmla="*/ 1299410 h 1376412"/>
                <a:gd name="connsiteX169" fmla="*/ 4352919 w 10137998"/>
                <a:gd name="connsiteY169" fmla="*/ 1289785 h 1376412"/>
                <a:gd name="connsiteX170" fmla="*/ 4304993 w 10137998"/>
                <a:gd name="connsiteY170" fmla="*/ 1313397 h 1376412"/>
                <a:gd name="connsiteX171" fmla="*/ 4271254 w 10137998"/>
                <a:gd name="connsiteY171" fmla="*/ 1289484 h 1376412"/>
                <a:gd name="connsiteX172" fmla="*/ 4184627 w 10137998"/>
                <a:gd name="connsiteY172" fmla="*/ 1255645 h 1376412"/>
                <a:gd name="connsiteX173" fmla="*/ 4131939 w 10137998"/>
                <a:gd name="connsiteY173" fmla="*/ 1222208 h 1376412"/>
                <a:gd name="connsiteX174" fmla="*/ 4078749 w 10137998"/>
                <a:gd name="connsiteY174" fmla="*/ 1188569 h 1376412"/>
                <a:gd name="connsiteX175" fmla="*/ 4030924 w 10137998"/>
                <a:gd name="connsiteY175" fmla="*/ 1001228 h 1376412"/>
                <a:gd name="connsiteX176" fmla="*/ 4064161 w 10137998"/>
                <a:gd name="connsiteY176" fmla="*/ 972151 h 1376412"/>
                <a:gd name="connsiteX177" fmla="*/ 3996684 w 10137998"/>
                <a:gd name="connsiteY177" fmla="*/ 966788 h 1376412"/>
                <a:gd name="connsiteX178" fmla="*/ 3953320 w 10137998"/>
                <a:gd name="connsiteY178" fmla="*/ 957163 h 1376412"/>
                <a:gd name="connsiteX179" fmla="*/ 3829194 w 10137998"/>
                <a:gd name="connsiteY179" fmla="*/ 942674 h 1376412"/>
                <a:gd name="connsiteX180" fmla="*/ 3578135 w 10137998"/>
                <a:gd name="connsiteY180" fmla="*/ 904173 h 1376412"/>
                <a:gd name="connsiteX181" fmla="*/ 3380767 w 10137998"/>
                <a:gd name="connsiteY181" fmla="*/ 837398 h 1376412"/>
                <a:gd name="connsiteX182" fmla="*/ 3323016 w 10137998"/>
                <a:gd name="connsiteY182" fmla="*/ 856648 h 1376412"/>
                <a:gd name="connsiteX183" fmla="*/ 3265264 w 10137998"/>
                <a:gd name="connsiteY183" fmla="*/ 885524 h 1376412"/>
                <a:gd name="connsiteX184" fmla="*/ 3236388 w 10137998"/>
                <a:gd name="connsiteY184" fmla="*/ 904775 h 1376412"/>
                <a:gd name="connsiteX185" fmla="*/ 3178637 w 10137998"/>
                <a:gd name="connsiteY185" fmla="*/ 924025 h 1376412"/>
                <a:gd name="connsiteX186" fmla="*/ 3101635 w 10137998"/>
                <a:gd name="connsiteY186" fmla="*/ 943276 h 1376412"/>
                <a:gd name="connsiteX187" fmla="*/ 2947630 w 10137998"/>
                <a:gd name="connsiteY187" fmla="*/ 962526 h 1376412"/>
                <a:gd name="connsiteX188" fmla="*/ 2601121 w 10137998"/>
                <a:gd name="connsiteY188" fmla="*/ 981777 h 1376412"/>
                <a:gd name="connsiteX189" fmla="*/ 2273862 w 10137998"/>
                <a:gd name="connsiteY189" fmla="*/ 972151 h 1376412"/>
                <a:gd name="connsiteX190" fmla="*/ 2206485 w 10137998"/>
                <a:gd name="connsiteY190" fmla="*/ 962526 h 1376412"/>
                <a:gd name="connsiteX191" fmla="*/ 2071731 w 10137998"/>
                <a:gd name="connsiteY191" fmla="*/ 972151 h 1376412"/>
                <a:gd name="connsiteX192" fmla="*/ 2013980 w 10137998"/>
                <a:gd name="connsiteY192" fmla="*/ 991402 h 1376412"/>
                <a:gd name="connsiteX193" fmla="*/ 1946603 w 10137998"/>
                <a:gd name="connsiteY193" fmla="*/ 1029903 h 1376412"/>
                <a:gd name="connsiteX194" fmla="*/ 1859976 w 10137998"/>
                <a:gd name="connsiteY194" fmla="*/ 1049153 h 1376412"/>
                <a:gd name="connsiteX195" fmla="*/ 1831100 w 10137998"/>
                <a:gd name="connsiteY195" fmla="*/ 1078029 h 1376412"/>
                <a:gd name="connsiteX196" fmla="*/ 1792599 w 10137998"/>
                <a:gd name="connsiteY196" fmla="*/ 1087655 h 1376412"/>
                <a:gd name="connsiteX197" fmla="*/ 1725222 w 10137998"/>
                <a:gd name="connsiteY197" fmla="*/ 1106905 h 1376412"/>
                <a:gd name="connsiteX198" fmla="*/ 1638595 w 10137998"/>
                <a:gd name="connsiteY198" fmla="*/ 1116530 h 1376412"/>
                <a:gd name="connsiteX199" fmla="*/ 1523091 w 10137998"/>
                <a:gd name="connsiteY199" fmla="*/ 1135781 h 1376412"/>
                <a:gd name="connsiteX200" fmla="*/ 1359462 w 10137998"/>
                <a:gd name="connsiteY200" fmla="*/ 1155031 h 1376412"/>
                <a:gd name="connsiteX201" fmla="*/ 1041828 w 10137998"/>
                <a:gd name="connsiteY201" fmla="*/ 1174282 h 1376412"/>
                <a:gd name="connsiteX202" fmla="*/ 1003327 w 10137998"/>
                <a:gd name="connsiteY202" fmla="*/ 1183907 h 1376412"/>
                <a:gd name="connsiteX203" fmla="*/ 868574 w 10137998"/>
                <a:gd name="connsiteY203" fmla="*/ 1193532 h 1376412"/>
                <a:gd name="connsiteX204" fmla="*/ 665841 w 10137998"/>
                <a:gd name="connsiteY204" fmla="*/ 1183907 h 1376412"/>
                <a:gd name="connsiteX205" fmla="*/ 541315 w 10137998"/>
                <a:gd name="connsiteY205" fmla="*/ 1164657 h 1376412"/>
                <a:gd name="connsiteX206" fmla="*/ 483563 w 10137998"/>
                <a:gd name="connsiteY206" fmla="*/ 1155031 h 1376412"/>
                <a:gd name="connsiteX207" fmla="*/ 348809 w 10137998"/>
                <a:gd name="connsiteY207" fmla="*/ 1116530 h 1376412"/>
                <a:gd name="connsiteX208" fmla="*/ 310308 w 10137998"/>
                <a:gd name="connsiteY208" fmla="*/ 1097280 h 1376412"/>
                <a:gd name="connsiteX209" fmla="*/ 281433 w 10137998"/>
                <a:gd name="connsiteY209" fmla="*/ 1078029 h 1376412"/>
                <a:gd name="connsiteX210" fmla="*/ 233306 w 10137998"/>
                <a:gd name="connsiteY210" fmla="*/ 1068404 h 1376412"/>
                <a:gd name="connsiteX211" fmla="*/ 194805 w 10137998"/>
                <a:gd name="connsiteY211" fmla="*/ 1058779 h 1376412"/>
                <a:gd name="connsiteX212" fmla="*/ 137054 w 10137998"/>
                <a:gd name="connsiteY212" fmla="*/ 1039528 h 1376412"/>
                <a:gd name="connsiteX213" fmla="*/ 83964 w 10137998"/>
                <a:gd name="connsiteY213" fmla="*/ 1001228 h 1376412"/>
                <a:gd name="connsiteX214" fmla="*/ 11925 w 10137998"/>
                <a:gd name="connsiteY214" fmla="*/ 904775 h 1376412"/>
                <a:gd name="connsiteX215" fmla="*/ 2300 w 10137998"/>
                <a:gd name="connsiteY215" fmla="*/ 875899 h 1376412"/>
                <a:gd name="connsiteX216" fmla="*/ 35738 w 10137998"/>
                <a:gd name="connsiteY216" fmla="*/ 798897 h 1376412"/>
                <a:gd name="connsiteX217" fmla="*/ 79302 w 10137998"/>
                <a:gd name="connsiteY217" fmla="*/ 760396 h 1376412"/>
                <a:gd name="connsiteX218" fmla="*/ 137054 w 10137998"/>
                <a:gd name="connsiteY218" fmla="*/ 741145 h 1376412"/>
                <a:gd name="connsiteX219" fmla="*/ 165929 w 10137998"/>
                <a:gd name="connsiteY219" fmla="*/ 731520 h 1376412"/>
                <a:gd name="connsiteX220" fmla="*/ 238369 w 10137998"/>
                <a:gd name="connsiteY220" fmla="*/ 693320 h 1376412"/>
                <a:gd name="connsiteX221" fmla="*/ 305846 w 10137998"/>
                <a:gd name="connsiteY221" fmla="*/ 669306 h 1376412"/>
                <a:gd name="connsiteX222" fmla="*/ 363397 w 10137998"/>
                <a:gd name="connsiteY222" fmla="*/ 654919 h 1376412"/>
                <a:gd name="connsiteX223" fmla="*/ 445363 w 10137998"/>
                <a:gd name="connsiteY223" fmla="*/ 631005 h 1376412"/>
                <a:gd name="connsiteX224" fmla="*/ 512740 w 10137998"/>
                <a:gd name="connsiteY224" fmla="*/ 611856 h 1376412"/>
                <a:gd name="connsiteX225" fmla="*/ 580016 w 10137998"/>
                <a:gd name="connsiteY225" fmla="*/ 625943 h 1376412"/>
                <a:gd name="connsiteX226" fmla="*/ 608892 w 10137998"/>
                <a:gd name="connsiteY226" fmla="*/ 606792 h 1376412"/>
                <a:gd name="connsiteX227" fmla="*/ 685694 w 10137998"/>
                <a:gd name="connsiteY227" fmla="*/ 606391 h 1376412"/>
                <a:gd name="connsiteX228" fmla="*/ 671305 w 10137998"/>
                <a:gd name="connsiteY228" fmla="*/ 562928 h 1376412"/>
                <a:gd name="connsiteX229" fmla="*/ 608691 w 10137998"/>
                <a:gd name="connsiteY229" fmla="*/ 543376 h 1376412"/>
                <a:gd name="connsiteX230" fmla="*/ 541415 w 10137998"/>
                <a:gd name="connsiteY230" fmla="*/ 519363 h 1376412"/>
                <a:gd name="connsiteX231" fmla="*/ 498352 w 10137998"/>
                <a:gd name="connsiteY231" fmla="*/ 495249 h 1376412"/>
                <a:gd name="connsiteX232" fmla="*/ 455289 w 10137998"/>
                <a:gd name="connsiteY232" fmla="*/ 427973 h 1376412"/>
                <a:gd name="connsiteX233" fmla="*/ 431276 w 10137998"/>
                <a:gd name="connsiteY233" fmla="*/ 317533 h 1376412"/>
                <a:gd name="connsiteX234" fmla="*/ 502814 w 10137998"/>
                <a:gd name="connsiteY234" fmla="*/ 221381 h 1376412"/>
                <a:gd name="connsiteX235" fmla="*/ 531689 w 10137998"/>
                <a:gd name="connsiteY235" fmla="*/ 202130 h 1376412"/>
                <a:gd name="connsiteX236" fmla="*/ 637567 w 10137998"/>
                <a:gd name="connsiteY236" fmla="*/ 182880 h 1376412"/>
                <a:gd name="connsiteX0" fmla="*/ 637567 w 10137998"/>
                <a:gd name="connsiteY0" fmla="*/ 182880 h 1376412"/>
                <a:gd name="connsiteX1" fmla="*/ 695319 w 10137998"/>
                <a:gd name="connsiteY1" fmla="*/ 173255 h 1376412"/>
                <a:gd name="connsiteX2" fmla="*/ 753070 w 10137998"/>
                <a:gd name="connsiteY2" fmla="*/ 154004 h 1376412"/>
                <a:gd name="connsiteX3" fmla="*/ 781946 w 10137998"/>
                <a:gd name="connsiteY3" fmla="*/ 134753 h 1376412"/>
                <a:gd name="connsiteX4" fmla="*/ 878199 w 10137998"/>
                <a:gd name="connsiteY4" fmla="*/ 125128 h 1376412"/>
                <a:gd name="connsiteX5" fmla="*/ 1061079 w 10137998"/>
                <a:gd name="connsiteY5" fmla="*/ 115503 h 1376412"/>
                <a:gd name="connsiteX6" fmla="*/ 1099580 w 10137998"/>
                <a:gd name="connsiteY6" fmla="*/ 105878 h 1376412"/>
                <a:gd name="connsiteX7" fmla="*/ 1301710 w 10137998"/>
                <a:gd name="connsiteY7" fmla="*/ 86627 h 1376412"/>
                <a:gd name="connsiteX8" fmla="*/ 1495820 w 10137998"/>
                <a:gd name="connsiteY8" fmla="*/ 86828 h 1376412"/>
                <a:gd name="connsiteX9" fmla="*/ 1662909 w 10137998"/>
                <a:gd name="connsiteY9" fmla="*/ 82265 h 1376412"/>
                <a:gd name="connsiteX10" fmla="*/ 1691784 w 10137998"/>
                <a:gd name="connsiteY10" fmla="*/ 82366 h 1376412"/>
                <a:gd name="connsiteX11" fmla="*/ 1740011 w 10137998"/>
                <a:gd name="connsiteY11" fmla="*/ 96954 h 1376412"/>
                <a:gd name="connsiteX12" fmla="*/ 1793301 w 10137998"/>
                <a:gd name="connsiteY12" fmla="*/ 87730 h 1376412"/>
                <a:gd name="connsiteX13" fmla="*/ 1874564 w 10137998"/>
                <a:gd name="connsiteY13" fmla="*/ 111743 h 1376412"/>
                <a:gd name="connsiteX14" fmla="*/ 1978554 w 10137998"/>
                <a:gd name="connsiteY14" fmla="*/ 114919 h 1376412"/>
                <a:gd name="connsiteX15" fmla="*/ 2057143 w 10137998"/>
                <a:gd name="connsiteY15" fmla="*/ 125830 h 1376412"/>
                <a:gd name="connsiteX16" fmla="*/ 2110132 w 10137998"/>
                <a:gd name="connsiteY16" fmla="*/ 139917 h 1376412"/>
                <a:gd name="connsiteX17" fmla="*/ 2139108 w 10137998"/>
                <a:gd name="connsiteY17" fmla="*/ 154305 h 1376412"/>
                <a:gd name="connsiteX18" fmla="*/ 2177509 w 10137998"/>
                <a:gd name="connsiteY18" fmla="*/ 163930 h 1376412"/>
                <a:gd name="connsiteX19" fmla="*/ 2321988 w 10137998"/>
                <a:gd name="connsiteY19" fmla="*/ 211756 h 1376412"/>
                <a:gd name="connsiteX20" fmla="*/ 2370115 w 10137998"/>
                <a:gd name="connsiteY20" fmla="*/ 221381 h 1376412"/>
                <a:gd name="connsiteX21" fmla="*/ 2427866 w 10137998"/>
                <a:gd name="connsiteY21" fmla="*/ 269507 h 1376412"/>
                <a:gd name="connsiteX22" fmla="*/ 2485618 w 10137998"/>
                <a:gd name="connsiteY22" fmla="*/ 308008 h 1376412"/>
                <a:gd name="connsiteX23" fmla="*/ 2504868 w 10137998"/>
                <a:gd name="connsiteY23" fmla="*/ 336884 h 1376412"/>
                <a:gd name="connsiteX24" fmla="*/ 2572245 w 10137998"/>
                <a:gd name="connsiteY24" fmla="*/ 365760 h 1376412"/>
                <a:gd name="connsiteX25" fmla="*/ 2629997 w 10137998"/>
                <a:gd name="connsiteY25" fmla="*/ 375385 h 1376412"/>
                <a:gd name="connsiteX26" fmla="*/ 2658873 w 10137998"/>
                <a:gd name="connsiteY26" fmla="*/ 385010 h 1376412"/>
                <a:gd name="connsiteX27" fmla="*/ 2716624 w 10137998"/>
                <a:gd name="connsiteY27" fmla="*/ 394636 h 1376412"/>
                <a:gd name="connsiteX28" fmla="*/ 2745500 w 10137998"/>
                <a:gd name="connsiteY28" fmla="*/ 404261 h 1376412"/>
                <a:gd name="connsiteX29" fmla="*/ 2793626 w 10137998"/>
                <a:gd name="connsiteY29" fmla="*/ 413886 h 1376412"/>
                <a:gd name="connsiteX30" fmla="*/ 2832127 w 10137998"/>
                <a:gd name="connsiteY30" fmla="*/ 423511 h 1376412"/>
                <a:gd name="connsiteX31" fmla="*/ 3140136 w 10137998"/>
                <a:gd name="connsiteY31" fmla="*/ 423511 h 1376412"/>
                <a:gd name="connsiteX32" fmla="*/ 3169011 w 10137998"/>
                <a:gd name="connsiteY32" fmla="*/ 433137 h 1376412"/>
                <a:gd name="connsiteX33" fmla="*/ 3274889 w 10137998"/>
                <a:gd name="connsiteY33" fmla="*/ 442762 h 1376412"/>
                <a:gd name="connsiteX34" fmla="*/ 3515521 w 10137998"/>
                <a:gd name="connsiteY34" fmla="*/ 442762 h 1376412"/>
                <a:gd name="connsiteX35" fmla="*/ 3611774 w 10137998"/>
                <a:gd name="connsiteY35" fmla="*/ 413886 h 1376412"/>
                <a:gd name="connsiteX36" fmla="*/ 3688776 w 10137998"/>
                <a:gd name="connsiteY36" fmla="*/ 394636 h 1376412"/>
                <a:gd name="connsiteX37" fmla="*/ 3842780 w 10137998"/>
                <a:gd name="connsiteY37" fmla="*/ 404261 h 1376412"/>
                <a:gd name="connsiteX38" fmla="*/ 4064161 w 10137998"/>
                <a:gd name="connsiteY38" fmla="*/ 385010 h 1376412"/>
                <a:gd name="connsiteX39" fmla="*/ 4102662 w 10137998"/>
                <a:gd name="connsiteY39" fmla="*/ 375385 h 1376412"/>
                <a:gd name="connsiteX40" fmla="*/ 4179664 w 10137998"/>
                <a:gd name="connsiteY40" fmla="*/ 365760 h 1376412"/>
                <a:gd name="connsiteX41" fmla="*/ 4458797 w 10137998"/>
                <a:gd name="connsiteY41" fmla="*/ 385010 h 1376412"/>
                <a:gd name="connsiteX42" fmla="*/ 4699428 w 10137998"/>
                <a:gd name="connsiteY42" fmla="*/ 404261 h 1376412"/>
                <a:gd name="connsiteX43" fmla="*/ 4814931 w 10137998"/>
                <a:gd name="connsiteY43" fmla="*/ 423511 h 1376412"/>
                <a:gd name="connsiteX44" fmla="*/ 4843807 w 10137998"/>
                <a:gd name="connsiteY44" fmla="*/ 433137 h 1376412"/>
                <a:gd name="connsiteX45" fmla="*/ 4930435 w 10137998"/>
                <a:gd name="connsiteY45" fmla="*/ 442762 h 1376412"/>
                <a:gd name="connsiteX46" fmla="*/ 5017062 w 10137998"/>
                <a:gd name="connsiteY46" fmla="*/ 481263 h 1376412"/>
                <a:gd name="connsiteX47" fmla="*/ 5065188 w 10137998"/>
                <a:gd name="connsiteY47" fmla="*/ 490888 h 1376412"/>
                <a:gd name="connsiteX48" fmla="*/ 5094064 w 10137998"/>
                <a:gd name="connsiteY48" fmla="*/ 500513 h 1376412"/>
                <a:gd name="connsiteX49" fmla="*/ 5171066 w 10137998"/>
                <a:gd name="connsiteY49" fmla="*/ 471638 h 1376412"/>
                <a:gd name="connsiteX50" fmla="*/ 5199942 w 10137998"/>
                <a:gd name="connsiteY50" fmla="*/ 442762 h 1376412"/>
                <a:gd name="connsiteX51" fmla="*/ 5296195 w 10137998"/>
                <a:gd name="connsiteY51" fmla="*/ 433137 h 1376412"/>
                <a:gd name="connsiteX52" fmla="*/ 5373197 w 10137998"/>
                <a:gd name="connsiteY52" fmla="*/ 423511 h 1376412"/>
                <a:gd name="connsiteX53" fmla="*/ 5440574 w 10137998"/>
                <a:gd name="connsiteY53" fmla="*/ 413886 h 1376412"/>
                <a:gd name="connsiteX54" fmla="*/ 5825584 w 10137998"/>
                <a:gd name="connsiteY54" fmla="*/ 394636 h 1376412"/>
                <a:gd name="connsiteX55" fmla="*/ 5892961 w 10137998"/>
                <a:gd name="connsiteY55" fmla="*/ 385010 h 1376412"/>
                <a:gd name="connsiteX56" fmla="*/ 5921837 w 10137998"/>
                <a:gd name="connsiteY56" fmla="*/ 375385 h 1376412"/>
                <a:gd name="connsiteX57" fmla="*/ 6210595 w 10137998"/>
                <a:gd name="connsiteY57" fmla="*/ 385010 h 1376412"/>
                <a:gd name="connsiteX58" fmla="*/ 6383849 w 10137998"/>
                <a:gd name="connsiteY58" fmla="*/ 375385 h 1376412"/>
                <a:gd name="connsiteX59" fmla="*/ 6393475 w 10137998"/>
                <a:gd name="connsiteY59" fmla="*/ 346509 h 1376412"/>
                <a:gd name="connsiteX60" fmla="*/ 6422350 w 10137998"/>
                <a:gd name="connsiteY60" fmla="*/ 327259 h 1376412"/>
                <a:gd name="connsiteX61" fmla="*/ 6470477 w 10137998"/>
                <a:gd name="connsiteY61" fmla="*/ 279132 h 1376412"/>
                <a:gd name="connsiteX62" fmla="*/ 6489727 w 10137998"/>
                <a:gd name="connsiteY62" fmla="*/ 250257 h 1376412"/>
                <a:gd name="connsiteX63" fmla="*/ 6547479 w 10137998"/>
                <a:gd name="connsiteY63" fmla="*/ 211756 h 1376412"/>
                <a:gd name="connsiteX64" fmla="*/ 6605230 w 10137998"/>
                <a:gd name="connsiteY64" fmla="*/ 182880 h 1376412"/>
                <a:gd name="connsiteX65" fmla="*/ 6634106 w 10137998"/>
                <a:gd name="connsiteY65" fmla="*/ 163629 h 1376412"/>
                <a:gd name="connsiteX66" fmla="*/ 6691858 w 10137998"/>
                <a:gd name="connsiteY66" fmla="*/ 144379 h 1376412"/>
                <a:gd name="connsiteX67" fmla="*/ 6720734 w 10137998"/>
                <a:gd name="connsiteY67" fmla="*/ 125128 h 1376412"/>
                <a:gd name="connsiteX68" fmla="*/ 6759235 w 10137998"/>
                <a:gd name="connsiteY68" fmla="*/ 115503 h 1376412"/>
                <a:gd name="connsiteX69" fmla="*/ 6788110 w 10137998"/>
                <a:gd name="connsiteY69" fmla="*/ 105878 h 1376412"/>
                <a:gd name="connsiteX70" fmla="*/ 6970990 w 10137998"/>
                <a:gd name="connsiteY70" fmla="*/ 86627 h 1376412"/>
                <a:gd name="connsiteX71" fmla="*/ 7144245 w 10137998"/>
                <a:gd name="connsiteY71" fmla="*/ 67377 h 1376412"/>
                <a:gd name="connsiteX72" fmla="*/ 7211622 w 10137998"/>
                <a:gd name="connsiteY72" fmla="*/ 57751 h 1376412"/>
                <a:gd name="connsiteX73" fmla="*/ 7423378 w 10137998"/>
                <a:gd name="connsiteY73" fmla="*/ 48126 h 1376412"/>
                <a:gd name="connsiteX74" fmla="*/ 7490755 w 10137998"/>
                <a:gd name="connsiteY74" fmla="*/ 28876 h 1376412"/>
                <a:gd name="connsiteX75" fmla="*/ 7664009 w 10137998"/>
                <a:gd name="connsiteY75" fmla="*/ 19250 h 1376412"/>
                <a:gd name="connsiteX76" fmla="*/ 7789138 w 10137998"/>
                <a:gd name="connsiteY76" fmla="*/ 0 h 1376412"/>
                <a:gd name="connsiteX77" fmla="*/ 7952767 w 10137998"/>
                <a:gd name="connsiteY77" fmla="*/ 9625 h 1376412"/>
                <a:gd name="connsiteX78" fmla="*/ 8097146 w 10137998"/>
                <a:gd name="connsiteY78" fmla="*/ 38501 h 1376412"/>
                <a:gd name="connsiteX79" fmla="*/ 8126022 w 10137998"/>
                <a:gd name="connsiteY79" fmla="*/ 48126 h 1376412"/>
                <a:gd name="connsiteX80" fmla="*/ 8203024 w 10137998"/>
                <a:gd name="connsiteY80" fmla="*/ 67377 h 1376412"/>
                <a:gd name="connsiteX81" fmla="*/ 8241525 w 10137998"/>
                <a:gd name="connsiteY81" fmla="*/ 86627 h 1376412"/>
                <a:gd name="connsiteX82" fmla="*/ 8376279 w 10137998"/>
                <a:gd name="connsiteY82" fmla="*/ 115503 h 1376412"/>
                <a:gd name="connsiteX83" fmla="*/ 8434030 w 10137998"/>
                <a:gd name="connsiteY83" fmla="*/ 134753 h 1376412"/>
                <a:gd name="connsiteX84" fmla="*/ 8511033 w 10137998"/>
                <a:gd name="connsiteY84" fmla="*/ 154004 h 1376412"/>
                <a:gd name="connsiteX85" fmla="*/ 8539908 w 10137998"/>
                <a:gd name="connsiteY85" fmla="*/ 182880 h 1376412"/>
                <a:gd name="connsiteX86" fmla="*/ 8616910 w 10137998"/>
                <a:gd name="connsiteY86" fmla="*/ 231006 h 1376412"/>
                <a:gd name="connsiteX87" fmla="*/ 8665037 w 10137998"/>
                <a:gd name="connsiteY87" fmla="*/ 317633 h 1376412"/>
                <a:gd name="connsiteX88" fmla="*/ 8655411 w 10137998"/>
                <a:gd name="connsiteY88" fmla="*/ 413886 h 1376412"/>
                <a:gd name="connsiteX89" fmla="*/ 8645786 w 10137998"/>
                <a:gd name="connsiteY89" fmla="*/ 442762 h 1376412"/>
                <a:gd name="connsiteX90" fmla="*/ 8616910 w 10137998"/>
                <a:gd name="connsiteY90" fmla="*/ 452387 h 1376412"/>
                <a:gd name="connsiteX91" fmla="*/ 8597660 w 10137998"/>
                <a:gd name="connsiteY91" fmla="*/ 481263 h 1376412"/>
                <a:gd name="connsiteX92" fmla="*/ 8665037 w 10137998"/>
                <a:gd name="connsiteY92" fmla="*/ 519764 h 1376412"/>
                <a:gd name="connsiteX93" fmla="*/ 8713163 w 10137998"/>
                <a:gd name="connsiteY93" fmla="*/ 529389 h 1376412"/>
                <a:gd name="connsiteX94" fmla="*/ 8819041 w 10137998"/>
                <a:gd name="connsiteY94" fmla="*/ 558265 h 1376412"/>
                <a:gd name="connsiteX95" fmla="*/ 8886418 w 10137998"/>
                <a:gd name="connsiteY95" fmla="*/ 548640 h 1376412"/>
                <a:gd name="connsiteX96" fmla="*/ 8953795 w 10137998"/>
                <a:gd name="connsiteY96" fmla="*/ 519764 h 1376412"/>
                <a:gd name="connsiteX97" fmla="*/ 9030797 w 10137998"/>
                <a:gd name="connsiteY97" fmla="*/ 500513 h 1376412"/>
                <a:gd name="connsiteX98" fmla="*/ 9175176 w 10137998"/>
                <a:gd name="connsiteY98" fmla="*/ 490888 h 1376412"/>
                <a:gd name="connsiteX99" fmla="*/ 9483184 w 10137998"/>
                <a:gd name="connsiteY99" fmla="*/ 510139 h 1376412"/>
                <a:gd name="connsiteX100" fmla="*/ 9512060 w 10137998"/>
                <a:gd name="connsiteY100" fmla="*/ 519764 h 1376412"/>
                <a:gd name="connsiteX101" fmla="*/ 9550561 w 10137998"/>
                <a:gd name="connsiteY101" fmla="*/ 529389 h 1376412"/>
                <a:gd name="connsiteX102" fmla="*/ 9579437 w 10137998"/>
                <a:gd name="connsiteY102" fmla="*/ 539015 h 1376412"/>
                <a:gd name="connsiteX103" fmla="*/ 9627563 w 10137998"/>
                <a:gd name="connsiteY103" fmla="*/ 548640 h 1376412"/>
                <a:gd name="connsiteX104" fmla="*/ 9685315 w 10137998"/>
                <a:gd name="connsiteY104" fmla="*/ 567890 h 1376412"/>
                <a:gd name="connsiteX105" fmla="*/ 9771942 w 10137998"/>
                <a:gd name="connsiteY105" fmla="*/ 596766 h 1376412"/>
                <a:gd name="connsiteX106" fmla="*/ 9800818 w 10137998"/>
                <a:gd name="connsiteY106" fmla="*/ 606391 h 1376412"/>
                <a:gd name="connsiteX107" fmla="*/ 9829694 w 10137998"/>
                <a:gd name="connsiteY107" fmla="*/ 616017 h 1376412"/>
                <a:gd name="connsiteX108" fmla="*/ 9925946 w 10137998"/>
                <a:gd name="connsiteY108" fmla="*/ 635267 h 1376412"/>
                <a:gd name="connsiteX109" fmla="*/ 10051075 w 10137998"/>
                <a:gd name="connsiteY109" fmla="*/ 741145 h 1376412"/>
                <a:gd name="connsiteX110" fmla="*/ 10108826 w 10137998"/>
                <a:gd name="connsiteY110" fmla="*/ 798897 h 1376412"/>
                <a:gd name="connsiteX111" fmla="*/ 10118451 w 10137998"/>
                <a:gd name="connsiteY111" fmla="*/ 827772 h 1376412"/>
                <a:gd name="connsiteX112" fmla="*/ 10137702 w 10137998"/>
                <a:gd name="connsiteY112" fmla="*/ 856648 h 1376412"/>
                <a:gd name="connsiteX113" fmla="*/ 10128077 w 10137998"/>
                <a:gd name="connsiteY113" fmla="*/ 885524 h 1376412"/>
                <a:gd name="connsiteX114" fmla="*/ 10070325 w 10137998"/>
                <a:gd name="connsiteY114" fmla="*/ 933650 h 1376412"/>
                <a:gd name="connsiteX115" fmla="*/ 10022199 w 10137998"/>
                <a:gd name="connsiteY115" fmla="*/ 972151 h 1376412"/>
                <a:gd name="connsiteX116" fmla="*/ 10002948 w 10137998"/>
                <a:gd name="connsiteY116" fmla="*/ 1001027 h 1376412"/>
                <a:gd name="connsiteX117" fmla="*/ 9916321 w 10137998"/>
                <a:gd name="connsiteY117" fmla="*/ 1049153 h 1376412"/>
                <a:gd name="connsiteX118" fmla="*/ 9887445 w 10137998"/>
                <a:gd name="connsiteY118" fmla="*/ 1068404 h 1376412"/>
                <a:gd name="connsiteX119" fmla="*/ 9791193 w 10137998"/>
                <a:gd name="connsiteY119" fmla="*/ 1097280 h 1376412"/>
                <a:gd name="connsiteX120" fmla="*/ 9762317 w 10137998"/>
                <a:gd name="connsiteY120" fmla="*/ 1106905 h 1376412"/>
                <a:gd name="connsiteX121" fmla="*/ 9540936 w 10137998"/>
                <a:gd name="connsiteY121" fmla="*/ 1126156 h 1376412"/>
                <a:gd name="connsiteX122" fmla="*/ 9483184 w 10137998"/>
                <a:gd name="connsiteY122" fmla="*/ 1135781 h 1376412"/>
                <a:gd name="connsiteX123" fmla="*/ 9406182 w 10137998"/>
                <a:gd name="connsiteY123" fmla="*/ 1145406 h 1376412"/>
                <a:gd name="connsiteX124" fmla="*/ 9358056 w 10137998"/>
                <a:gd name="connsiteY124" fmla="*/ 1155031 h 1376412"/>
                <a:gd name="connsiteX125" fmla="*/ 9271428 w 10137998"/>
                <a:gd name="connsiteY125" fmla="*/ 1164657 h 1376412"/>
                <a:gd name="connsiteX126" fmla="*/ 8819041 w 10137998"/>
                <a:gd name="connsiteY126" fmla="*/ 1183907 h 1376412"/>
                <a:gd name="connsiteX127" fmla="*/ 8511033 w 10137998"/>
                <a:gd name="connsiteY127" fmla="*/ 1193532 h 1376412"/>
                <a:gd name="connsiteX128" fmla="*/ 8472531 w 10137998"/>
                <a:gd name="connsiteY128" fmla="*/ 1212783 h 1376412"/>
                <a:gd name="connsiteX129" fmla="*/ 8414780 w 10137998"/>
                <a:gd name="connsiteY129" fmla="*/ 1251284 h 1376412"/>
                <a:gd name="connsiteX130" fmla="*/ 8347403 w 10137998"/>
                <a:gd name="connsiteY130" fmla="*/ 1270535 h 1376412"/>
                <a:gd name="connsiteX131" fmla="*/ 8318527 w 10137998"/>
                <a:gd name="connsiteY131" fmla="*/ 1280160 h 1376412"/>
                <a:gd name="connsiteX132" fmla="*/ 7981643 w 10137998"/>
                <a:gd name="connsiteY132" fmla="*/ 1299410 h 1376412"/>
                <a:gd name="connsiteX133" fmla="*/ 7923891 w 10137998"/>
                <a:gd name="connsiteY133" fmla="*/ 1309036 h 1376412"/>
                <a:gd name="connsiteX134" fmla="*/ 7596633 w 10137998"/>
                <a:gd name="connsiteY134" fmla="*/ 1337911 h 1376412"/>
                <a:gd name="connsiteX135" fmla="*/ 7269374 w 10137998"/>
                <a:gd name="connsiteY135" fmla="*/ 1337911 h 1376412"/>
                <a:gd name="connsiteX136" fmla="*/ 7230873 w 10137998"/>
                <a:gd name="connsiteY136" fmla="*/ 1328286 h 1376412"/>
                <a:gd name="connsiteX137" fmla="*/ 7019117 w 10137998"/>
                <a:gd name="connsiteY137" fmla="*/ 1309036 h 1376412"/>
                <a:gd name="connsiteX138" fmla="*/ 6739984 w 10137998"/>
                <a:gd name="connsiteY138" fmla="*/ 1289785 h 1376412"/>
                <a:gd name="connsiteX139" fmla="*/ 6682233 w 10137998"/>
                <a:gd name="connsiteY139" fmla="*/ 1270535 h 1376412"/>
                <a:gd name="connsiteX140" fmla="*/ 6653357 w 10137998"/>
                <a:gd name="connsiteY140" fmla="*/ 1260909 h 1376412"/>
                <a:gd name="connsiteX141" fmla="*/ 6624481 w 10137998"/>
                <a:gd name="connsiteY141" fmla="*/ 1232033 h 1376412"/>
                <a:gd name="connsiteX142" fmla="*/ 6566729 w 10137998"/>
                <a:gd name="connsiteY142" fmla="*/ 1193532 h 1376412"/>
                <a:gd name="connsiteX143" fmla="*/ 6537854 w 10137998"/>
                <a:gd name="connsiteY143" fmla="*/ 1174282 h 1376412"/>
                <a:gd name="connsiteX144" fmla="*/ 6508978 w 10137998"/>
                <a:gd name="connsiteY144" fmla="*/ 1145406 h 1376412"/>
                <a:gd name="connsiteX145" fmla="*/ 6489727 w 10137998"/>
                <a:gd name="connsiteY145" fmla="*/ 1116530 h 1376412"/>
                <a:gd name="connsiteX146" fmla="*/ 6460851 w 10137998"/>
                <a:gd name="connsiteY146" fmla="*/ 1078029 h 1376412"/>
                <a:gd name="connsiteX147" fmla="*/ 6422350 w 10137998"/>
                <a:gd name="connsiteY147" fmla="*/ 1029903 h 1376412"/>
                <a:gd name="connsiteX148" fmla="*/ 6316473 w 10137998"/>
                <a:gd name="connsiteY148" fmla="*/ 981777 h 1376412"/>
                <a:gd name="connsiteX149" fmla="*/ 6220220 w 10137998"/>
                <a:gd name="connsiteY149" fmla="*/ 962526 h 1376412"/>
                <a:gd name="connsiteX150" fmla="*/ 6191344 w 10137998"/>
                <a:gd name="connsiteY150" fmla="*/ 943276 h 1376412"/>
                <a:gd name="connsiteX151" fmla="*/ 6056590 w 10137998"/>
                <a:gd name="connsiteY151" fmla="*/ 943276 h 1376412"/>
                <a:gd name="connsiteX152" fmla="*/ 5969963 w 10137998"/>
                <a:gd name="connsiteY152" fmla="*/ 981777 h 1376412"/>
                <a:gd name="connsiteX153" fmla="*/ 5931462 w 10137998"/>
                <a:gd name="connsiteY153" fmla="*/ 1068404 h 1376412"/>
                <a:gd name="connsiteX154" fmla="*/ 5921837 w 10137998"/>
                <a:gd name="connsiteY154" fmla="*/ 1097280 h 1376412"/>
                <a:gd name="connsiteX155" fmla="*/ 5912211 w 10137998"/>
                <a:gd name="connsiteY155" fmla="*/ 1145406 h 1376412"/>
                <a:gd name="connsiteX156" fmla="*/ 5854460 w 10137998"/>
                <a:gd name="connsiteY156" fmla="*/ 1203158 h 1376412"/>
                <a:gd name="connsiteX157" fmla="*/ 5796708 w 10137998"/>
                <a:gd name="connsiteY157" fmla="*/ 1222408 h 1376412"/>
                <a:gd name="connsiteX158" fmla="*/ 5738957 w 10137998"/>
                <a:gd name="connsiteY158" fmla="*/ 1260909 h 1376412"/>
                <a:gd name="connsiteX159" fmla="*/ 5710081 w 10137998"/>
                <a:gd name="connsiteY159" fmla="*/ 1280160 h 1376412"/>
                <a:gd name="connsiteX160" fmla="*/ 5575327 w 10137998"/>
                <a:gd name="connsiteY160" fmla="*/ 1318661 h 1376412"/>
                <a:gd name="connsiteX161" fmla="*/ 5517576 w 10137998"/>
                <a:gd name="connsiteY161" fmla="*/ 1328286 h 1376412"/>
                <a:gd name="connsiteX162" fmla="*/ 4949685 w 10137998"/>
                <a:gd name="connsiteY162" fmla="*/ 1337911 h 1376412"/>
                <a:gd name="connsiteX163" fmla="*/ 4776430 w 10137998"/>
                <a:gd name="connsiteY163" fmla="*/ 1357162 h 1376412"/>
                <a:gd name="connsiteX164" fmla="*/ 4737929 w 10137998"/>
                <a:gd name="connsiteY164" fmla="*/ 1366787 h 1376412"/>
                <a:gd name="connsiteX165" fmla="*/ 4545424 w 10137998"/>
                <a:gd name="connsiteY165" fmla="*/ 1376412 h 1376412"/>
                <a:gd name="connsiteX166" fmla="*/ 4458797 w 10137998"/>
                <a:gd name="connsiteY166" fmla="*/ 1357162 h 1376412"/>
                <a:gd name="connsiteX167" fmla="*/ 4401045 w 10137998"/>
                <a:gd name="connsiteY167" fmla="*/ 1328286 h 1376412"/>
                <a:gd name="connsiteX168" fmla="*/ 4381795 w 10137998"/>
                <a:gd name="connsiteY168" fmla="*/ 1299410 h 1376412"/>
                <a:gd name="connsiteX169" fmla="*/ 4348156 w 10137998"/>
                <a:gd name="connsiteY169" fmla="*/ 1323122 h 1376412"/>
                <a:gd name="connsiteX170" fmla="*/ 4304993 w 10137998"/>
                <a:gd name="connsiteY170" fmla="*/ 1313397 h 1376412"/>
                <a:gd name="connsiteX171" fmla="*/ 4271254 w 10137998"/>
                <a:gd name="connsiteY171" fmla="*/ 1289484 h 1376412"/>
                <a:gd name="connsiteX172" fmla="*/ 4184627 w 10137998"/>
                <a:gd name="connsiteY172" fmla="*/ 1255645 h 1376412"/>
                <a:gd name="connsiteX173" fmla="*/ 4131939 w 10137998"/>
                <a:gd name="connsiteY173" fmla="*/ 1222208 h 1376412"/>
                <a:gd name="connsiteX174" fmla="*/ 4078749 w 10137998"/>
                <a:gd name="connsiteY174" fmla="*/ 1188569 h 1376412"/>
                <a:gd name="connsiteX175" fmla="*/ 4030924 w 10137998"/>
                <a:gd name="connsiteY175" fmla="*/ 1001228 h 1376412"/>
                <a:gd name="connsiteX176" fmla="*/ 4064161 w 10137998"/>
                <a:gd name="connsiteY176" fmla="*/ 972151 h 1376412"/>
                <a:gd name="connsiteX177" fmla="*/ 3996684 w 10137998"/>
                <a:gd name="connsiteY177" fmla="*/ 966788 h 1376412"/>
                <a:gd name="connsiteX178" fmla="*/ 3953320 w 10137998"/>
                <a:gd name="connsiteY178" fmla="*/ 957163 h 1376412"/>
                <a:gd name="connsiteX179" fmla="*/ 3829194 w 10137998"/>
                <a:gd name="connsiteY179" fmla="*/ 942674 h 1376412"/>
                <a:gd name="connsiteX180" fmla="*/ 3578135 w 10137998"/>
                <a:gd name="connsiteY180" fmla="*/ 904173 h 1376412"/>
                <a:gd name="connsiteX181" fmla="*/ 3380767 w 10137998"/>
                <a:gd name="connsiteY181" fmla="*/ 837398 h 1376412"/>
                <a:gd name="connsiteX182" fmla="*/ 3323016 w 10137998"/>
                <a:gd name="connsiteY182" fmla="*/ 856648 h 1376412"/>
                <a:gd name="connsiteX183" fmla="*/ 3265264 w 10137998"/>
                <a:gd name="connsiteY183" fmla="*/ 885524 h 1376412"/>
                <a:gd name="connsiteX184" fmla="*/ 3236388 w 10137998"/>
                <a:gd name="connsiteY184" fmla="*/ 904775 h 1376412"/>
                <a:gd name="connsiteX185" fmla="*/ 3178637 w 10137998"/>
                <a:gd name="connsiteY185" fmla="*/ 924025 h 1376412"/>
                <a:gd name="connsiteX186" fmla="*/ 3101635 w 10137998"/>
                <a:gd name="connsiteY186" fmla="*/ 943276 h 1376412"/>
                <a:gd name="connsiteX187" fmla="*/ 2947630 w 10137998"/>
                <a:gd name="connsiteY187" fmla="*/ 962526 h 1376412"/>
                <a:gd name="connsiteX188" fmla="*/ 2601121 w 10137998"/>
                <a:gd name="connsiteY188" fmla="*/ 981777 h 1376412"/>
                <a:gd name="connsiteX189" fmla="*/ 2273862 w 10137998"/>
                <a:gd name="connsiteY189" fmla="*/ 972151 h 1376412"/>
                <a:gd name="connsiteX190" fmla="*/ 2206485 w 10137998"/>
                <a:gd name="connsiteY190" fmla="*/ 962526 h 1376412"/>
                <a:gd name="connsiteX191" fmla="*/ 2071731 w 10137998"/>
                <a:gd name="connsiteY191" fmla="*/ 972151 h 1376412"/>
                <a:gd name="connsiteX192" fmla="*/ 2013980 w 10137998"/>
                <a:gd name="connsiteY192" fmla="*/ 991402 h 1376412"/>
                <a:gd name="connsiteX193" fmla="*/ 1946603 w 10137998"/>
                <a:gd name="connsiteY193" fmla="*/ 1029903 h 1376412"/>
                <a:gd name="connsiteX194" fmla="*/ 1859976 w 10137998"/>
                <a:gd name="connsiteY194" fmla="*/ 1049153 h 1376412"/>
                <a:gd name="connsiteX195" fmla="*/ 1831100 w 10137998"/>
                <a:gd name="connsiteY195" fmla="*/ 1078029 h 1376412"/>
                <a:gd name="connsiteX196" fmla="*/ 1792599 w 10137998"/>
                <a:gd name="connsiteY196" fmla="*/ 1087655 h 1376412"/>
                <a:gd name="connsiteX197" fmla="*/ 1725222 w 10137998"/>
                <a:gd name="connsiteY197" fmla="*/ 1106905 h 1376412"/>
                <a:gd name="connsiteX198" fmla="*/ 1638595 w 10137998"/>
                <a:gd name="connsiteY198" fmla="*/ 1116530 h 1376412"/>
                <a:gd name="connsiteX199" fmla="*/ 1523091 w 10137998"/>
                <a:gd name="connsiteY199" fmla="*/ 1135781 h 1376412"/>
                <a:gd name="connsiteX200" fmla="*/ 1359462 w 10137998"/>
                <a:gd name="connsiteY200" fmla="*/ 1155031 h 1376412"/>
                <a:gd name="connsiteX201" fmla="*/ 1041828 w 10137998"/>
                <a:gd name="connsiteY201" fmla="*/ 1174282 h 1376412"/>
                <a:gd name="connsiteX202" fmla="*/ 1003327 w 10137998"/>
                <a:gd name="connsiteY202" fmla="*/ 1183907 h 1376412"/>
                <a:gd name="connsiteX203" fmla="*/ 868574 w 10137998"/>
                <a:gd name="connsiteY203" fmla="*/ 1193532 h 1376412"/>
                <a:gd name="connsiteX204" fmla="*/ 665841 w 10137998"/>
                <a:gd name="connsiteY204" fmla="*/ 1183907 h 1376412"/>
                <a:gd name="connsiteX205" fmla="*/ 541315 w 10137998"/>
                <a:gd name="connsiteY205" fmla="*/ 1164657 h 1376412"/>
                <a:gd name="connsiteX206" fmla="*/ 483563 w 10137998"/>
                <a:gd name="connsiteY206" fmla="*/ 1155031 h 1376412"/>
                <a:gd name="connsiteX207" fmla="*/ 348809 w 10137998"/>
                <a:gd name="connsiteY207" fmla="*/ 1116530 h 1376412"/>
                <a:gd name="connsiteX208" fmla="*/ 310308 w 10137998"/>
                <a:gd name="connsiteY208" fmla="*/ 1097280 h 1376412"/>
                <a:gd name="connsiteX209" fmla="*/ 281433 w 10137998"/>
                <a:gd name="connsiteY209" fmla="*/ 1078029 h 1376412"/>
                <a:gd name="connsiteX210" fmla="*/ 233306 w 10137998"/>
                <a:gd name="connsiteY210" fmla="*/ 1068404 h 1376412"/>
                <a:gd name="connsiteX211" fmla="*/ 194805 w 10137998"/>
                <a:gd name="connsiteY211" fmla="*/ 1058779 h 1376412"/>
                <a:gd name="connsiteX212" fmla="*/ 137054 w 10137998"/>
                <a:gd name="connsiteY212" fmla="*/ 1039528 h 1376412"/>
                <a:gd name="connsiteX213" fmla="*/ 83964 w 10137998"/>
                <a:gd name="connsiteY213" fmla="*/ 1001228 h 1376412"/>
                <a:gd name="connsiteX214" fmla="*/ 11925 w 10137998"/>
                <a:gd name="connsiteY214" fmla="*/ 904775 h 1376412"/>
                <a:gd name="connsiteX215" fmla="*/ 2300 w 10137998"/>
                <a:gd name="connsiteY215" fmla="*/ 875899 h 1376412"/>
                <a:gd name="connsiteX216" fmla="*/ 35738 w 10137998"/>
                <a:gd name="connsiteY216" fmla="*/ 798897 h 1376412"/>
                <a:gd name="connsiteX217" fmla="*/ 79302 w 10137998"/>
                <a:gd name="connsiteY217" fmla="*/ 760396 h 1376412"/>
                <a:gd name="connsiteX218" fmla="*/ 137054 w 10137998"/>
                <a:gd name="connsiteY218" fmla="*/ 741145 h 1376412"/>
                <a:gd name="connsiteX219" fmla="*/ 165929 w 10137998"/>
                <a:gd name="connsiteY219" fmla="*/ 731520 h 1376412"/>
                <a:gd name="connsiteX220" fmla="*/ 238369 w 10137998"/>
                <a:gd name="connsiteY220" fmla="*/ 693320 h 1376412"/>
                <a:gd name="connsiteX221" fmla="*/ 305846 w 10137998"/>
                <a:gd name="connsiteY221" fmla="*/ 669306 h 1376412"/>
                <a:gd name="connsiteX222" fmla="*/ 363397 w 10137998"/>
                <a:gd name="connsiteY222" fmla="*/ 654919 h 1376412"/>
                <a:gd name="connsiteX223" fmla="*/ 445363 w 10137998"/>
                <a:gd name="connsiteY223" fmla="*/ 631005 h 1376412"/>
                <a:gd name="connsiteX224" fmla="*/ 512740 w 10137998"/>
                <a:gd name="connsiteY224" fmla="*/ 611856 h 1376412"/>
                <a:gd name="connsiteX225" fmla="*/ 580016 w 10137998"/>
                <a:gd name="connsiteY225" fmla="*/ 625943 h 1376412"/>
                <a:gd name="connsiteX226" fmla="*/ 608892 w 10137998"/>
                <a:gd name="connsiteY226" fmla="*/ 606792 h 1376412"/>
                <a:gd name="connsiteX227" fmla="*/ 685694 w 10137998"/>
                <a:gd name="connsiteY227" fmla="*/ 606391 h 1376412"/>
                <a:gd name="connsiteX228" fmla="*/ 671305 w 10137998"/>
                <a:gd name="connsiteY228" fmla="*/ 562928 h 1376412"/>
                <a:gd name="connsiteX229" fmla="*/ 608691 w 10137998"/>
                <a:gd name="connsiteY229" fmla="*/ 543376 h 1376412"/>
                <a:gd name="connsiteX230" fmla="*/ 541415 w 10137998"/>
                <a:gd name="connsiteY230" fmla="*/ 519363 h 1376412"/>
                <a:gd name="connsiteX231" fmla="*/ 498352 w 10137998"/>
                <a:gd name="connsiteY231" fmla="*/ 495249 h 1376412"/>
                <a:gd name="connsiteX232" fmla="*/ 455289 w 10137998"/>
                <a:gd name="connsiteY232" fmla="*/ 427973 h 1376412"/>
                <a:gd name="connsiteX233" fmla="*/ 431276 w 10137998"/>
                <a:gd name="connsiteY233" fmla="*/ 317533 h 1376412"/>
                <a:gd name="connsiteX234" fmla="*/ 502814 w 10137998"/>
                <a:gd name="connsiteY234" fmla="*/ 221381 h 1376412"/>
                <a:gd name="connsiteX235" fmla="*/ 531689 w 10137998"/>
                <a:gd name="connsiteY235" fmla="*/ 202130 h 1376412"/>
                <a:gd name="connsiteX236" fmla="*/ 637567 w 10137998"/>
                <a:gd name="connsiteY236" fmla="*/ 182880 h 1376412"/>
                <a:gd name="connsiteX0" fmla="*/ 637567 w 10137998"/>
                <a:gd name="connsiteY0" fmla="*/ 182880 h 1376412"/>
                <a:gd name="connsiteX1" fmla="*/ 695319 w 10137998"/>
                <a:gd name="connsiteY1" fmla="*/ 173255 h 1376412"/>
                <a:gd name="connsiteX2" fmla="*/ 753070 w 10137998"/>
                <a:gd name="connsiteY2" fmla="*/ 154004 h 1376412"/>
                <a:gd name="connsiteX3" fmla="*/ 781946 w 10137998"/>
                <a:gd name="connsiteY3" fmla="*/ 134753 h 1376412"/>
                <a:gd name="connsiteX4" fmla="*/ 878199 w 10137998"/>
                <a:gd name="connsiteY4" fmla="*/ 125128 h 1376412"/>
                <a:gd name="connsiteX5" fmla="*/ 1061079 w 10137998"/>
                <a:gd name="connsiteY5" fmla="*/ 115503 h 1376412"/>
                <a:gd name="connsiteX6" fmla="*/ 1099580 w 10137998"/>
                <a:gd name="connsiteY6" fmla="*/ 105878 h 1376412"/>
                <a:gd name="connsiteX7" fmla="*/ 1301710 w 10137998"/>
                <a:gd name="connsiteY7" fmla="*/ 86627 h 1376412"/>
                <a:gd name="connsiteX8" fmla="*/ 1495820 w 10137998"/>
                <a:gd name="connsiteY8" fmla="*/ 86828 h 1376412"/>
                <a:gd name="connsiteX9" fmla="*/ 1662909 w 10137998"/>
                <a:gd name="connsiteY9" fmla="*/ 82265 h 1376412"/>
                <a:gd name="connsiteX10" fmla="*/ 1691784 w 10137998"/>
                <a:gd name="connsiteY10" fmla="*/ 82366 h 1376412"/>
                <a:gd name="connsiteX11" fmla="*/ 1740011 w 10137998"/>
                <a:gd name="connsiteY11" fmla="*/ 96954 h 1376412"/>
                <a:gd name="connsiteX12" fmla="*/ 1793301 w 10137998"/>
                <a:gd name="connsiteY12" fmla="*/ 87730 h 1376412"/>
                <a:gd name="connsiteX13" fmla="*/ 1874564 w 10137998"/>
                <a:gd name="connsiteY13" fmla="*/ 111743 h 1376412"/>
                <a:gd name="connsiteX14" fmla="*/ 1978554 w 10137998"/>
                <a:gd name="connsiteY14" fmla="*/ 114919 h 1376412"/>
                <a:gd name="connsiteX15" fmla="*/ 2057143 w 10137998"/>
                <a:gd name="connsiteY15" fmla="*/ 125830 h 1376412"/>
                <a:gd name="connsiteX16" fmla="*/ 2110132 w 10137998"/>
                <a:gd name="connsiteY16" fmla="*/ 139917 h 1376412"/>
                <a:gd name="connsiteX17" fmla="*/ 2139108 w 10137998"/>
                <a:gd name="connsiteY17" fmla="*/ 154305 h 1376412"/>
                <a:gd name="connsiteX18" fmla="*/ 2177509 w 10137998"/>
                <a:gd name="connsiteY18" fmla="*/ 163930 h 1376412"/>
                <a:gd name="connsiteX19" fmla="*/ 2321988 w 10137998"/>
                <a:gd name="connsiteY19" fmla="*/ 211756 h 1376412"/>
                <a:gd name="connsiteX20" fmla="*/ 2370115 w 10137998"/>
                <a:gd name="connsiteY20" fmla="*/ 221381 h 1376412"/>
                <a:gd name="connsiteX21" fmla="*/ 2427866 w 10137998"/>
                <a:gd name="connsiteY21" fmla="*/ 269507 h 1376412"/>
                <a:gd name="connsiteX22" fmla="*/ 2485618 w 10137998"/>
                <a:gd name="connsiteY22" fmla="*/ 308008 h 1376412"/>
                <a:gd name="connsiteX23" fmla="*/ 2504868 w 10137998"/>
                <a:gd name="connsiteY23" fmla="*/ 336884 h 1376412"/>
                <a:gd name="connsiteX24" fmla="*/ 2572245 w 10137998"/>
                <a:gd name="connsiteY24" fmla="*/ 365760 h 1376412"/>
                <a:gd name="connsiteX25" fmla="*/ 2629997 w 10137998"/>
                <a:gd name="connsiteY25" fmla="*/ 375385 h 1376412"/>
                <a:gd name="connsiteX26" fmla="*/ 2658873 w 10137998"/>
                <a:gd name="connsiteY26" fmla="*/ 385010 h 1376412"/>
                <a:gd name="connsiteX27" fmla="*/ 2716624 w 10137998"/>
                <a:gd name="connsiteY27" fmla="*/ 394636 h 1376412"/>
                <a:gd name="connsiteX28" fmla="*/ 2745500 w 10137998"/>
                <a:gd name="connsiteY28" fmla="*/ 404261 h 1376412"/>
                <a:gd name="connsiteX29" fmla="*/ 2793626 w 10137998"/>
                <a:gd name="connsiteY29" fmla="*/ 413886 h 1376412"/>
                <a:gd name="connsiteX30" fmla="*/ 2832127 w 10137998"/>
                <a:gd name="connsiteY30" fmla="*/ 423511 h 1376412"/>
                <a:gd name="connsiteX31" fmla="*/ 3140136 w 10137998"/>
                <a:gd name="connsiteY31" fmla="*/ 423511 h 1376412"/>
                <a:gd name="connsiteX32" fmla="*/ 3169011 w 10137998"/>
                <a:gd name="connsiteY32" fmla="*/ 433137 h 1376412"/>
                <a:gd name="connsiteX33" fmla="*/ 3274889 w 10137998"/>
                <a:gd name="connsiteY33" fmla="*/ 442762 h 1376412"/>
                <a:gd name="connsiteX34" fmla="*/ 3515521 w 10137998"/>
                <a:gd name="connsiteY34" fmla="*/ 442762 h 1376412"/>
                <a:gd name="connsiteX35" fmla="*/ 3611774 w 10137998"/>
                <a:gd name="connsiteY35" fmla="*/ 413886 h 1376412"/>
                <a:gd name="connsiteX36" fmla="*/ 3688776 w 10137998"/>
                <a:gd name="connsiteY36" fmla="*/ 394636 h 1376412"/>
                <a:gd name="connsiteX37" fmla="*/ 3842780 w 10137998"/>
                <a:gd name="connsiteY37" fmla="*/ 404261 h 1376412"/>
                <a:gd name="connsiteX38" fmla="*/ 4064161 w 10137998"/>
                <a:gd name="connsiteY38" fmla="*/ 385010 h 1376412"/>
                <a:gd name="connsiteX39" fmla="*/ 4102662 w 10137998"/>
                <a:gd name="connsiteY39" fmla="*/ 375385 h 1376412"/>
                <a:gd name="connsiteX40" fmla="*/ 4179664 w 10137998"/>
                <a:gd name="connsiteY40" fmla="*/ 365760 h 1376412"/>
                <a:gd name="connsiteX41" fmla="*/ 4458797 w 10137998"/>
                <a:gd name="connsiteY41" fmla="*/ 385010 h 1376412"/>
                <a:gd name="connsiteX42" fmla="*/ 4699428 w 10137998"/>
                <a:gd name="connsiteY42" fmla="*/ 404261 h 1376412"/>
                <a:gd name="connsiteX43" fmla="*/ 4814931 w 10137998"/>
                <a:gd name="connsiteY43" fmla="*/ 423511 h 1376412"/>
                <a:gd name="connsiteX44" fmla="*/ 4843807 w 10137998"/>
                <a:gd name="connsiteY44" fmla="*/ 433137 h 1376412"/>
                <a:gd name="connsiteX45" fmla="*/ 4930435 w 10137998"/>
                <a:gd name="connsiteY45" fmla="*/ 442762 h 1376412"/>
                <a:gd name="connsiteX46" fmla="*/ 5017062 w 10137998"/>
                <a:gd name="connsiteY46" fmla="*/ 481263 h 1376412"/>
                <a:gd name="connsiteX47" fmla="*/ 5065188 w 10137998"/>
                <a:gd name="connsiteY47" fmla="*/ 490888 h 1376412"/>
                <a:gd name="connsiteX48" fmla="*/ 5094064 w 10137998"/>
                <a:gd name="connsiteY48" fmla="*/ 500513 h 1376412"/>
                <a:gd name="connsiteX49" fmla="*/ 5171066 w 10137998"/>
                <a:gd name="connsiteY49" fmla="*/ 471638 h 1376412"/>
                <a:gd name="connsiteX50" fmla="*/ 5199942 w 10137998"/>
                <a:gd name="connsiteY50" fmla="*/ 442762 h 1376412"/>
                <a:gd name="connsiteX51" fmla="*/ 5296195 w 10137998"/>
                <a:gd name="connsiteY51" fmla="*/ 433137 h 1376412"/>
                <a:gd name="connsiteX52" fmla="*/ 5373197 w 10137998"/>
                <a:gd name="connsiteY52" fmla="*/ 423511 h 1376412"/>
                <a:gd name="connsiteX53" fmla="*/ 5440574 w 10137998"/>
                <a:gd name="connsiteY53" fmla="*/ 413886 h 1376412"/>
                <a:gd name="connsiteX54" fmla="*/ 5825584 w 10137998"/>
                <a:gd name="connsiteY54" fmla="*/ 394636 h 1376412"/>
                <a:gd name="connsiteX55" fmla="*/ 5892961 w 10137998"/>
                <a:gd name="connsiteY55" fmla="*/ 385010 h 1376412"/>
                <a:gd name="connsiteX56" fmla="*/ 5921837 w 10137998"/>
                <a:gd name="connsiteY56" fmla="*/ 375385 h 1376412"/>
                <a:gd name="connsiteX57" fmla="*/ 6210595 w 10137998"/>
                <a:gd name="connsiteY57" fmla="*/ 385010 h 1376412"/>
                <a:gd name="connsiteX58" fmla="*/ 6383849 w 10137998"/>
                <a:gd name="connsiteY58" fmla="*/ 375385 h 1376412"/>
                <a:gd name="connsiteX59" fmla="*/ 6393475 w 10137998"/>
                <a:gd name="connsiteY59" fmla="*/ 346509 h 1376412"/>
                <a:gd name="connsiteX60" fmla="*/ 6422350 w 10137998"/>
                <a:gd name="connsiteY60" fmla="*/ 327259 h 1376412"/>
                <a:gd name="connsiteX61" fmla="*/ 6470477 w 10137998"/>
                <a:gd name="connsiteY61" fmla="*/ 279132 h 1376412"/>
                <a:gd name="connsiteX62" fmla="*/ 6489727 w 10137998"/>
                <a:gd name="connsiteY62" fmla="*/ 250257 h 1376412"/>
                <a:gd name="connsiteX63" fmla="*/ 6547479 w 10137998"/>
                <a:gd name="connsiteY63" fmla="*/ 211756 h 1376412"/>
                <a:gd name="connsiteX64" fmla="*/ 6605230 w 10137998"/>
                <a:gd name="connsiteY64" fmla="*/ 182880 h 1376412"/>
                <a:gd name="connsiteX65" fmla="*/ 6634106 w 10137998"/>
                <a:gd name="connsiteY65" fmla="*/ 163629 h 1376412"/>
                <a:gd name="connsiteX66" fmla="*/ 6691858 w 10137998"/>
                <a:gd name="connsiteY66" fmla="*/ 144379 h 1376412"/>
                <a:gd name="connsiteX67" fmla="*/ 6720734 w 10137998"/>
                <a:gd name="connsiteY67" fmla="*/ 125128 h 1376412"/>
                <a:gd name="connsiteX68" fmla="*/ 6759235 w 10137998"/>
                <a:gd name="connsiteY68" fmla="*/ 115503 h 1376412"/>
                <a:gd name="connsiteX69" fmla="*/ 6788110 w 10137998"/>
                <a:gd name="connsiteY69" fmla="*/ 105878 h 1376412"/>
                <a:gd name="connsiteX70" fmla="*/ 6970990 w 10137998"/>
                <a:gd name="connsiteY70" fmla="*/ 86627 h 1376412"/>
                <a:gd name="connsiteX71" fmla="*/ 7144245 w 10137998"/>
                <a:gd name="connsiteY71" fmla="*/ 67377 h 1376412"/>
                <a:gd name="connsiteX72" fmla="*/ 7211622 w 10137998"/>
                <a:gd name="connsiteY72" fmla="*/ 57751 h 1376412"/>
                <a:gd name="connsiteX73" fmla="*/ 7423378 w 10137998"/>
                <a:gd name="connsiteY73" fmla="*/ 48126 h 1376412"/>
                <a:gd name="connsiteX74" fmla="*/ 7490755 w 10137998"/>
                <a:gd name="connsiteY74" fmla="*/ 28876 h 1376412"/>
                <a:gd name="connsiteX75" fmla="*/ 7664009 w 10137998"/>
                <a:gd name="connsiteY75" fmla="*/ 19250 h 1376412"/>
                <a:gd name="connsiteX76" fmla="*/ 7789138 w 10137998"/>
                <a:gd name="connsiteY76" fmla="*/ 0 h 1376412"/>
                <a:gd name="connsiteX77" fmla="*/ 7952767 w 10137998"/>
                <a:gd name="connsiteY77" fmla="*/ 9625 h 1376412"/>
                <a:gd name="connsiteX78" fmla="*/ 8097146 w 10137998"/>
                <a:gd name="connsiteY78" fmla="*/ 38501 h 1376412"/>
                <a:gd name="connsiteX79" fmla="*/ 8126022 w 10137998"/>
                <a:gd name="connsiteY79" fmla="*/ 48126 h 1376412"/>
                <a:gd name="connsiteX80" fmla="*/ 8203024 w 10137998"/>
                <a:gd name="connsiteY80" fmla="*/ 67377 h 1376412"/>
                <a:gd name="connsiteX81" fmla="*/ 8241525 w 10137998"/>
                <a:gd name="connsiteY81" fmla="*/ 86627 h 1376412"/>
                <a:gd name="connsiteX82" fmla="*/ 8376279 w 10137998"/>
                <a:gd name="connsiteY82" fmla="*/ 115503 h 1376412"/>
                <a:gd name="connsiteX83" fmla="*/ 8434030 w 10137998"/>
                <a:gd name="connsiteY83" fmla="*/ 134753 h 1376412"/>
                <a:gd name="connsiteX84" fmla="*/ 8511033 w 10137998"/>
                <a:gd name="connsiteY84" fmla="*/ 154004 h 1376412"/>
                <a:gd name="connsiteX85" fmla="*/ 8539908 w 10137998"/>
                <a:gd name="connsiteY85" fmla="*/ 182880 h 1376412"/>
                <a:gd name="connsiteX86" fmla="*/ 8616910 w 10137998"/>
                <a:gd name="connsiteY86" fmla="*/ 231006 h 1376412"/>
                <a:gd name="connsiteX87" fmla="*/ 8665037 w 10137998"/>
                <a:gd name="connsiteY87" fmla="*/ 317633 h 1376412"/>
                <a:gd name="connsiteX88" fmla="*/ 8655411 w 10137998"/>
                <a:gd name="connsiteY88" fmla="*/ 413886 h 1376412"/>
                <a:gd name="connsiteX89" fmla="*/ 8645786 w 10137998"/>
                <a:gd name="connsiteY89" fmla="*/ 442762 h 1376412"/>
                <a:gd name="connsiteX90" fmla="*/ 8616910 w 10137998"/>
                <a:gd name="connsiteY90" fmla="*/ 452387 h 1376412"/>
                <a:gd name="connsiteX91" fmla="*/ 8597660 w 10137998"/>
                <a:gd name="connsiteY91" fmla="*/ 481263 h 1376412"/>
                <a:gd name="connsiteX92" fmla="*/ 8665037 w 10137998"/>
                <a:gd name="connsiteY92" fmla="*/ 519764 h 1376412"/>
                <a:gd name="connsiteX93" fmla="*/ 8713163 w 10137998"/>
                <a:gd name="connsiteY93" fmla="*/ 529389 h 1376412"/>
                <a:gd name="connsiteX94" fmla="*/ 8819041 w 10137998"/>
                <a:gd name="connsiteY94" fmla="*/ 558265 h 1376412"/>
                <a:gd name="connsiteX95" fmla="*/ 8886418 w 10137998"/>
                <a:gd name="connsiteY95" fmla="*/ 548640 h 1376412"/>
                <a:gd name="connsiteX96" fmla="*/ 8953795 w 10137998"/>
                <a:gd name="connsiteY96" fmla="*/ 519764 h 1376412"/>
                <a:gd name="connsiteX97" fmla="*/ 9030797 w 10137998"/>
                <a:gd name="connsiteY97" fmla="*/ 500513 h 1376412"/>
                <a:gd name="connsiteX98" fmla="*/ 9175176 w 10137998"/>
                <a:gd name="connsiteY98" fmla="*/ 490888 h 1376412"/>
                <a:gd name="connsiteX99" fmla="*/ 9483184 w 10137998"/>
                <a:gd name="connsiteY99" fmla="*/ 510139 h 1376412"/>
                <a:gd name="connsiteX100" fmla="*/ 9512060 w 10137998"/>
                <a:gd name="connsiteY100" fmla="*/ 519764 h 1376412"/>
                <a:gd name="connsiteX101" fmla="*/ 9550561 w 10137998"/>
                <a:gd name="connsiteY101" fmla="*/ 529389 h 1376412"/>
                <a:gd name="connsiteX102" fmla="*/ 9579437 w 10137998"/>
                <a:gd name="connsiteY102" fmla="*/ 539015 h 1376412"/>
                <a:gd name="connsiteX103" fmla="*/ 9627563 w 10137998"/>
                <a:gd name="connsiteY103" fmla="*/ 548640 h 1376412"/>
                <a:gd name="connsiteX104" fmla="*/ 9685315 w 10137998"/>
                <a:gd name="connsiteY104" fmla="*/ 567890 h 1376412"/>
                <a:gd name="connsiteX105" fmla="*/ 9771942 w 10137998"/>
                <a:gd name="connsiteY105" fmla="*/ 596766 h 1376412"/>
                <a:gd name="connsiteX106" fmla="*/ 9800818 w 10137998"/>
                <a:gd name="connsiteY106" fmla="*/ 606391 h 1376412"/>
                <a:gd name="connsiteX107" fmla="*/ 9829694 w 10137998"/>
                <a:gd name="connsiteY107" fmla="*/ 616017 h 1376412"/>
                <a:gd name="connsiteX108" fmla="*/ 9925946 w 10137998"/>
                <a:gd name="connsiteY108" fmla="*/ 635267 h 1376412"/>
                <a:gd name="connsiteX109" fmla="*/ 10051075 w 10137998"/>
                <a:gd name="connsiteY109" fmla="*/ 741145 h 1376412"/>
                <a:gd name="connsiteX110" fmla="*/ 10108826 w 10137998"/>
                <a:gd name="connsiteY110" fmla="*/ 798897 h 1376412"/>
                <a:gd name="connsiteX111" fmla="*/ 10118451 w 10137998"/>
                <a:gd name="connsiteY111" fmla="*/ 827772 h 1376412"/>
                <a:gd name="connsiteX112" fmla="*/ 10137702 w 10137998"/>
                <a:gd name="connsiteY112" fmla="*/ 856648 h 1376412"/>
                <a:gd name="connsiteX113" fmla="*/ 10128077 w 10137998"/>
                <a:gd name="connsiteY113" fmla="*/ 885524 h 1376412"/>
                <a:gd name="connsiteX114" fmla="*/ 10070325 w 10137998"/>
                <a:gd name="connsiteY114" fmla="*/ 933650 h 1376412"/>
                <a:gd name="connsiteX115" fmla="*/ 10022199 w 10137998"/>
                <a:gd name="connsiteY115" fmla="*/ 972151 h 1376412"/>
                <a:gd name="connsiteX116" fmla="*/ 10002948 w 10137998"/>
                <a:gd name="connsiteY116" fmla="*/ 1001027 h 1376412"/>
                <a:gd name="connsiteX117" fmla="*/ 9916321 w 10137998"/>
                <a:gd name="connsiteY117" fmla="*/ 1049153 h 1376412"/>
                <a:gd name="connsiteX118" fmla="*/ 9887445 w 10137998"/>
                <a:gd name="connsiteY118" fmla="*/ 1068404 h 1376412"/>
                <a:gd name="connsiteX119" fmla="*/ 9791193 w 10137998"/>
                <a:gd name="connsiteY119" fmla="*/ 1097280 h 1376412"/>
                <a:gd name="connsiteX120" fmla="*/ 9762317 w 10137998"/>
                <a:gd name="connsiteY120" fmla="*/ 1106905 h 1376412"/>
                <a:gd name="connsiteX121" fmla="*/ 9540936 w 10137998"/>
                <a:gd name="connsiteY121" fmla="*/ 1126156 h 1376412"/>
                <a:gd name="connsiteX122" fmla="*/ 9483184 w 10137998"/>
                <a:gd name="connsiteY122" fmla="*/ 1135781 h 1376412"/>
                <a:gd name="connsiteX123" fmla="*/ 9406182 w 10137998"/>
                <a:gd name="connsiteY123" fmla="*/ 1145406 h 1376412"/>
                <a:gd name="connsiteX124" fmla="*/ 9358056 w 10137998"/>
                <a:gd name="connsiteY124" fmla="*/ 1155031 h 1376412"/>
                <a:gd name="connsiteX125" fmla="*/ 9271428 w 10137998"/>
                <a:gd name="connsiteY125" fmla="*/ 1164657 h 1376412"/>
                <a:gd name="connsiteX126" fmla="*/ 8819041 w 10137998"/>
                <a:gd name="connsiteY126" fmla="*/ 1183907 h 1376412"/>
                <a:gd name="connsiteX127" fmla="*/ 8511033 w 10137998"/>
                <a:gd name="connsiteY127" fmla="*/ 1193532 h 1376412"/>
                <a:gd name="connsiteX128" fmla="*/ 8472531 w 10137998"/>
                <a:gd name="connsiteY128" fmla="*/ 1212783 h 1376412"/>
                <a:gd name="connsiteX129" fmla="*/ 8414780 w 10137998"/>
                <a:gd name="connsiteY129" fmla="*/ 1251284 h 1376412"/>
                <a:gd name="connsiteX130" fmla="*/ 8347403 w 10137998"/>
                <a:gd name="connsiteY130" fmla="*/ 1270535 h 1376412"/>
                <a:gd name="connsiteX131" fmla="*/ 8318527 w 10137998"/>
                <a:gd name="connsiteY131" fmla="*/ 1280160 h 1376412"/>
                <a:gd name="connsiteX132" fmla="*/ 7981643 w 10137998"/>
                <a:gd name="connsiteY132" fmla="*/ 1299410 h 1376412"/>
                <a:gd name="connsiteX133" fmla="*/ 7923891 w 10137998"/>
                <a:gd name="connsiteY133" fmla="*/ 1309036 h 1376412"/>
                <a:gd name="connsiteX134" fmla="*/ 7596633 w 10137998"/>
                <a:gd name="connsiteY134" fmla="*/ 1337911 h 1376412"/>
                <a:gd name="connsiteX135" fmla="*/ 7269374 w 10137998"/>
                <a:gd name="connsiteY135" fmla="*/ 1337911 h 1376412"/>
                <a:gd name="connsiteX136" fmla="*/ 7230873 w 10137998"/>
                <a:gd name="connsiteY136" fmla="*/ 1328286 h 1376412"/>
                <a:gd name="connsiteX137" fmla="*/ 7019117 w 10137998"/>
                <a:gd name="connsiteY137" fmla="*/ 1309036 h 1376412"/>
                <a:gd name="connsiteX138" fmla="*/ 6739984 w 10137998"/>
                <a:gd name="connsiteY138" fmla="*/ 1289785 h 1376412"/>
                <a:gd name="connsiteX139" fmla="*/ 6682233 w 10137998"/>
                <a:gd name="connsiteY139" fmla="*/ 1270535 h 1376412"/>
                <a:gd name="connsiteX140" fmla="*/ 6653357 w 10137998"/>
                <a:gd name="connsiteY140" fmla="*/ 1260909 h 1376412"/>
                <a:gd name="connsiteX141" fmla="*/ 6624481 w 10137998"/>
                <a:gd name="connsiteY141" fmla="*/ 1232033 h 1376412"/>
                <a:gd name="connsiteX142" fmla="*/ 6566729 w 10137998"/>
                <a:gd name="connsiteY142" fmla="*/ 1193532 h 1376412"/>
                <a:gd name="connsiteX143" fmla="*/ 6537854 w 10137998"/>
                <a:gd name="connsiteY143" fmla="*/ 1174282 h 1376412"/>
                <a:gd name="connsiteX144" fmla="*/ 6508978 w 10137998"/>
                <a:gd name="connsiteY144" fmla="*/ 1145406 h 1376412"/>
                <a:gd name="connsiteX145" fmla="*/ 6489727 w 10137998"/>
                <a:gd name="connsiteY145" fmla="*/ 1116530 h 1376412"/>
                <a:gd name="connsiteX146" fmla="*/ 6460851 w 10137998"/>
                <a:gd name="connsiteY146" fmla="*/ 1078029 h 1376412"/>
                <a:gd name="connsiteX147" fmla="*/ 6422350 w 10137998"/>
                <a:gd name="connsiteY147" fmla="*/ 1029903 h 1376412"/>
                <a:gd name="connsiteX148" fmla="*/ 6316473 w 10137998"/>
                <a:gd name="connsiteY148" fmla="*/ 981777 h 1376412"/>
                <a:gd name="connsiteX149" fmla="*/ 6220220 w 10137998"/>
                <a:gd name="connsiteY149" fmla="*/ 962526 h 1376412"/>
                <a:gd name="connsiteX150" fmla="*/ 6191344 w 10137998"/>
                <a:gd name="connsiteY150" fmla="*/ 943276 h 1376412"/>
                <a:gd name="connsiteX151" fmla="*/ 6056590 w 10137998"/>
                <a:gd name="connsiteY151" fmla="*/ 943276 h 1376412"/>
                <a:gd name="connsiteX152" fmla="*/ 5969963 w 10137998"/>
                <a:gd name="connsiteY152" fmla="*/ 981777 h 1376412"/>
                <a:gd name="connsiteX153" fmla="*/ 5931462 w 10137998"/>
                <a:gd name="connsiteY153" fmla="*/ 1068404 h 1376412"/>
                <a:gd name="connsiteX154" fmla="*/ 5921837 w 10137998"/>
                <a:gd name="connsiteY154" fmla="*/ 1097280 h 1376412"/>
                <a:gd name="connsiteX155" fmla="*/ 5912211 w 10137998"/>
                <a:gd name="connsiteY155" fmla="*/ 1145406 h 1376412"/>
                <a:gd name="connsiteX156" fmla="*/ 5854460 w 10137998"/>
                <a:gd name="connsiteY156" fmla="*/ 1203158 h 1376412"/>
                <a:gd name="connsiteX157" fmla="*/ 5796708 w 10137998"/>
                <a:gd name="connsiteY157" fmla="*/ 1222408 h 1376412"/>
                <a:gd name="connsiteX158" fmla="*/ 5738957 w 10137998"/>
                <a:gd name="connsiteY158" fmla="*/ 1260909 h 1376412"/>
                <a:gd name="connsiteX159" fmla="*/ 5710081 w 10137998"/>
                <a:gd name="connsiteY159" fmla="*/ 1280160 h 1376412"/>
                <a:gd name="connsiteX160" fmla="*/ 5575327 w 10137998"/>
                <a:gd name="connsiteY160" fmla="*/ 1318661 h 1376412"/>
                <a:gd name="connsiteX161" fmla="*/ 5517576 w 10137998"/>
                <a:gd name="connsiteY161" fmla="*/ 1328286 h 1376412"/>
                <a:gd name="connsiteX162" fmla="*/ 4949685 w 10137998"/>
                <a:gd name="connsiteY162" fmla="*/ 1337911 h 1376412"/>
                <a:gd name="connsiteX163" fmla="*/ 4776430 w 10137998"/>
                <a:gd name="connsiteY163" fmla="*/ 1357162 h 1376412"/>
                <a:gd name="connsiteX164" fmla="*/ 4737929 w 10137998"/>
                <a:gd name="connsiteY164" fmla="*/ 1366787 h 1376412"/>
                <a:gd name="connsiteX165" fmla="*/ 4545424 w 10137998"/>
                <a:gd name="connsiteY165" fmla="*/ 1376412 h 1376412"/>
                <a:gd name="connsiteX166" fmla="*/ 4458797 w 10137998"/>
                <a:gd name="connsiteY166" fmla="*/ 1357162 h 1376412"/>
                <a:gd name="connsiteX167" fmla="*/ 4401045 w 10137998"/>
                <a:gd name="connsiteY167" fmla="*/ 1328286 h 1376412"/>
                <a:gd name="connsiteX168" fmla="*/ 4381795 w 10137998"/>
                <a:gd name="connsiteY168" fmla="*/ 1332748 h 1376412"/>
                <a:gd name="connsiteX169" fmla="*/ 4348156 w 10137998"/>
                <a:gd name="connsiteY169" fmla="*/ 1323122 h 1376412"/>
                <a:gd name="connsiteX170" fmla="*/ 4304993 w 10137998"/>
                <a:gd name="connsiteY170" fmla="*/ 1313397 h 1376412"/>
                <a:gd name="connsiteX171" fmla="*/ 4271254 w 10137998"/>
                <a:gd name="connsiteY171" fmla="*/ 1289484 h 1376412"/>
                <a:gd name="connsiteX172" fmla="*/ 4184627 w 10137998"/>
                <a:gd name="connsiteY172" fmla="*/ 1255645 h 1376412"/>
                <a:gd name="connsiteX173" fmla="*/ 4131939 w 10137998"/>
                <a:gd name="connsiteY173" fmla="*/ 1222208 h 1376412"/>
                <a:gd name="connsiteX174" fmla="*/ 4078749 w 10137998"/>
                <a:gd name="connsiteY174" fmla="*/ 1188569 h 1376412"/>
                <a:gd name="connsiteX175" fmla="*/ 4030924 w 10137998"/>
                <a:gd name="connsiteY175" fmla="*/ 1001228 h 1376412"/>
                <a:gd name="connsiteX176" fmla="*/ 4064161 w 10137998"/>
                <a:gd name="connsiteY176" fmla="*/ 972151 h 1376412"/>
                <a:gd name="connsiteX177" fmla="*/ 3996684 w 10137998"/>
                <a:gd name="connsiteY177" fmla="*/ 966788 h 1376412"/>
                <a:gd name="connsiteX178" fmla="*/ 3953320 w 10137998"/>
                <a:gd name="connsiteY178" fmla="*/ 957163 h 1376412"/>
                <a:gd name="connsiteX179" fmla="*/ 3829194 w 10137998"/>
                <a:gd name="connsiteY179" fmla="*/ 942674 h 1376412"/>
                <a:gd name="connsiteX180" fmla="*/ 3578135 w 10137998"/>
                <a:gd name="connsiteY180" fmla="*/ 904173 h 1376412"/>
                <a:gd name="connsiteX181" fmla="*/ 3380767 w 10137998"/>
                <a:gd name="connsiteY181" fmla="*/ 837398 h 1376412"/>
                <a:gd name="connsiteX182" fmla="*/ 3323016 w 10137998"/>
                <a:gd name="connsiteY182" fmla="*/ 856648 h 1376412"/>
                <a:gd name="connsiteX183" fmla="*/ 3265264 w 10137998"/>
                <a:gd name="connsiteY183" fmla="*/ 885524 h 1376412"/>
                <a:gd name="connsiteX184" fmla="*/ 3236388 w 10137998"/>
                <a:gd name="connsiteY184" fmla="*/ 904775 h 1376412"/>
                <a:gd name="connsiteX185" fmla="*/ 3178637 w 10137998"/>
                <a:gd name="connsiteY185" fmla="*/ 924025 h 1376412"/>
                <a:gd name="connsiteX186" fmla="*/ 3101635 w 10137998"/>
                <a:gd name="connsiteY186" fmla="*/ 943276 h 1376412"/>
                <a:gd name="connsiteX187" fmla="*/ 2947630 w 10137998"/>
                <a:gd name="connsiteY187" fmla="*/ 962526 h 1376412"/>
                <a:gd name="connsiteX188" fmla="*/ 2601121 w 10137998"/>
                <a:gd name="connsiteY188" fmla="*/ 981777 h 1376412"/>
                <a:gd name="connsiteX189" fmla="*/ 2273862 w 10137998"/>
                <a:gd name="connsiteY189" fmla="*/ 972151 h 1376412"/>
                <a:gd name="connsiteX190" fmla="*/ 2206485 w 10137998"/>
                <a:gd name="connsiteY190" fmla="*/ 962526 h 1376412"/>
                <a:gd name="connsiteX191" fmla="*/ 2071731 w 10137998"/>
                <a:gd name="connsiteY191" fmla="*/ 972151 h 1376412"/>
                <a:gd name="connsiteX192" fmla="*/ 2013980 w 10137998"/>
                <a:gd name="connsiteY192" fmla="*/ 991402 h 1376412"/>
                <a:gd name="connsiteX193" fmla="*/ 1946603 w 10137998"/>
                <a:gd name="connsiteY193" fmla="*/ 1029903 h 1376412"/>
                <a:gd name="connsiteX194" fmla="*/ 1859976 w 10137998"/>
                <a:gd name="connsiteY194" fmla="*/ 1049153 h 1376412"/>
                <a:gd name="connsiteX195" fmla="*/ 1831100 w 10137998"/>
                <a:gd name="connsiteY195" fmla="*/ 1078029 h 1376412"/>
                <a:gd name="connsiteX196" fmla="*/ 1792599 w 10137998"/>
                <a:gd name="connsiteY196" fmla="*/ 1087655 h 1376412"/>
                <a:gd name="connsiteX197" fmla="*/ 1725222 w 10137998"/>
                <a:gd name="connsiteY197" fmla="*/ 1106905 h 1376412"/>
                <a:gd name="connsiteX198" fmla="*/ 1638595 w 10137998"/>
                <a:gd name="connsiteY198" fmla="*/ 1116530 h 1376412"/>
                <a:gd name="connsiteX199" fmla="*/ 1523091 w 10137998"/>
                <a:gd name="connsiteY199" fmla="*/ 1135781 h 1376412"/>
                <a:gd name="connsiteX200" fmla="*/ 1359462 w 10137998"/>
                <a:gd name="connsiteY200" fmla="*/ 1155031 h 1376412"/>
                <a:gd name="connsiteX201" fmla="*/ 1041828 w 10137998"/>
                <a:gd name="connsiteY201" fmla="*/ 1174282 h 1376412"/>
                <a:gd name="connsiteX202" fmla="*/ 1003327 w 10137998"/>
                <a:gd name="connsiteY202" fmla="*/ 1183907 h 1376412"/>
                <a:gd name="connsiteX203" fmla="*/ 868574 w 10137998"/>
                <a:gd name="connsiteY203" fmla="*/ 1193532 h 1376412"/>
                <a:gd name="connsiteX204" fmla="*/ 665841 w 10137998"/>
                <a:gd name="connsiteY204" fmla="*/ 1183907 h 1376412"/>
                <a:gd name="connsiteX205" fmla="*/ 541315 w 10137998"/>
                <a:gd name="connsiteY205" fmla="*/ 1164657 h 1376412"/>
                <a:gd name="connsiteX206" fmla="*/ 483563 w 10137998"/>
                <a:gd name="connsiteY206" fmla="*/ 1155031 h 1376412"/>
                <a:gd name="connsiteX207" fmla="*/ 348809 w 10137998"/>
                <a:gd name="connsiteY207" fmla="*/ 1116530 h 1376412"/>
                <a:gd name="connsiteX208" fmla="*/ 310308 w 10137998"/>
                <a:gd name="connsiteY208" fmla="*/ 1097280 h 1376412"/>
                <a:gd name="connsiteX209" fmla="*/ 281433 w 10137998"/>
                <a:gd name="connsiteY209" fmla="*/ 1078029 h 1376412"/>
                <a:gd name="connsiteX210" fmla="*/ 233306 w 10137998"/>
                <a:gd name="connsiteY210" fmla="*/ 1068404 h 1376412"/>
                <a:gd name="connsiteX211" fmla="*/ 194805 w 10137998"/>
                <a:gd name="connsiteY211" fmla="*/ 1058779 h 1376412"/>
                <a:gd name="connsiteX212" fmla="*/ 137054 w 10137998"/>
                <a:gd name="connsiteY212" fmla="*/ 1039528 h 1376412"/>
                <a:gd name="connsiteX213" fmla="*/ 83964 w 10137998"/>
                <a:gd name="connsiteY213" fmla="*/ 1001228 h 1376412"/>
                <a:gd name="connsiteX214" fmla="*/ 11925 w 10137998"/>
                <a:gd name="connsiteY214" fmla="*/ 904775 h 1376412"/>
                <a:gd name="connsiteX215" fmla="*/ 2300 w 10137998"/>
                <a:gd name="connsiteY215" fmla="*/ 875899 h 1376412"/>
                <a:gd name="connsiteX216" fmla="*/ 35738 w 10137998"/>
                <a:gd name="connsiteY216" fmla="*/ 798897 h 1376412"/>
                <a:gd name="connsiteX217" fmla="*/ 79302 w 10137998"/>
                <a:gd name="connsiteY217" fmla="*/ 760396 h 1376412"/>
                <a:gd name="connsiteX218" fmla="*/ 137054 w 10137998"/>
                <a:gd name="connsiteY218" fmla="*/ 741145 h 1376412"/>
                <a:gd name="connsiteX219" fmla="*/ 165929 w 10137998"/>
                <a:gd name="connsiteY219" fmla="*/ 731520 h 1376412"/>
                <a:gd name="connsiteX220" fmla="*/ 238369 w 10137998"/>
                <a:gd name="connsiteY220" fmla="*/ 693320 h 1376412"/>
                <a:gd name="connsiteX221" fmla="*/ 305846 w 10137998"/>
                <a:gd name="connsiteY221" fmla="*/ 669306 h 1376412"/>
                <a:gd name="connsiteX222" fmla="*/ 363397 w 10137998"/>
                <a:gd name="connsiteY222" fmla="*/ 654919 h 1376412"/>
                <a:gd name="connsiteX223" fmla="*/ 445363 w 10137998"/>
                <a:gd name="connsiteY223" fmla="*/ 631005 h 1376412"/>
                <a:gd name="connsiteX224" fmla="*/ 512740 w 10137998"/>
                <a:gd name="connsiteY224" fmla="*/ 611856 h 1376412"/>
                <a:gd name="connsiteX225" fmla="*/ 580016 w 10137998"/>
                <a:gd name="connsiteY225" fmla="*/ 625943 h 1376412"/>
                <a:gd name="connsiteX226" fmla="*/ 608892 w 10137998"/>
                <a:gd name="connsiteY226" fmla="*/ 606792 h 1376412"/>
                <a:gd name="connsiteX227" fmla="*/ 685694 w 10137998"/>
                <a:gd name="connsiteY227" fmla="*/ 606391 h 1376412"/>
                <a:gd name="connsiteX228" fmla="*/ 671305 w 10137998"/>
                <a:gd name="connsiteY228" fmla="*/ 562928 h 1376412"/>
                <a:gd name="connsiteX229" fmla="*/ 608691 w 10137998"/>
                <a:gd name="connsiteY229" fmla="*/ 543376 h 1376412"/>
                <a:gd name="connsiteX230" fmla="*/ 541415 w 10137998"/>
                <a:gd name="connsiteY230" fmla="*/ 519363 h 1376412"/>
                <a:gd name="connsiteX231" fmla="*/ 498352 w 10137998"/>
                <a:gd name="connsiteY231" fmla="*/ 495249 h 1376412"/>
                <a:gd name="connsiteX232" fmla="*/ 455289 w 10137998"/>
                <a:gd name="connsiteY232" fmla="*/ 427973 h 1376412"/>
                <a:gd name="connsiteX233" fmla="*/ 431276 w 10137998"/>
                <a:gd name="connsiteY233" fmla="*/ 317533 h 1376412"/>
                <a:gd name="connsiteX234" fmla="*/ 502814 w 10137998"/>
                <a:gd name="connsiteY234" fmla="*/ 221381 h 1376412"/>
                <a:gd name="connsiteX235" fmla="*/ 531689 w 10137998"/>
                <a:gd name="connsiteY235" fmla="*/ 202130 h 1376412"/>
                <a:gd name="connsiteX236" fmla="*/ 637567 w 10137998"/>
                <a:gd name="connsiteY236" fmla="*/ 182880 h 1376412"/>
                <a:gd name="connsiteX0" fmla="*/ 637567 w 10137998"/>
                <a:gd name="connsiteY0" fmla="*/ 182880 h 1391069"/>
                <a:gd name="connsiteX1" fmla="*/ 695319 w 10137998"/>
                <a:gd name="connsiteY1" fmla="*/ 173255 h 1391069"/>
                <a:gd name="connsiteX2" fmla="*/ 753070 w 10137998"/>
                <a:gd name="connsiteY2" fmla="*/ 154004 h 1391069"/>
                <a:gd name="connsiteX3" fmla="*/ 781946 w 10137998"/>
                <a:gd name="connsiteY3" fmla="*/ 134753 h 1391069"/>
                <a:gd name="connsiteX4" fmla="*/ 878199 w 10137998"/>
                <a:gd name="connsiteY4" fmla="*/ 125128 h 1391069"/>
                <a:gd name="connsiteX5" fmla="*/ 1061079 w 10137998"/>
                <a:gd name="connsiteY5" fmla="*/ 115503 h 1391069"/>
                <a:gd name="connsiteX6" fmla="*/ 1099580 w 10137998"/>
                <a:gd name="connsiteY6" fmla="*/ 105878 h 1391069"/>
                <a:gd name="connsiteX7" fmla="*/ 1301710 w 10137998"/>
                <a:gd name="connsiteY7" fmla="*/ 86627 h 1391069"/>
                <a:gd name="connsiteX8" fmla="*/ 1495820 w 10137998"/>
                <a:gd name="connsiteY8" fmla="*/ 86828 h 1391069"/>
                <a:gd name="connsiteX9" fmla="*/ 1662909 w 10137998"/>
                <a:gd name="connsiteY9" fmla="*/ 82265 h 1391069"/>
                <a:gd name="connsiteX10" fmla="*/ 1691784 w 10137998"/>
                <a:gd name="connsiteY10" fmla="*/ 82366 h 1391069"/>
                <a:gd name="connsiteX11" fmla="*/ 1740011 w 10137998"/>
                <a:gd name="connsiteY11" fmla="*/ 96954 h 1391069"/>
                <a:gd name="connsiteX12" fmla="*/ 1793301 w 10137998"/>
                <a:gd name="connsiteY12" fmla="*/ 87730 h 1391069"/>
                <a:gd name="connsiteX13" fmla="*/ 1874564 w 10137998"/>
                <a:gd name="connsiteY13" fmla="*/ 111743 h 1391069"/>
                <a:gd name="connsiteX14" fmla="*/ 1978554 w 10137998"/>
                <a:gd name="connsiteY14" fmla="*/ 114919 h 1391069"/>
                <a:gd name="connsiteX15" fmla="*/ 2057143 w 10137998"/>
                <a:gd name="connsiteY15" fmla="*/ 125830 h 1391069"/>
                <a:gd name="connsiteX16" fmla="*/ 2110132 w 10137998"/>
                <a:gd name="connsiteY16" fmla="*/ 139917 h 1391069"/>
                <a:gd name="connsiteX17" fmla="*/ 2139108 w 10137998"/>
                <a:gd name="connsiteY17" fmla="*/ 154305 h 1391069"/>
                <a:gd name="connsiteX18" fmla="*/ 2177509 w 10137998"/>
                <a:gd name="connsiteY18" fmla="*/ 163930 h 1391069"/>
                <a:gd name="connsiteX19" fmla="*/ 2321988 w 10137998"/>
                <a:gd name="connsiteY19" fmla="*/ 211756 h 1391069"/>
                <a:gd name="connsiteX20" fmla="*/ 2370115 w 10137998"/>
                <a:gd name="connsiteY20" fmla="*/ 221381 h 1391069"/>
                <a:gd name="connsiteX21" fmla="*/ 2427866 w 10137998"/>
                <a:gd name="connsiteY21" fmla="*/ 269507 h 1391069"/>
                <a:gd name="connsiteX22" fmla="*/ 2485618 w 10137998"/>
                <a:gd name="connsiteY22" fmla="*/ 308008 h 1391069"/>
                <a:gd name="connsiteX23" fmla="*/ 2504868 w 10137998"/>
                <a:gd name="connsiteY23" fmla="*/ 336884 h 1391069"/>
                <a:gd name="connsiteX24" fmla="*/ 2572245 w 10137998"/>
                <a:gd name="connsiteY24" fmla="*/ 365760 h 1391069"/>
                <a:gd name="connsiteX25" fmla="*/ 2629997 w 10137998"/>
                <a:gd name="connsiteY25" fmla="*/ 375385 h 1391069"/>
                <a:gd name="connsiteX26" fmla="*/ 2658873 w 10137998"/>
                <a:gd name="connsiteY26" fmla="*/ 385010 h 1391069"/>
                <a:gd name="connsiteX27" fmla="*/ 2716624 w 10137998"/>
                <a:gd name="connsiteY27" fmla="*/ 394636 h 1391069"/>
                <a:gd name="connsiteX28" fmla="*/ 2745500 w 10137998"/>
                <a:gd name="connsiteY28" fmla="*/ 404261 h 1391069"/>
                <a:gd name="connsiteX29" fmla="*/ 2793626 w 10137998"/>
                <a:gd name="connsiteY29" fmla="*/ 413886 h 1391069"/>
                <a:gd name="connsiteX30" fmla="*/ 2832127 w 10137998"/>
                <a:gd name="connsiteY30" fmla="*/ 423511 h 1391069"/>
                <a:gd name="connsiteX31" fmla="*/ 3140136 w 10137998"/>
                <a:gd name="connsiteY31" fmla="*/ 423511 h 1391069"/>
                <a:gd name="connsiteX32" fmla="*/ 3169011 w 10137998"/>
                <a:gd name="connsiteY32" fmla="*/ 433137 h 1391069"/>
                <a:gd name="connsiteX33" fmla="*/ 3274889 w 10137998"/>
                <a:gd name="connsiteY33" fmla="*/ 442762 h 1391069"/>
                <a:gd name="connsiteX34" fmla="*/ 3515521 w 10137998"/>
                <a:gd name="connsiteY34" fmla="*/ 442762 h 1391069"/>
                <a:gd name="connsiteX35" fmla="*/ 3611774 w 10137998"/>
                <a:gd name="connsiteY35" fmla="*/ 413886 h 1391069"/>
                <a:gd name="connsiteX36" fmla="*/ 3688776 w 10137998"/>
                <a:gd name="connsiteY36" fmla="*/ 394636 h 1391069"/>
                <a:gd name="connsiteX37" fmla="*/ 3842780 w 10137998"/>
                <a:gd name="connsiteY37" fmla="*/ 404261 h 1391069"/>
                <a:gd name="connsiteX38" fmla="*/ 4064161 w 10137998"/>
                <a:gd name="connsiteY38" fmla="*/ 385010 h 1391069"/>
                <a:gd name="connsiteX39" fmla="*/ 4102662 w 10137998"/>
                <a:gd name="connsiteY39" fmla="*/ 375385 h 1391069"/>
                <a:gd name="connsiteX40" fmla="*/ 4179664 w 10137998"/>
                <a:gd name="connsiteY40" fmla="*/ 365760 h 1391069"/>
                <a:gd name="connsiteX41" fmla="*/ 4458797 w 10137998"/>
                <a:gd name="connsiteY41" fmla="*/ 385010 h 1391069"/>
                <a:gd name="connsiteX42" fmla="*/ 4699428 w 10137998"/>
                <a:gd name="connsiteY42" fmla="*/ 404261 h 1391069"/>
                <a:gd name="connsiteX43" fmla="*/ 4814931 w 10137998"/>
                <a:gd name="connsiteY43" fmla="*/ 423511 h 1391069"/>
                <a:gd name="connsiteX44" fmla="*/ 4843807 w 10137998"/>
                <a:gd name="connsiteY44" fmla="*/ 433137 h 1391069"/>
                <a:gd name="connsiteX45" fmla="*/ 4930435 w 10137998"/>
                <a:gd name="connsiteY45" fmla="*/ 442762 h 1391069"/>
                <a:gd name="connsiteX46" fmla="*/ 5017062 w 10137998"/>
                <a:gd name="connsiteY46" fmla="*/ 481263 h 1391069"/>
                <a:gd name="connsiteX47" fmla="*/ 5065188 w 10137998"/>
                <a:gd name="connsiteY47" fmla="*/ 490888 h 1391069"/>
                <a:gd name="connsiteX48" fmla="*/ 5094064 w 10137998"/>
                <a:gd name="connsiteY48" fmla="*/ 500513 h 1391069"/>
                <a:gd name="connsiteX49" fmla="*/ 5171066 w 10137998"/>
                <a:gd name="connsiteY49" fmla="*/ 471638 h 1391069"/>
                <a:gd name="connsiteX50" fmla="*/ 5199942 w 10137998"/>
                <a:gd name="connsiteY50" fmla="*/ 442762 h 1391069"/>
                <a:gd name="connsiteX51" fmla="*/ 5296195 w 10137998"/>
                <a:gd name="connsiteY51" fmla="*/ 433137 h 1391069"/>
                <a:gd name="connsiteX52" fmla="*/ 5373197 w 10137998"/>
                <a:gd name="connsiteY52" fmla="*/ 423511 h 1391069"/>
                <a:gd name="connsiteX53" fmla="*/ 5440574 w 10137998"/>
                <a:gd name="connsiteY53" fmla="*/ 413886 h 1391069"/>
                <a:gd name="connsiteX54" fmla="*/ 5825584 w 10137998"/>
                <a:gd name="connsiteY54" fmla="*/ 394636 h 1391069"/>
                <a:gd name="connsiteX55" fmla="*/ 5892961 w 10137998"/>
                <a:gd name="connsiteY55" fmla="*/ 385010 h 1391069"/>
                <a:gd name="connsiteX56" fmla="*/ 5921837 w 10137998"/>
                <a:gd name="connsiteY56" fmla="*/ 375385 h 1391069"/>
                <a:gd name="connsiteX57" fmla="*/ 6210595 w 10137998"/>
                <a:gd name="connsiteY57" fmla="*/ 385010 h 1391069"/>
                <a:gd name="connsiteX58" fmla="*/ 6383849 w 10137998"/>
                <a:gd name="connsiteY58" fmla="*/ 375385 h 1391069"/>
                <a:gd name="connsiteX59" fmla="*/ 6393475 w 10137998"/>
                <a:gd name="connsiteY59" fmla="*/ 346509 h 1391069"/>
                <a:gd name="connsiteX60" fmla="*/ 6422350 w 10137998"/>
                <a:gd name="connsiteY60" fmla="*/ 327259 h 1391069"/>
                <a:gd name="connsiteX61" fmla="*/ 6470477 w 10137998"/>
                <a:gd name="connsiteY61" fmla="*/ 279132 h 1391069"/>
                <a:gd name="connsiteX62" fmla="*/ 6489727 w 10137998"/>
                <a:gd name="connsiteY62" fmla="*/ 250257 h 1391069"/>
                <a:gd name="connsiteX63" fmla="*/ 6547479 w 10137998"/>
                <a:gd name="connsiteY63" fmla="*/ 211756 h 1391069"/>
                <a:gd name="connsiteX64" fmla="*/ 6605230 w 10137998"/>
                <a:gd name="connsiteY64" fmla="*/ 182880 h 1391069"/>
                <a:gd name="connsiteX65" fmla="*/ 6634106 w 10137998"/>
                <a:gd name="connsiteY65" fmla="*/ 163629 h 1391069"/>
                <a:gd name="connsiteX66" fmla="*/ 6691858 w 10137998"/>
                <a:gd name="connsiteY66" fmla="*/ 144379 h 1391069"/>
                <a:gd name="connsiteX67" fmla="*/ 6720734 w 10137998"/>
                <a:gd name="connsiteY67" fmla="*/ 125128 h 1391069"/>
                <a:gd name="connsiteX68" fmla="*/ 6759235 w 10137998"/>
                <a:gd name="connsiteY68" fmla="*/ 115503 h 1391069"/>
                <a:gd name="connsiteX69" fmla="*/ 6788110 w 10137998"/>
                <a:gd name="connsiteY69" fmla="*/ 105878 h 1391069"/>
                <a:gd name="connsiteX70" fmla="*/ 6970990 w 10137998"/>
                <a:gd name="connsiteY70" fmla="*/ 86627 h 1391069"/>
                <a:gd name="connsiteX71" fmla="*/ 7144245 w 10137998"/>
                <a:gd name="connsiteY71" fmla="*/ 67377 h 1391069"/>
                <a:gd name="connsiteX72" fmla="*/ 7211622 w 10137998"/>
                <a:gd name="connsiteY72" fmla="*/ 57751 h 1391069"/>
                <a:gd name="connsiteX73" fmla="*/ 7423378 w 10137998"/>
                <a:gd name="connsiteY73" fmla="*/ 48126 h 1391069"/>
                <a:gd name="connsiteX74" fmla="*/ 7490755 w 10137998"/>
                <a:gd name="connsiteY74" fmla="*/ 28876 h 1391069"/>
                <a:gd name="connsiteX75" fmla="*/ 7664009 w 10137998"/>
                <a:gd name="connsiteY75" fmla="*/ 19250 h 1391069"/>
                <a:gd name="connsiteX76" fmla="*/ 7789138 w 10137998"/>
                <a:gd name="connsiteY76" fmla="*/ 0 h 1391069"/>
                <a:gd name="connsiteX77" fmla="*/ 7952767 w 10137998"/>
                <a:gd name="connsiteY77" fmla="*/ 9625 h 1391069"/>
                <a:gd name="connsiteX78" fmla="*/ 8097146 w 10137998"/>
                <a:gd name="connsiteY78" fmla="*/ 38501 h 1391069"/>
                <a:gd name="connsiteX79" fmla="*/ 8126022 w 10137998"/>
                <a:gd name="connsiteY79" fmla="*/ 48126 h 1391069"/>
                <a:gd name="connsiteX80" fmla="*/ 8203024 w 10137998"/>
                <a:gd name="connsiteY80" fmla="*/ 67377 h 1391069"/>
                <a:gd name="connsiteX81" fmla="*/ 8241525 w 10137998"/>
                <a:gd name="connsiteY81" fmla="*/ 86627 h 1391069"/>
                <a:gd name="connsiteX82" fmla="*/ 8376279 w 10137998"/>
                <a:gd name="connsiteY82" fmla="*/ 115503 h 1391069"/>
                <a:gd name="connsiteX83" fmla="*/ 8434030 w 10137998"/>
                <a:gd name="connsiteY83" fmla="*/ 134753 h 1391069"/>
                <a:gd name="connsiteX84" fmla="*/ 8511033 w 10137998"/>
                <a:gd name="connsiteY84" fmla="*/ 154004 h 1391069"/>
                <a:gd name="connsiteX85" fmla="*/ 8539908 w 10137998"/>
                <a:gd name="connsiteY85" fmla="*/ 182880 h 1391069"/>
                <a:gd name="connsiteX86" fmla="*/ 8616910 w 10137998"/>
                <a:gd name="connsiteY86" fmla="*/ 231006 h 1391069"/>
                <a:gd name="connsiteX87" fmla="*/ 8665037 w 10137998"/>
                <a:gd name="connsiteY87" fmla="*/ 317633 h 1391069"/>
                <a:gd name="connsiteX88" fmla="*/ 8655411 w 10137998"/>
                <a:gd name="connsiteY88" fmla="*/ 413886 h 1391069"/>
                <a:gd name="connsiteX89" fmla="*/ 8645786 w 10137998"/>
                <a:gd name="connsiteY89" fmla="*/ 442762 h 1391069"/>
                <a:gd name="connsiteX90" fmla="*/ 8616910 w 10137998"/>
                <a:gd name="connsiteY90" fmla="*/ 452387 h 1391069"/>
                <a:gd name="connsiteX91" fmla="*/ 8597660 w 10137998"/>
                <a:gd name="connsiteY91" fmla="*/ 481263 h 1391069"/>
                <a:gd name="connsiteX92" fmla="*/ 8665037 w 10137998"/>
                <a:gd name="connsiteY92" fmla="*/ 519764 h 1391069"/>
                <a:gd name="connsiteX93" fmla="*/ 8713163 w 10137998"/>
                <a:gd name="connsiteY93" fmla="*/ 529389 h 1391069"/>
                <a:gd name="connsiteX94" fmla="*/ 8819041 w 10137998"/>
                <a:gd name="connsiteY94" fmla="*/ 558265 h 1391069"/>
                <a:gd name="connsiteX95" fmla="*/ 8886418 w 10137998"/>
                <a:gd name="connsiteY95" fmla="*/ 548640 h 1391069"/>
                <a:gd name="connsiteX96" fmla="*/ 8953795 w 10137998"/>
                <a:gd name="connsiteY96" fmla="*/ 519764 h 1391069"/>
                <a:gd name="connsiteX97" fmla="*/ 9030797 w 10137998"/>
                <a:gd name="connsiteY97" fmla="*/ 500513 h 1391069"/>
                <a:gd name="connsiteX98" fmla="*/ 9175176 w 10137998"/>
                <a:gd name="connsiteY98" fmla="*/ 490888 h 1391069"/>
                <a:gd name="connsiteX99" fmla="*/ 9483184 w 10137998"/>
                <a:gd name="connsiteY99" fmla="*/ 510139 h 1391069"/>
                <a:gd name="connsiteX100" fmla="*/ 9512060 w 10137998"/>
                <a:gd name="connsiteY100" fmla="*/ 519764 h 1391069"/>
                <a:gd name="connsiteX101" fmla="*/ 9550561 w 10137998"/>
                <a:gd name="connsiteY101" fmla="*/ 529389 h 1391069"/>
                <a:gd name="connsiteX102" fmla="*/ 9579437 w 10137998"/>
                <a:gd name="connsiteY102" fmla="*/ 539015 h 1391069"/>
                <a:gd name="connsiteX103" fmla="*/ 9627563 w 10137998"/>
                <a:gd name="connsiteY103" fmla="*/ 548640 h 1391069"/>
                <a:gd name="connsiteX104" fmla="*/ 9685315 w 10137998"/>
                <a:gd name="connsiteY104" fmla="*/ 567890 h 1391069"/>
                <a:gd name="connsiteX105" fmla="*/ 9771942 w 10137998"/>
                <a:gd name="connsiteY105" fmla="*/ 596766 h 1391069"/>
                <a:gd name="connsiteX106" fmla="*/ 9800818 w 10137998"/>
                <a:gd name="connsiteY106" fmla="*/ 606391 h 1391069"/>
                <a:gd name="connsiteX107" fmla="*/ 9829694 w 10137998"/>
                <a:gd name="connsiteY107" fmla="*/ 616017 h 1391069"/>
                <a:gd name="connsiteX108" fmla="*/ 9925946 w 10137998"/>
                <a:gd name="connsiteY108" fmla="*/ 635267 h 1391069"/>
                <a:gd name="connsiteX109" fmla="*/ 10051075 w 10137998"/>
                <a:gd name="connsiteY109" fmla="*/ 741145 h 1391069"/>
                <a:gd name="connsiteX110" fmla="*/ 10108826 w 10137998"/>
                <a:gd name="connsiteY110" fmla="*/ 798897 h 1391069"/>
                <a:gd name="connsiteX111" fmla="*/ 10118451 w 10137998"/>
                <a:gd name="connsiteY111" fmla="*/ 827772 h 1391069"/>
                <a:gd name="connsiteX112" fmla="*/ 10137702 w 10137998"/>
                <a:gd name="connsiteY112" fmla="*/ 856648 h 1391069"/>
                <a:gd name="connsiteX113" fmla="*/ 10128077 w 10137998"/>
                <a:gd name="connsiteY113" fmla="*/ 885524 h 1391069"/>
                <a:gd name="connsiteX114" fmla="*/ 10070325 w 10137998"/>
                <a:gd name="connsiteY114" fmla="*/ 933650 h 1391069"/>
                <a:gd name="connsiteX115" fmla="*/ 10022199 w 10137998"/>
                <a:gd name="connsiteY115" fmla="*/ 972151 h 1391069"/>
                <a:gd name="connsiteX116" fmla="*/ 10002948 w 10137998"/>
                <a:gd name="connsiteY116" fmla="*/ 1001027 h 1391069"/>
                <a:gd name="connsiteX117" fmla="*/ 9916321 w 10137998"/>
                <a:gd name="connsiteY117" fmla="*/ 1049153 h 1391069"/>
                <a:gd name="connsiteX118" fmla="*/ 9887445 w 10137998"/>
                <a:gd name="connsiteY118" fmla="*/ 1068404 h 1391069"/>
                <a:gd name="connsiteX119" fmla="*/ 9791193 w 10137998"/>
                <a:gd name="connsiteY119" fmla="*/ 1097280 h 1391069"/>
                <a:gd name="connsiteX120" fmla="*/ 9762317 w 10137998"/>
                <a:gd name="connsiteY120" fmla="*/ 1106905 h 1391069"/>
                <a:gd name="connsiteX121" fmla="*/ 9540936 w 10137998"/>
                <a:gd name="connsiteY121" fmla="*/ 1126156 h 1391069"/>
                <a:gd name="connsiteX122" fmla="*/ 9483184 w 10137998"/>
                <a:gd name="connsiteY122" fmla="*/ 1135781 h 1391069"/>
                <a:gd name="connsiteX123" fmla="*/ 9406182 w 10137998"/>
                <a:gd name="connsiteY123" fmla="*/ 1145406 h 1391069"/>
                <a:gd name="connsiteX124" fmla="*/ 9358056 w 10137998"/>
                <a:gd name="connsiteY124" fmla="*/ 1155031 h 1391069"/>
                <a:gd name="connsiteX125" fmla="*/ 9271428 w 10137998"/>
                <a:gd name="connsiteY125" fmla="*/ 1164657 h 1391069"/>
                <a:gd name="connsiteX126" fmla="*/ 8819041 w 10137998"/>
                <a:gd name="connsiteY126" fmla="*/ 1183907 h 1391069"/>
                <a:gd name="connsiteX127" fmla="*/ 8511033 w 10137998"/>
                <a:gd name="connsiteY127" fmla="*/ 1193532 h 1391069"/>
                <a:gd name="connsiteX128" fmla="*/ 8472531 w 10137998"/>
                <a:gd name="connsiteY128" fmla="*/ 1212783 h 1391069"/>
                <a:gd name="connsiteX129" fmla="*/ 8414780 w 10137998"/>
                <a:gd name="connsiteY129" fmla="*/ 1251284 h 1391069"/>
                <a:gd name="connsiteX130" fmla="*/ 8347403 w 10137998"/>
                <a:gd name="connsiteY130" fmla="*/ 1270535 h 1391069"/>
                <a:gd name="connsiteX131" fmla="*/ 8318527 w 10137998"/>
                <a:gd name="connsiteY131" fmla="*/ 1280160 h 1391069"/>
                <a:gd name="connsiteX132" fmla="*/ 7981643 w 10137998"/>
                <a:gd name="connsiteY132" fmla="*/ 1299410 h 1391069"/>
                <a:gd name="connsiteX133" fmla="*/ 7923891 w 10137998"/>
                <a:gd name="connsiteY133" fmla="*/ 1309036 h 1391069"/>
                <a:gd name="connsiteX134" fmla="*/ 7596633 w 10137998"/>
                <a:gd name="connsiteY134" fmla="*/ 1337911 h 1391069"/>
                <a:gd name="connsiteX135" fmla="*/ 7269374 w 10137998"/>
                <a:gd name="connsiteY135" fmla="*/ 1337911 h 1391069"/>
                <a:gd name="connsiteX136" fmla="*/ 7230873 w 10137998"/>
                <a:gd name="connsiteY136" fmla="*/ 1328286 h 1391069"/>
                <a:gd name="connsiteX137" fmla="*/ 7019117 w 10137998"/>
                <a:gd name="connsiteY137" fmla="*/ 1309036 h 1391069"/>
                <a:gd name="connsiteX138" fmla="*/ 6739984 w 10137998"/>
                <a:gd name="connsiteY138" fmla="*/ 1289785 h 1391069"/>
                <a:gd name="connsiteX139" fmla="*/ 6682233 w 10137998"/>
                <a:gd name="connsiteY139" fmla="*/ 1270535 h 1391069"/>
                <a:gd name="connsiteX140" fmla="*/ 6653357 w 10137998"/>
                <a:gd name="connsiteY140" fmla="*/ 1260909 h 1391069"/>
                <a:gd name="connsiteX141" fmla="*/ 6624481 w 10137998"/>
                <a:gd name="connsiteY141" fmla="*/ 1232033 h 1391069"/>
                <a:gd name="connsiteX142" fmla="*/ 6566729 w 10137998"/>
                <a:gd name="connsiteY142" fmla="*/ 1193532 h 1391069"/>
                <a:gd name="connsiteX143" fmla="*/ 6537854 w 10137998"/>
                <a:gd name="connsiteY143" fmla="*/ 1174282 h 1391069"/>
                <a:gd name="connsiteX144" fmla="*/ 6508978 w 10137998"/>
                <a:gd name="connsiteY144" fmla="*/ 1145406 h 1391069"/>
                <a:gd name="connsiteX145" fmla="*/ 6489727 w 10137998"/>
                <a:gd name="connsiteY145" fmla="*/ 1116530 h 1391069"/>
                <a:gd name="connsiteX146" fmla="*/ 6460851 w 10137998"/>
                <a:gd name="connsiteY146" fmla="*/ 1078029 h 1391069"/>
                <a:gd name="connsiteX147" fmla="*/ 6422350 w 10137998"/>
                <a:gd name="connsiteY147" fmla="*/ 1029903 h 1391069"/>
                <a:gd name="connsiteX148" fmla="*/ 6316473 w 10137998"/>
                <a:gd name="connsiteY148" fmla="*/ 981777 h 1391069"/>
                <a:gd name="connsiteX149" fmla="*/ 6220220 w 10137998"/>
                <a:gd name="connsiteY149" fmla="*/ 962526 h 1391069"/>
                <a:gd name="connsiteX150" fmla="*/ 6191344 w 10137998"/>
                <a:gd name="connsiteY150" fmla="*/ 943276 h 1391069"/>
                <a:gd name="connsiteX151" fmla="*/ 6056590 w 10137998"/>
                <a:gd name="connsiteY151" fmla="*/ 943276 h 1391069"/>
                <a:gd name="connsiteX152" fmla="*/ 5969963 w 10137998"/>
                <a:gd name="connsiteY152" fmla="*/ 981777 h 1391069"/>
                <a:gd name="connsiteX153" fmla="*/ 5931462 w 10137998"/>
                <a:gd name="connsiteY153" fmla="*/ 1068404 h 1391069"/>
                <a:gd name="connsiteX154" fmla="*/ 5921837 w 10137998"/>
                <a:gd name="connsiteY154" fmla="*/ 1097280 h 1391069"/>
                <a:gd name="connsiteX155" fmla="*/ 5912211 w 10137998"/>
                <a:gd name="connsiteY155" fmla="*/ 1145406 h 1391069"/>
                <a:gd name="connsiteX156" fmla="*/ 5854460 w 10137998"/>
                <a:gd name="connsiteY156" fmla="*/ 1203158 h 1391069"/>
                <a:gd name="connsiteX157" fmla="*/ 5796708 w 10137998"/>
                <a:gd name="connsiteY157" fmla="*/ 1222408 h 1391069"/>
                <a:gd name="connsiteX158" fmla="*/ 5738957 w 10137998"/>
                <a:gd name="connsiteY158" fmla="*/ 1260909 h 1391069"/>
                <a:gd name="connsiteX159" fmla="*/ 5710081 w 10137998"/>
                <a:gd name="connsiteY159" fmla="*/ 1280160 h 1391069"/>
                <a:gd name="connsiteX160" fmla="*/ 5575327 w 10137998"/>
                <a:gd name="connsiteY160" fmla="*/ 1318661 h 1391069"/>
                <a:gd name="connsiteX161" fmla="*/ 5517576 w 10137998"/>
                <a:gd name="connsiteY161" fmla="*/ 1328286 h 1391069"/>
                <a:gd name="connsiteX162" fmla="*/ 5049697 w 10137998"/>
                <a:gd name="connsiteY162" fmla="*/ 1390299 h 1391069"/>
                <a:gd name="connsiteX163" fmla="*/ 4776430 w 10137998"/>
                <a:gd name="connsiteY163" fmla="*/ 1357162 h 1391069"/>
                <a:gd name="connsiteX164" fmla="*/ 4737929 w 10137998"/>
                <a:gd name="connsiteY164" fmla="*/ 1366787 h 1391069"/>
                <a:gd name="connsiteX165" fmla="*/ 4545424 w 10137998"/>
                <a:gd name="connsiteY165" fmla="*/ 1376412 h 1391069"/>
                <a:gd name="connsiteX166" fmla="*/ 4458797 w 10137998"/>
                <a:gd name="connsiteY166" fmla="*/ 1357162 h 1391069"/>
                <a:gd name="connsiteX167" fmla="*/ 4401045 w 10137998"/>
                <a:gd name="connsiteY167" fmla="*/ 1328286 h 1391069"/>
                <a:gd name="connsiteX168" fmla="*/ 4381795 w 10137998"/>
                <a:gd name="connsiteY168" fmla="*/ 1332748 h 1391069"/>
                <a:gd name="connsiteX169" fmla="*/ 4348156 w 10137998"/>
                <a:gd name="connsiteY169" fmla="*/ 1323122 h 1391069"/>
                <a:gd name="connsiteX170" fmla="*/ 4304993 w 10137998"/>
                <a:gd name="connsiteY170" fmla="*/ 1313397 h 1391069"/>
                <a:gd name="connsiteX171" fmla="*/ 4271254 w 10137998"/>
                <a:gd name="connsiteY171" fmla="*/ 1289484 h 1391069"/>
                <a:gd name="connsiteX172" fmla="*/ 4184627 w 10137998"/>
                <a:gd name="connsiteY172" fmla="*/ 1255645 h 1391069"/>
                <a:gd name="connsiteX173" fmla="*/ 4131939 w 10137998"/>
                <a:gd name="connsiteY173" fmla="*/ 1222208 h 1391069"/>
                <a:gd name="connsiteX174" fmla="*/ 4078749 w 10137998"/>
                <a:gd name="connsiteY174" fmla="*/ 1188569 h 1391069"/>
                <a:gd name="connsiteX175" fmla="*/ 4030924 w 10137998"/>
                <a:gd name="connsiteY175" fmla="*/ 1001228 h 1391069"/>
                <a:gd name="connsiteX176" fmla="*/ 4064161 w 10137998"/>
                <a:gd name="connsiteY176" fmla="*/ 972151 h 1391069"/>
                <a:gd name="connsiteX177" fmla="*/ 3996684 w 10137998"/>
                <a:gd name="connsiteY177" fmla="*/ 966788 h 1391069"/>
                <a:gd name="connsiteX178" fmla="*/ 3953320 w 10137998"/>
                <a:gd name="connsiteY178" fmla="*/ 957163 h 1391069"/>
                <a:gd name="connsiteX179" fmla="*/ 3829194 w 10137998"/>
                <a:gd name="connsiteY179" fmla="*/ 942674 h 1391069"/>
                <a:gd name="connsiteX180" fmla="*/ 3578135 w 10137998"/>
                <a:gd name="connsiteY180" fmla="*/ 904173 h 1391069"/>
                <a:gd name="connsiteX181" fmla="*/ 3380767 w 10137998"/>
                <a:gd name="connsiteY181" fmla="*/ 837398 h 1391069"/>
                <a:gd name="connsiteX182" fmla="*/ 3323016 w 10137998"/>
                <a:gd name="connsiteY182" fmla="*/ 856648 h 1391069"/>
                <a:gd name="connsiteX183" fmla="*/ 3265264 w 10137998"/>
                <a:gd name="connsiteY183" fmla="*/ 885524 h 1391069"/>
                <a:gd name="connsiteX184" fmla="*/ 3236388 w 10137998"/>
                <a:gd name="connsiteY184" fmla="*/ 904775 h 1391069"/>
                <a:gd name="connsiteX185" fmla="*/ 3178637 w 10137998"/>
                <a:gd name="connsiteY185" fmla="*/ 924025 h 1391069"/>
                <a:gd name="connsiteX186" fmla="*/ 3101635 w 10137998"/>
                <a:gd name="connsiteY186" fmla="*/ 943276 h 1391069"/>
                <a:gd name="connsiteX187" fmla="*/ 2947630 w 10137998"/>
                <a:gd name="connsiteY187" fmla="*/ 962526 h 1391069"/>
                <a:gd name="connsiteX188" fmla="*/ 2601121 w 10137998"/>
                <a:gd name="connsiteY188" fmla="*/ 981777 h 1391069"/>
                <a:gd name="connsiteX189" fmla="*/ 2273862 w 10137998"/>
                <a:gd name="connsiteY189" fmla="*/ 972151 h 1391069"/>
                <a:gd name="connsiteX190" fmla="*/ 2206485 w 10137998"/>
                <a:gd name="connsiteY190" fmla="*/ 962526 h 1391069"/>
                <a:gd name="connsiteX191" fmla="*/ 2071731 w 10137998"/>
                <a:gd name="connsiteY191" fmla="*/ 972151 h 1391069"/>
                <a:gd name="connsiteX192" fmla="*/ 2013980 w 10137998"/>
                <a:gd name="connsiteY192" fmla="*/ 991402 h 1391069"/>
                <a:gd name="connsiteX193" fmla="*/ 1946603 w 10137998"/>
                <a:gd name="connsiteY193" fmla="*/ 1029903 h 1391069"/>
                <a:gd name="connsiteX194" fmla="*/ 1859976 w 10137998"/>
                <a:gd name="connsiteY194" fmla="*/ 1049153 h 1391069"/>
                <a:gd name="connsiteX195" fmla="*/ 1831100 w 10137998"/>
                <a:gd name="connsiteY195" fmla="*/ 1078029 h 1391069"/>
                <a:gd name="connsiteX196" fmla="*/ 1792599 w 10137998"/>
                <a:gd name="connsiteY196" fmla="*/ 1087655 h 1391069"/>
                <a:gd name="connsiteX197" fmla="*/ 1725222 w 10137998"/>
                <a:gd name="connsiteY197" fmla="*/ 1106905 h 1391069"/>
                <a:gd name="connsiteX198" fmla="*/ 1638595 w 10137998"/>
                <a:gd name="connsiteY198" fmla="*/ 1116530 h 1391069"/>
                <a:gd name="connsiteX199" fmla="*/ 1523091 w 10137998"/>
                <a:gd name="connsiteY199" fmla="*/ 1135781 h 1391069"/>
                <a:gd name="connsiteX200" fmla="*/ 1359462 w 10137998"/>
                <a:gd name="connsiteY200" fmla="*/ 1155031 h 1391069"/>
                <a:gd name="connsiteX201" fmla="*/ 1041828 w 10137998"/>
                <a:gd name="connsiteY201" fmla="*/ 1174282 h 1391069"/>
                <a:gd name="connsiteX202" fmla="*/ 1003327 w 10137998"/>
                <a:gd name="connsiteY202" fmla="*/ 1183907 h 1391069"/>
                <a:gd name="connsiteX203" fmla="*/ 868574 w 10137998"/>
                <a:gd name="connsiteY203" fmla="*/ 1193532 h 1391069"/>
                <a:gd name="connsiteX204" fmla="*/ 665841 w 10137998"/>
                <a:gd name="connsiteY204" fmla="*/ 1183907 h 1391069"/>
                <a:gd name="connsiteX205" fmla="*/ 541315 w 10137998"/>
                <a:gd name="connsiteY205" fmla="*/ 1164657 h 1391069"/>
                <a:gd name="connsiteX206" fmla="*/ 483563 w 10137998"/>
                <a:gd name="connsiteY206" fmla="*/ 1155031 h 1391069"/>
                <a:gd name="connsiteX207" fmla="*/ 348809 w 10137998"/>
                <a:gd name="connsiteY207" fmla="*/ 1116530 h 1391069"/>
                <a:gd name="connsiteX208" fmla="*/ 310308 w 10137998"/>
                <a:gd name="connsiteY208" fmla="*/ 1097280 h 1391069"/>
                <a:gd name="connsiteX209" fmla="*/ 281433 w 10137998"/>
                <a:gd name="connsiteY209" fmla="*/ 1078029 h 1391069"/>
                <a:gd name="connsiteX210" fmla="*/ 233306 w 10137998"/>
                <a:gd name="connsiteY210" fmla="*/ 1068404 h 1391069"/>
                <a:gd name="connsiteX211" fmla="*/ 194805 w 10137998"/>
                <a:gd name="connsiteY211" fmla="*/ 1058779 h 1391069"/>
                <a:gd name="connsiteX212" fmla="*/ 137054 w 10137998"/>
                <a:gd name="connsiteY212" fmla="*/ 1039528 h 1391069"/>
                <a:gd name="connsiteX213" fmla="*/ 83964 w 10137998"/>
                <a:gd name="connsiteY213" fmla="*/ 1001228 h 1391069"/>
                <a:gd name="connsiteX214" fmla="*/ 11925 w 10137998"/>
                <a:gd name="connsiteY214" fmla="*/ 904775 h 1391069"/>
                <a:gd name="connsiteX215" fmla="*/ 2300 w 10137998"/>
                <a:gd name="connsiteY215" fmla="*/ 875899 h 1391069"/>
                <a:gd name="connsiteX216" fmla="*/ 35738 w 10137998"/>
                <a:gd name="connsiteY216" fmla="*/ 798897 h 1391069"/>
                <a:gd name="connsiteX217" fmla="*/ 79302 w 10137998"/>
                <a:gd name="connsiteY217" fmla="*/ 760396 h 1391069"/>
                <a:gd name="connsiteX218" fmla="*/ 137054 w 10137998"/>
                <a:gd name="connsiteY218" fmla="*/ 741145 h 1391069"/>
                <a:gd name="connsiteX219" fmla="*/ 165929 w 10137998"/>
                <a:gd name="connsiteY219" fmla="*/ 731520 h 1391069"/>
                <a:gd name="connsiteX220" fmla="*/ 238369 w 10137998"/>
                <a:gd name="connsiteY220" fmla="*/ 693320 h 1391069"/>
                <a:gd name="connsiteX221" fmla="*/ 305846 w 10137998"/>
                <a:gd name="connsiteY221" fmla="*/ 669306 h 1391069"/>
                <a:gd name="connsiteX222" fmla="*/ 363397 w 10137998"/>
                <a:gd name="connsiteY222" fmla="*/ 654919 h 1391069"/>
                <a:gd name="connsiteX223" fmla="*/ 445363 w 10137998"/>
                <a:gd name="connsiteY223" fmla="*/ 631005 h 1391069"/>
                <a:gd name="connsiteX224" fmla="*/ 512740 w 10137998"/>
                <a:gd name="connsiteY224" fmla="*/ 611856 h 1391069"/>
                <a:gd name="connsiteX225" fmla="*/ 580016 w 10137998"/>
                <a:gd name="connsiteY225" fmla="*/ 625943 h 1391069"/>
                <a:gd name="connsiteX226" fmla="*/ 608892 w 10137998"/>
                <a:gd name="connsiteY226" fmla="*/ 606792 h 1391069"/>
                <a:gd name="connsiteX227" fmla="*/ 685694 w 10137998"/>
                <a:gd name="connsiteY227" fmla="*/ 606391 h 1391069"/>
                <a:gd name="connsiteX228" fmla="*/ 671305 w 10137998"/>
                <a:gd name="connsiteY228" fmla="*/ 562928 h 1391069"/>
                <a:gd name="connsiteX229" fmla="*/ 608691 w 10137998"/>
                <a:gd name="connsiteY229" fmla="*/ 543376 h 1391069"/>
                <a:gd name="connsiteX230" fmla="*/ 541415 w 10137998"/>
                <a:gd name="connsiteY230" fmla="*/ 519363 h 1391069"/>
                <a:gd name="connsiteX231" fmla="*/ 498352 w 10137998"/>
                <a:gd name="connsiteY231" fmla="*/ 495249 h 1391069"/>
                <a:gd name="connsiteX232" fmla="*/ 455289 w 10137998"/>
                <a:gd name="connsiteY232" fmla="*/ 427973 h 1391069"/>
                <a:gd name="connsiteX233" fmla="*/ 431276 w 10137998"/>
                <a:gd name="connsiteY233" fmla="*/ 317533 h 1391069"/>
                <a:gd name="connsiteX234" fmla="*/ 502814 w 10137998"/>
                <a:gd name="connsiteY234" fmla="*/ 221381 h 1391069"/>
                <a:gd name="connsiteX235" fmla="*/ 531689 w 10137998"/>
                <a:gd name="connsiteY235" fmla="*/ 202130 h 1391069"/>
                <a:gd name="connsiteX236" fmla="*/ 637567 w 10137998"/>
                <a:gd name="connsiteY236" fmla="*/ 182880 h 1391069"/>
                <a:gd name="connsiteX0" fmla="*/ 637567 w 10137998"/>
                <a:gd name="connsiteY0" fmla="*/ 182880 h 1394314"/>
                <a:gd name="connsiteX1" fmla="*/ 695319 w 10137998"/>
                <a:gd name="connsiteY1" fmla="*/ 173255 h 1394314"/>
                <a:gd name="connsiteX2" fmla="*/ 753070 w 10137998"/>
                <a:gd name="connsiteY2" fmla="*/ 154004 h 1394314"/>
                <a:gd name="connsiteX3" fmla="*/ 781946 w 10137998"/>
                <a:gd name="connsiteY3" fmla="*/ 134753 h 1394314"/>
                <a:gd name="connsiteX4" fmla="*/ 878199 w 10137998"/>
                <a:gd name="connsiteY4" fmla="*/ 125128 h 1394314"/>
                <a:gd name="connsiteX5" fmla="*/ 1061079 w 10137998"/>
                <a:gd name="connsiteY5" fmla="*/ 115503 h 1394314"/>
                <a:gd name="connsiteX6" fmla="*/ 1099580 w 10137998"/>
                <a:gd name="connsiteY6" fmla="*/ 105878 h 1394314"/>
                <a:gd name="connsiteX7" fmla="*/ 1301710 w 10137998"/>
                <a:gd name="connsiteY7" fmla="*/ 86627 h 1394314"/>
                <a:gd name="connsiteX8" fmla="*/ 1495820 w 10137998"/>
                <a:gd name="connsiteY8" fmla="*/ 86828 h 1394314"/>
                <a:gd name="connsiteX9" fmla="*/ 1662909 w 10137998"/>
                <a:gd name="connsiteY9" fmla="*/ 82265 h 1394314"/>
                <a:gd name="connsiteX10" fmla="*/ 1691784 w 10137998"/>
                <a:gd name="connsiteY10" fmla="*/ 82366 h 1394314"/>
                <a:gd name="connsiteX11" fmla="*/ 1740011 w 10137998"/>
                <a:gd name="connsiteY11" fmla="*/ 96954 h 1394314"/>
                <a:gd name="connsiteX12" fmla="*/ 1793301 w 10137998"/>
                <a:gd name="connsiteY12" fmla="*/ 87730 h 1394314"/>
                <a:gd name="connsiteX13" fmla="*/ 1874564 w 10137998"/>
                <a:gd name="connsiteY13" fmla="*/ 111743 h 1394314"/>
                <a:gd name="connsiteX14" fmla="*/ 1978554 w 10137998"/>
                <a:gd name="connsiteY14" fmla="*/ 114919 h 1394314"/>
                <a:gd name="connsiteX15" fmla="*/ 2057143 w 10137998"/>
                <a:gd name="connsiteY15" fmla="*/ 125830 h 1394314"/>
                <a:gd name="connsiteX16" fmla="*/ 2110132 w 10137998"/>
                <a:gd name="connsiteY16" fmla="*/ 139917 h 1394314"/>
                <a:gd name="connsiteX17" fmla="*/ 2139108 w 10137998"/>
                <a:gd name="connsiteY17" fmla="*/ 154305 h 1394314"/>
                <a:gd name="connsiteX18" fmla="*/ 2177509 w 10137998"/>
                <a:gd name="connsiteY18" fmla="*/ 163930 h 1394314"/>
                <a:gd name="connsiteX19" fmla="*/ 2321988 w 10137998"/>
                <a:gd name="connsiteY19" fmla="*/ 211756 h 1394314"/>
                <a:gd name="connsiteX20" fmla="*/ 2370115 w 10137998"/>
                <a:gd name="connsiteY20" fmla="*/ 221381 h 1394314"/>
                <a:gd name="connsiteX21" fmla="*/ 2427866 w 10137998"/>
                <a:gd name="connsiteY21" fmla="*/ 269507 h 1394314"/>
                <a:gd name="connsiteX22" fmla="*/ 2485618 w 10137998"/>
                <a:gd name="connsiteY22" fmla="*/ 308008 h 1394314"/>
                <a:gd name="connsiteX23" fmla="*/ 2504868 w 10137998"/>
                <a:gd name="connsiteY23" fmla="*/ 336884 h 1394314"/>
                <a:gd name="connsiteX24" fmla="*/ 2572245 w 10137998"/>
                <a:gd name="connsiteY24" fmla="*/ 365760 h 1394314"/>
                <a:gd name="connsiteX25" fmla="*/ 2629997 w 10137998"/>
                <a:gd name="connsiteY25" fmla="*/ 375385 h 1394314"/>
                <a:gd name="connsiteX26" fmla="*/ 2658873 w 10137998"/>
                <a:gd name="connsiteY26" fmla="*/ 385010 h 1394314"/>
                <a:gd name="connsiteX27" fmla="*/ 2716624 w 10137998"/>
                <a:gd name="connsiteY27" fmla="*/ 394636 h 1394314"/>
                <a:gd name="connsiteX28" fmla="*/ 2745500 w 10137998"/>
                <a:gd name="connsiteY28" fmla="*/ 404261 h 1394314"/>
                <a:gd name="connsiteX29" fmla="*/ 2793626 w 10137998"/>
                <a:gd name="connsiteY29" fmla="*/ 413886 h 1394314"/>
                <a:gd name="connsiteX30" fmla="*/ 2832127 w 10137998"/>
                <a:gd name="connsiteY30" fmla="*/ 423511 h 1394314"/>
                <a:gd name="connsiteX31" fmla="*/ 3140136 w 10137998"/>
                <a:gd name="connsiteY31" fmla="*/ 423511 h 1394314"/>
                <a:gd name="connsiteX32" fmla="*/ 3169011 w 10137998"/>
                <a:gd name="connsiteY32" fmla="*/ 433137 h 1394314"/>
                <a:gd name="connsiteX33" fmla="*/ 3274889 w 10137998"/>
                <a:gd name="connsiteY33" fmla="*/ 442762 h 1394314"/>
                <a:gd name="connsiteX34" fmla="*/ 3515521 w 10137998"/>
                <a:gd name="connsiteY34" fmla="*/ 442762 h 1394314"/>
                <a:gd name="connsiteX35" fmla="*/ 3611774 w 10137998"/>
                <a:gd name="connsiteY35" fmla="*/ 413886 h 1394314"/>
                <a:gd name="connsiteX36" fmla="*/ 3688776 w 10137998"/>
                <a:gd name="connsiteY36" fmla="*/ 394636 h 1394314"/>
                <a:gd name="connsiteX37" fmla="*/ 3842780 w 10137998"/>
                <a:gd name="connsiteY37" fmla="*/ 404261 h 1394314"/>
                <a:gd name="connsiteX38" fmla="*/ 4064161 w 10137998"/>
                <a:gd name="connsiteY38" fmla="*/ 385010 h 1394314"/>
                <a:gd name="connsiteX39" fmla="*/ 4102662 w 10137998"/>
                <a:gd name="connsiteY39" fmla="*/ 375385 h 1394314"/>
                <a:gd name="connsiteX40" fmla="*/ 4179664 w 10137998"/>
                <a:gd name="connsiteY40" fmla="*/ 365760 h 1394314"/>
                <a:gd name="connsiteX41" fmla="*/ 4458797 w 10137998"/>
                <a:gd name="connsiteY41" fmla="*/ 385010 h 1394314"/>
                <a:gd name="connsiteX42" fmla="*/ 4699428 w 10137998"/>
                <a:gd name="connsiteY42" fmla="*/ 404261 h 1394314"/>
                <a:gd name="connsiteX43" fmla="*/ 4814931 w 10137998"/>
                <a:gd name="connsiteY43" fmla="*/ 423511 h 1394314"/>
                <a:gd name="connsiteX44" fmla="*/ 4843807 w 10137998"/>
                <a:gd name="connsiteY44" fmla="*/ 433137 h 1394314"/>
                <a:gd name="connsiteX45" fmla="*/ 4930435 w 10137998"/>
                <a:gd name="connsiteY45" fmla="*/ 442762 h 1394314"/>
                <a:gd name="connsiteX46" fmla="*/ 5017062 w 10137998"/>
                <a:gd name="connsiteY46" fmla="*/ 481263 h 1394314"/>
                <a:gd name="connsiteX47" fmla="*/ 5065188 w 10137998"/>
                <a:gd name="connsiteY47" fmla="*/ 490888 h 1394314"/>
                <a:gd name="connsiteX48" fmla="*/ 5094064 w 10137998"/>
                <a:gd name="connsiteY48" fmla="*/ 500513 h 1394314"/>
                <a:gd name="connsiteX49" fmla="*/ 5171066 w 10137998"/>
                <a:gd name="connsiteY49" fmla="*/ 471638 h 1394314"/>
                <a:gd name="connsiteX50" fmla="*/ 5199942 w 10137998"/>
                <a:gd name="connsiteY50" fmla="*/ 442762 h 1394314"/>
                <a:gd name="connsiteX51" fmla="*/ 5296195 w 10137998"/>
                <a:gd name="connsiteY51" fmla="*/ 433137 h 1394314"/>
                <a:gd name="connsiteX52" fmla="*/ 5373197 w 10137998"/>
                <a:gd name="connsiteY52" fmla="*/ 423511 h 1394314"/>
                <a:gd name="connsiteX53" fmla="*/ 5440574 w 10137998"/>
                <a:gd name="connsiteY53" fmla="*/ 413886 h 1394314"/>
                <a:gd name="connsiteX54" fmla="*/ 5825584 w 10137998"/>
                <a:gd name="connsiteY54" fmla="*/ 394636 h 1394314"/>
                <a:gd name="connsiteX55" fmla="*/ 5892961 w 10137998"/>
                <a:gd name="connsiteY55" fmla="*/ 385010 h 1394314"/>
                <a:gd name="connsiteX56" fmla="*/ 5921837 w 10137998"/>
                <a:gd name="connsiteY56" fmla="*/ 375385 h 1394314"/>
                <a:gd name="connsiteX57" fmla="*/ 6210595 w 10137998"/>
                <a:gd name="connsiteY57" fmla="*/ 385010 h 1394314"/>
                <a:gd name="connsiteX58" fmla="*/ 6383849 w 10137998"/>
                <a:gd name="connsiteY58" fmla="*/ 375385 h 1394314"/>
                <a:gd name="connsiteX59" fmla="*/ 6393475 w 10137998"/>
                <a:gd name="connsiteY59" fmla="*/ 346509 h 1394314"/>
                <a:gd name="connsiteX60" fmla="*/ 6422350 w 10137998"/>
                <a:gd name="connsiteY60" fmla="*/ 327259 h 1394314"/>
                <a:gd name="connsiteX61" fmla="*/ 6470477 w 10137998"/>
                <a:gd name="connsiteY61" fmla="*/ 279132 h 1394314"/>
                <a:gd name="connsiteX62" fmla="*/ 6489727 w 10137998"/>
                <a:gd name="connsiteY62" fmla="*/ 250257 h 1394314"/>
                <a:gd name="connsiteX63" fmla="*/ 6547479 w 10137998"/>
                <a:gd name="connsiteY63" fmla="*/ 211756 h 1394314"/>
                <a:gd name="connsiteX64" fmla="*/ 6605230 w 10137998"/>
                <a:gd name="connsiteY64" fmla="*/ 182880 h 1394314"/>
                <a:gd name="connsiteX65" fmla="*/ 6634106 w 10137998"/>
                <a:gd name="connsiteY65" fmla="*/ 163629 h 1394314"/>
                <a:gd name="connsiteX66" fmla="*/ 6691858 w 10137998"/>
                <a:gd name="connsiteY66" fmla="*/ 144379 h 1394314"/>
                <a:gd name="connsiteX67" fmla="*/ 6720734 w 10137998"/>
                <a:gd name="connsiteY67" fmla="*/ 125128 h 1394314"/>
                <a:gd name="connsiteX68" fmla="*/ 6759235 w 10137998"/>
                <a:gd name="connsiteY68" fmla="*/ 115503 h 1394314"/>
                <a:gd name="connsiteX69" fmla="*/ 6788110 w 10137998"/>
                <a:gd name="connsiteY69" fmla="*/ 105878 h 1394314"/>
                <a:gd name="connsiteX70" fmla="*/ 6970990 w 10137998"/>
                <a:gd name="connsiteY70" fmla="*/ 86627 h 1394314"/>
                <a:gd name="connsiteX71" fmla="*/ 7144245 w 10137998"/>
                <a:gd name="connsiteY71" fmla="*/ 67377 h 1394314"/>
                <a:gd name="connsiteX72" fmla="*/ 7211622 w 10137998"/>
                <a:gd name="connsiteY72" fmla="*/ 57751 h 1394314"/>
                <a:gd name="connsiteX73" fmla="*/ 7423378 w 10137998"/>
                <a:gd name="connsiteY73" fmla="*/ 48126 h 1394314"/>
                <a:gd name="connsiteX74" fmla="*/ 7490755 w 10137998"/>
                <a:gd name="connsiteY74" fmla="*/ 28876 h 1394314"/>
                <a:gd name="connsiteX75" fmla="*/ 7664009 w 10137998"/>
                <a:gd name="connsiteY75" fmla="*/ 19250 h 1394314"/>
                <a:gd name="connsiteX76" fmla="*/ 7789138 w 10137998"/>
                <a:gd name="connsiteY76" fmla="*/ 0 h 1394314"/>
                <a:gd name="connsiteX77" fmla="*/ 7952767 w 10137998"/>
                <a:gd name="connsiteY77" fmla="*/ 9625 h 1394314"/>
                <a:gd name="connsiteX78" fmla="*/ 8097146 w 10137998"/>
                <a:gd name="connsiteY78" fmla="*/ 38501 h 1394314"/>
                <a:gd name="connsiteX79" fmla="*/ 8126022 w 10137998"/>
                <a:gd name="connsiteY79" fmla="*/ 48126 h 1394314"/>
                <a:gd name="connsiteX80" fmla="*/ 8203024 w 10137998"/>
                <a:gd name="connsiteY80" fmla="*/ 67377 h 1394314"/>
                <a:gd name="connsiteX81" fmla="*/ 8241525 w 10137998"/>
                <a:gd name="connsiteY81" fmla="*/ 86627 h 1394314"/>
                <a:gd name="connsiteX82" fmla="*/ 8376279 w 10137998"/>
                <a:gd name="connsiteY82" fmla="*/ 115503 h 1394314"/>
                <a:gd name="connsiteX83" fmla="*/ 8434030 w 10137998"/>
                <a:gd name="connsiteY83" fmla="*/ 134753 h 1394314"/>
                <a:gd name="connsiteX84" fmla="*/ 8511033 w 10137998"/>
                <a:gd name="connsiteY84" fmla="*/ 154004 h 1394314"/>
                <a:gd name="connsiteX85" fmla="*/ 8539908 w 10137998"/>
                <a:gd name="connsiteY85" fmla="*/ 182880 h 1394314"/>
                <a:gd name="connsiteX86" fmla="*/ 8616910 w 10137998"/>
                <a:gd name="connsiteY86" fmla="*/ 231006 h 1394314"/>
                <a:gd name="connsiteX87" fmla="*/ 8665037 w 10137998"/>
                <a:gd name="connsiteY87" fmla="*/ 317633 h 1394314"/>
                <a:gd name="connsiteX88" fmla="*/ 8655411 w 10137998"/>
                <a:gd name="connsiteY88" fmla="*/ 413886 h 1394314"/>
                <a:gd name="connsiteX89" fmla="*/ 8645786 w 10137998"/>
                <a:gd name="connsiteY89" fmla="*/ 442762 h 1394314"/>
                <a:gd name="connsiteX90" fmla="*/ 8616910 w 10137998"/>
                <a:gd name="connsiteY90" fmla="*/ 452387 h 1394314"/>
                <a:gd name="connsiteX91" fmla="*/ 8597660 w 10137998"/>
                <a:gd name="connsiteY91" fmla="*/ 481263 h 1394314"/>
                <a:gd name="connsiteX92" fmla="*/ 8665037 w 10137998"/>
                <a:gd name="connsiteY92" fmla="*/ 519764 h 1394314"/>
                <a:gd name="connsiteX93" fmla="*/ 8713163 w 10137998"/>
                <a:gd name="connsiteY93" fmla="*/ 529389 h 1394314"/>
                <a:gd name="connsiteX94" fmla="*/ 8819041 w 10137998"/>
                <a:gd name="connsiteY94" fmla="*/ 558265 h 1394314"/>
                <a:gd name="connsiteX95" fmla="*/ 8886418 w 10137998"/>
                <a:gd name="connsiteY95" fmla="*/ 548640 h 1394314"/>
                <a:gd name="connsiteX96" fmla="*/ 8953795 w 10137998"/>
                <a:gd name="connsiteY96" fmla="*/ 519764 h 1394314"/>
                <a:gd name="connsiteX97" fmla="*/ 9030797 w 10137998"/>
                <a:gd name="connsiteY97" fmla="*/ 500513 h 1394314"/>
                <a:gd name="connsiteX98" fmla="*/ 9175176 w 10137998"/>
                <a:gd name="connsiteY98" fmla="*/ 490888 h 1394314"/>
                <a:gd name="connsiteX99" fmla="*/ 9483184 w 10137998"/>
                <a:gd name="connsiteY99" fmla="*/ 510139 h 1394314"/>
                <a:gd name="connsiteX100" fmla="*/ 9512060 w 10137998"/>
                <a:gd name="connsiteY100" fmla="*/ 519764 h 1394314"/>
                <a:gd name="connsiteX101" fmla="*/ 9550561 w 10137998"/>
                <a:gd name="connsiteY101" fmla="*/ 529389 h 1394314"/>
                <a:gd name="connsiteX102" fmla="*/ 9579437 w 10137998"/>
                <a:gd name="connsiteY102" fmla="*/ 539015 h 1394314"/>
                <a:gd name="connsiteX103" fmla="*/ 9627563 w 10137998"/>
                <a:gd name="connsiteY103" fmla="*/ 548640 h 1394314"/>
                <a:gd name="connsiteX104" fmla="*/ 9685315 w 10137998"/>
                <a:gd name="connsiteY104" fmla="*/ 567890 h 1394314"/>
                <a:gd name="connsiteX105" fmla="*/ 9771942 w 10137998"/>
                <a:gd name="connsiteY105" fmla="*/ 596766 h 1394314"/>
                <a:gd name="connsiteX106" fmla="*/ 9800818 w 10137998"/>
                <a:gd name="connsiteY106" fmla="*/ 606391 h 1394314"/>
                <a:gd name="connsiteX107" fmla="*/ 9829694 w 10137998"/>
                <a:gd name="connsiteY107" fmla="*/ 616017 h 1394314"/>
                <a:gd name="connsiteX108" fmla="*/ 9925946 w 10137998"/>
                <a:gd name="connsiteY108" fmla="*/ 635267 h 1394314"/>
                <a:gd name="connsiteX109" fmla="*/ 10051075 w 10137998"/>
                <a:gd name="connsiteY109" fmla="*/ 741145 h 1394314"/>
                <a:gd name="connsiteX110" fmla="*/ 10108826 w 10137998"/>
                <a:gd name="connsiteY110" fmla="*/ 798897 h 1394314"/>
                <a:gd name="connsiteX111" fmla="*/ 10118451 w 10137998"/>
                <a:gd name="connsiteY111" fmla="*/ 827772 h 1394314"/>
                <a:gd name="connsiteX112" fmla="*/ 10137702 w 10137998"/>
                <a:gd name="connsiteY112" fmla="*/ 856648 h 1394314"/>
                <a:gd name="connsiteX113" fmla="*/ 10128077 w 10137998"/>
                <a:gd name="connsiteY113" fmla="*/ 885524 h 1394314"/>
                <a:gd name="connsiteX114" fmla="*/ 10070325 w 10137998"/>
                <a:gd name="connsiteY114" fmla="*/ 933650 h 1394314"/>
                <a:gd name="connsiteX115" fmla="*/ 10022199 w 10137998"/>
                <a:gd name="connsiteY115" fmla="*/ 972151 h 1394314"/>
                <a:gd name="connsiteX116" fmla="*/ 10002948 w 10137998"/>
                <a:gd name="connsiteY116" fmla="*/ 1001027 h 1394314"/>
                <a:gd name="connsiteX117" fmla="*/ 9916321 w 10137998"/>
                <a:gd name="connsiteY117" fmla="*/ 1049153 h 1394314"/>
                <a:gd name="connsiteX118" fmla="*/ 9887445 w 10137998"/>
                <a:gd name="connsiteY118" fmla="*/ 1068404 h 1394314"/>
                <a:gd name="connsiteX119" fmla="*/ 9791193 w 10137998"/>
                <a:gd name="connsiteY119" fmla="*/ 1097280 h 1394314"/>
                <a:gd name="connsiteX120" fmla="*/ 9762317 w 10137998"/>
                <a:gd name="connsiteY120" fmla="*/ 1106905 h 1394314"/>
                <a:gd name="connsiteX121" fmla="*/ 9540936 w 10137998"/>
                <a:gd name="connsiteY121" fmla="*/ 1126156 h 1394314"/>
                <a:gd name="connsiteX122" fmla="*/ 9483184 w 10137998"/>
                <a:gd name="connsiteY122" fmla="*/ 1135781 h 1394314"/>
                <a:gd name="connsiteX123" fmla="*/ 9406182 w 10137998"/>
                <a:gd name="connsiteY123" fmla="*/ 1145406 h 1394314"/>
                <a:gd name="connsiteX124" fmla="*/ 9358056 w 10137998"/>
                <a:gd name="connsiteY124" fmla="*/ 1155031 h 1394314"/>
                <a:gd name="connsiteX125" fmla="*/ 9271428 w 10137998"/>
                <a:gd name="connsiteY125" fmla="*/ 1164657 h 1394314"/>
                <a:gd name="connsiteX126" fmla="*/ 8819041 w 10137998"/>
                <a:gd name="connsiteY126" fmla="*/ 1183907 h 1394314"/>
                <a:gd name="connsiteX127" fmla="*/ 8511033 w 10137998"/>
                <a:gd name="connsiteY127" fmla="*/ 1193532 h 1394314"/>
                <a:gd name="connsiteX128" fmla="*/ 8472531 w 10137998"/>
                <a:gd name="connsiteY128" fmla="*/ 1212783 h 1394314"/>
                <a:gd name="connsiteX129" fmla="*/ 8414780 w 10137998"/>
                <a:gd name="connsiteY129" fmla="*/ 1251284 h 1394314"/>
                <a:gd name="connsiteX130" fmla="*/ 8347403 w 10137998"/>
                <a:gd name="connsiteY130" fmla="*/ 1270535 h 1394314"/>
                <a:gd name="connsiteX131" fmla="*/ 8318527 w 10137998"/>
                <a:gd name="connsiteY131" fmla="*/ 1280160 h 1394314"/>
                <a:gd name="connsiteX132" fmla="*/ 7981643 w 10137998"/>
                <a:gd name="connsiteY132" fmla="*/ 1299410 h 1394314"/>
                <a:gd name="connsiteX133" fmla="*/ 7923891 w 10137998"/>
                <a:gd name="connsiteY133" fmla="*/ 1309036 h 1394314"/>
                <a:gd name="connsiteX134" fmla="*/ 7596633 w 10137998"/>
                <a:gd name="connsiteY134" fmla="*/ 1337911 h 1394314"/>
                <a:gd name="connsiteX135" fmla="*/ 7269374 w 10137998"/>
                <a:gd name="connsiteY135" fmla="*/ 1337911 h 1394314"/>
                <a:gd name="connsiteX136" fmla="*/ 7230873 w 10137998"/>
                <a:gd name="connsiteY136" fmla="*/ 1328286 h 1394314"/>
                <a:gd name="connsiteX137" fmla="*/ 7019117 w 10137998"/>
                <a:gd name="connsiteY137" fmla="*/ 1309036 h 1394314"/>
                <a:gd name="connsiteX138" fmla="*/ 6739984 w 10137998"/>
                <a:gd name="connsiteY138" fmla="*/ 1289785 h 1394314"/>
                <a:gd name="connsiteX139" fmla="*/ 6682233 w 10137998"/>
                <a:gd name="connsiteY139" fmla="*/ 1270535 h 1394314"/>
                <a:gd name="connsiteX140" fmla="*/ 6653357 w 10137998"/>
                <a:gd name="connsiteY140" fmla="*/ 1260909 h 1394314"/>
                <a:gd name="connsiteX141" fmla="*/ 6624481 w 10137998"/>
                <a:gd name="connsiteY141" fmla="*/ 1232033 h 1394314"/>
                <a:gd name="connsiteX142" fmla="*/ 6566729 w 10137998"/>
                <a:gd name="connsiteY142" fmla="*/ 1193532 h 1394314"/>
                <a:gd name="connsiteX143" fmla="*/ 6537854 w 10137998"/>
                <a:gd name="connsiteY143" fmla="*/ 1174282 h 1394314"/>
                <a:gd name="connsiteX144" fmla="*/ 6508978 w 10137998"/>
                <a:gd name="connsiteY144" fmla="*/ 1145406 h 1394314"/>
                <a:gd name="connsiteX145" fmla="*/ 6489727 w 10137998"/>
                <a:gd name="connsiteY145" fmla="*/ 1116530 h 1394314"/>
                <a:gd name="connsiteX146" fmla="*/ 6460851 w 10137998"/>
                <a:gd name="connsiteY146" fmla="*/ 1078029 h 1394314"/>
                <a:gd name="connsiteX147" fmla="*/ 6422350 w 10137998"/>
                <a:gd name="connsiteY147" fmla="*/ 1029903 h 1394314"/>
                <a:gd name="connsiteX148" fmla="*/ 6316473 w 10137998"/>
                <a:gd name="connsiteY148" fmla="*/ 981777 h 1394314"/>
                <a:gd name="connsiteX149" fmla="*/ 6220220 w 10137998"/>
                <a:gd name="connsiteY149" fmla="*/ 962526 h 1394314"/>
                <a:gd name="connsiteX150" fmla="*/ 6191344 w 10137998"/>
                <a:gd name="connsiteY150" fmla="*/ 943276 h 1394314"/>
                <a:gd name="connsiteX151" fmla="*/ 6056590 w 10137998"/>
                <a:gd name="connsiteY151" fmla="*/ 943276 h 1394314"/>
                <a:gd name="connsiteX152" fmla="*/ 5969963 w 10137998"/>
                <a:gd name="connsiteY152" fmla="*/ 981777 h 1394314"/>
                <a:gd name="connsiteX153" fmla="*/ 5931462 w 10137998"/>
                <a:gd name="connsiteY153" fmla="*/ 1068404 h 1394314"/>
                <a:gd name="connsiteX154" fmla="*/ 5921837 w 10137998"/>
                <a:gd name="connsiteY154" fmla="*/ 1097280 h 1394314"/>
                <a:gd name="connsiteX155" fmla="*/ 5912211 w 10137998"/>
                <a:gd name="connsiteY155" fmla="*/ 1145406 h 1394314"/>
                <a:gd name="connsiteX156" fmla="*/ 5854460 w 10137998"/>
                <a:gd name="connsiteY156" fmla="*/ 1203158 h 1394314"/>
                <a:gd name="connsiteX157" fmla="*/ 5796708 w 10137998"/>
                <a:gd name="connsiteY157" fmla="*/ 1222408 h 1394314"/>
                <a:gd name="connsiteX158" fmla="*/ 5738957 w 10137998"/>
                <a:gd name="connsiteY158" fmla="*/ 1260909 h 1394314"/>
                <a:gd name="connsiteX159" fmla="*/ 5710081 w 10137998"/>
                <a:gd name="connsiteY159" fmla="*/ 1280160 h 1394314"/>
                <a:gd name="connsiteX160" fmla="*/ 5575327 w 10137998"/>
                <a:gd name="connsiteY160" fmla="*/ 1318661 h 1394314"/>
                <a:gd name="connsiteX161" fmla="*/ 5517576 w 10137998"/>
                <a:gd name="connsiteY161" fmla="*/ 1328286 h 1394314"/>
                <a:gd name="connsiteX162" fmla="*/ 5049697 w 10137998"/>
                <a:gd name="connsiteY162" fmla="*/ 1390299 h 1394314"/>
                <a:gd name="connsiteX163" fmla="*/ 4809767 w 10137998"/>
                <a:gd name="connsiteY163" fmla="*/ 1390499 h 1394314"/>
                <a:gd name="connsiteX164" fmla="*/ 4737929 w 10137998"/>
                <a:gd name="connsiteY164" fmla="*/ 1366787 h 1394314"/>
                <a:gd name="connsiteX165" fmla="*/ 4545424 w 10137998"/>
                <a:gd name="connsiteY165" fmla="*/ 1376412 h 1394314"/>
                <a:gd name="connsiteX166" fmla="*/ 4458797 w 10137998"/>
                <a:gd name="connsiteY166" fmla="*/ 1357162 h 1394314"/>
                <a:gd name="connsiteX167" fmla="*/ 4401045 w 10137998"/>
                <a:gd name="connsiteY167" fmla="*/ 1328286 h 1394314"/>
                <a:gd name="connsiteX168" fmla="*/ 4381795 w 10137998"/>
                <a:gd name="connsiteY168" fmla="*/ 1332748 h 1394314"/>
                <a:gd name="connsiteX169" fmla="*/ 4348156 w 10137998"/>
                <a:gd name="connsiteY169" fmla="*/ 1323122 h 1394314"/>
                <a:gd name="connsiteX170" fmla="*/ 4304993 w 10137998"/>
                <a:gd name="connsiteY170" fmla="*/ 1313397 h 1394314"/>
                <a:gd name="connsiteX171" fmla="*/ 4271254 w 10137998"/>
                <a:gd name="connsiteY171" fmla="*/ 1289484 h 1394314"/>
                <a:gd name="connsiteX172" fmla="*/ 4184627 w 10137998"/>
                <a:gd name="connsiteY172" fmla="*/ 1255645 h 1394314"/>
                <a:gd name="connsiteX173" fmla="*/ 4131939 w 10137998"/>
                <a:gd name="connsiteY173" fmla="*/ 1222208 h 1394314"/>
                <a:gd name="connsiteX174" fmla="*/ 4078749 w 10137998"/>
                <a:gd name="connsiteY174" fmla="*/ 1188569 h 1394314"/>
                <a:gd name="connsiteX175" fmla="*/ 4030924 w 10137998"/>
                <a:gd name="connsiteY175" fmla="*/ 1001228 h 1394314"/>
                <a:gd name="connsiteX176" fmla="*/ 4064161 w 10137998"/>
                <a:gd name="connsiteY176" fmla="*/ 972151 h 1394314"/>
                <a:gd name="connsiteX177" fmla="*/ 3996684 w 10137998"/>
                <a:gd name="connsiteY177" fmla="*/ 966788 h 1394314"/>
                <a:gd name="connsiteX178" fmla="*/ 3953320 w 10137998"/>
                <a:gd name="connsiteY178" fmla="*/ 957163 h 1394314"/>
                <a:gd name="connsiteX179" fmla="*/ 3829194 w 10137998"/>
                <a:gd name="connsiteY179" fmla="*/ 942674 h 1394314"/>
                <a:gd name="connsiteX180" fmla="*/ 3578135 w 10137998"/>
                <a:gd name="connsiteY180" fmla="*/ 904173 h 1394314"/>
                <a:gd name="connsiteX181" fmla="*/ 3380767 w 10137998"/>
                <a:gd name="connsiteY181" fmla="*/ 837398 h 1394314"/>
                <a:gd name="connsiteX182" fmla="*/ 3323016 w 10137998"/>
                <a:gd name="connsiteY182" fmla="*/ 856648 h 1394314"/>
                <a:gd name="connsiteX183" fmla="*/ 3265264 w 10137998"/>
                <a:gd name="connsiteY183" fmla="*/ 885524 h 1394314"/>
                <a:gd name="connsiteX184" fmla="*/ 3236388 w 10137998"/>
                <a:gd name="connsiteY184" fmla="*/ 904775 h 1394314"/>
                <a:gd name="connsiteX185" fmla="*/ 3178637 w 10137998"/>
                <a:gd name="connsiteY185" fmla="*/ 924025 h 1394314"/>
                <a:gd name="connsiteX186" fmla="*/ 3101635 w 10137998"/>
                <a:gd name="connsiteY186" fmla="*/ 943276 h 1394314"/>
                <a:gd name="connsiteX187" fmla="*/ 2947630 w 10137998"/>
                <a:gd name="connsiteY187" fmla="*/ 962526 h 1394314"/>
                <a:gd name="connsiteX188" fmla="*/ 2601121 w 10137998"/>
                <a:gd name="connsiteY188" fmla="*/ 981777 h 1394314"/>
                <a:gd name="connsiteX189" fmla="*/ 2273862 w 10137998"/>
                <a:gd name="connsiteY189" fmla="*/ 972151 h 1394314"/>
                <a:gd name="connsiteX190" fmla="*/ 2206485 w 10137998"/>
                <a:gd name="connsiteY190" fmla="*/ 962526 h 1394314"/>
                <a:gd name="connsiteX191" fmla="*/ 2071731 w 10137998"/>
                <a:gd name="connsiteY191" fmla="*/ 972151 h 1394314"/>
                <a:gd name="connsiteX192" fmla="*/ 2013980 w 10137998"/>
                <a:gd name="connsiteY192" fmla="*/ 991402 h 1394314"/>
                <a:gd name="connsiteX193" fmla="*/ 1946603 w 10137998"/>
                <a:gd name="connsiteY193" fmla="*/ 1029903 h 1394314"/>
                <a:gd name="connsiteX194" fmla="*/ 1859976 w 10137998"/>
                <a:gd name="connsiteY194" fmla="*/ 1049153 h 1394314"/>
                <a:gd name="connsiteX195" fmla="*/ 1831100 w 10137998"/>
                <a:gd name="connsiteY195" fmla="*/ 1078029 h 1394314"/>
                <a:gd name="connsiteX196" fmla="*/ 1792599 w 10137998"/>
                <a:gd name="connsiteY196" fmla="*/ 1087655 h 1394314"/>
                <a:gd name="connsiteX197" fmla="*/ 1725222 w 10137998"/>
                <a:gd name="connsiteY197" fmla="*/ 1106905 h 1394314"/>
                <a:gd name="connsiteX198" fmla="*/ 1638595 w 10137998"/>
                <a:gd name="connsiteY198" fmla="*/ 1116530 h 1394314"/>
                <a:gd name="connsiteX199" fmla="*/ 1523091 w 10137998"/>
                <a:gd name="connsiteY199" fmla="*/ 1135781 h 1394314"/>
                <a:gd name="connsiteX200" fmla="*/ 1359462 w 10137998"/>
                <a:gd name="connsiteY200" fmla="*/ 1155031 h 1394314"/>
                <a:gd name="connsiteX201" fmla="*/ 1041828 w 10137998"/>
                <a:gd name="connsiteY201" fmla="*/ 1174282 h 1394314"/>
                <a:gd name="connsiteX202" fmla="*/ 1003327 w 10137998"/>
                <a:gd name="connsiteY202" fmla="*/ 1183907 h 1394314"/>
                <a:gd name="connsiteX203" fmla="*/ 868574 w 10137998"/>
                <a:gd name="connsiteY203" fmla="*/ 1193532 h 1394314"/>
                <a:gd name="connsiteX204" fmla="*/ 665841 w 10137998"/>
                <a:gd name="connsiteY204" fmla="*/ 1183907 h 1394314"/>
                <a:gd name="connsiteX205" fmla="*/ 541315 w 10137998"/>
                <a:gd name="connsiteY205" fmla="*/ 1164657 h 1394314"/>
                <a:gd name="connsiteX206" fmla="*/ 483563 w 10137998"/>
                <a:gd name="connsiteY206" fmla="*/ 1155031 h 1394314"/>
                <a:gd name="connsiteX207" fmla="*/ 348809 w 10137998"/>
                <a:gd name="connsiteY207" fmla="*/ 1116530 h 1394314"/>
                <a:gd name="connsiteX208" fmla="*/ 310308 w 10137998"/>
                <a:gd name="connsiteY208" fmla="*/ 1097280 h 1394314"/>
                <a:gd name="connsiteX209" fmla="*/ 281433 w 10137998"/>
                <a:gd name="connsiteY209" fmla="*/ 1078029 h 1394314"/>
                <a:gd name="connsiteX210" fmla="*/ 233306 w 10137998"/>
                <a:gd name="connsiteY210" fmla="*/ 1068404 h 1394314"/>
                <a:gd name="connsiteX211" fmla="*/ 194805 w 10137998"/>
                <a:gd name="connsiteY211" fmla="*/ 1058779 h 1394314"/>
                <a:gd name="connsiteX212" fmla="*/ 137054 w 10137998"/>
                <a:gd name="connsiteY212" fmla="*/ 1039528 h 1394314"/>
                <a:gd name="connsiteX213" fmla="*/ 83964 w 10137998"/>
                <a:gd name="connsiteY213" fmla="*/ 1001228 h 1394314"/>
                <a:gd name="connsiteX214" fmla="*/ 11925 w 10137998"/>
                <a:gd name="connsiteY214" fmla="*/ 904775 h 1394314"/>
                <a:gd name="connsiteX215" fmla="*/ 2300 w 10137998"/>
                <a:gd name="connsiteY215" fmla="*/ 875899 h 1394314"/>
                <a:gd name="connsiteX216" fmla="*/ 35738 w 10137998"/>
                <a:gd name="connsiteY216" fmla="*/ 798897 h 1394314"/>
                <a:gd name="connsiteX217" fmla="*/ 79302 w 10137998"/>
                <a:gd name="connsiteY217" fmla="*/ 760396 h 1394314"/>
                <a:gd name="connsiteX218" fmla="*/ 137054 w 10137998"/>
                <a:gd name="connsiteY218" fmla="*/ 741145 h 1394314"/>
                <a:gd name="connsiteX219" fmla="*/ 165929 w 10137998"/>
                <a:gd name="connsiteY219" fmla="*/ 731520 h 1394314"/>
                <a:gd name="connsiteX220" fmla="*/ 238369 w 10137998"/>
                <a:gd name="connsiteY220" fmla="*/ 693320 h 1394314"/>
                <a:gd name="connsiteX221" fmla="*/ 305846 w 10137998"/>
                <a:gd name="connsiteY221" fmla="*/ 669306 h 1394314"/>
                <a:gd name="connsiteX222" fmla="*/ 363397 w 10137998"/>
                <a:gd name="connsiteY222" fmla="*/ 654919 h 1394314"/>
                <a:gd name="connsiteX223" fmla="*/ 445363 w 10137998"/>
                <a:gd name="connsiteY223" fmla="*/ 631005 h 1394314"/>
                <a:gd name="connsiteX224" fmla="*/ 512740 w 10137998"/>
                <a:gd name="connsiteY224" fmla="*/ 611856 h 1394314"/>
                <a:gd name="connsiteX225" fmla="*/ 580016 w 10137998"/>
                <a:gd name="connsiteY225" fmla="*/ 625943 h 1394314"/>
                <a:gd name="connsiteX226" fmla="*/ 608892 w 10137998"/>
                <a:gd name="connsiteY226" fmla="*/ 606792 h 1394314"/>
                <a:gd name="connsiteX227" fmla="*/ 685694 w 10137998"/>
                <a:gd name="connsiteY227" fmla="*/ 606391 h 1394314"/>
                <a:gd name="connsiteX228" fmla="*/ 671305 w 10137998"/>
                <a:gd name="connsiteY228" fmla="*/ 562928 h 1394314"/>
                <a:gd name="connsiteX229" fmla="*/ 608691 w 10137998"/>
                <a:gd name="connsiteY229" fmla="*/ 543376 h 1394314"/>
                <a:gd name="connsiteX230" fmla="*/ 541415 w 10137998"/>
                <a:gd name="connsiteY230" fmla="*/ 519363 h 1394314"/>
                <a:gd name="connsiteX231" fmla="*/ 498352 w 10137998"/>
                <a:gd name="connsiteY231" fmla="*/ 495249 h 1394314"/>
                <a:gd name="connsiteX232" fmla="*/ 455289 w 10137998"/>
                <a:gd name="connsiteY232" fmla="*/ 427973 h 1394314"/>
                <a:gd name="connsiteX233" fmla="*/ 431276 w 10137998"/>
                <a:gd name="connsiteY233" fmla="*/ 317533 h 1394314"/>
                <a:gd name="connsiteX234" fmla="*/ 502814 w 10137998"/>
                <a:gd name="connsiteY234" fmla="*/ 221381 h 1394314"/>
                <a:gd name="connsiteX235" fmla="*/ 531689 w 10137998"/>
                <a:gd name="connsiteY235" fmla="*/ 202130 h 1394314"/>
                <a:gd name="connsiteX236" fmla="*/ 637567 w 10137998"/>
                <a:gd name="connsiteY236" fmla="*/ 182880 h 1394314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230873 w 10137998"/>
                <a:gd name="connsiteY136" fmla="*/ 1328286 h 1393192"/>
                <a:gd name="connsiteX137" fmla="*/ 7019117 w 10137998"/>
                <a:gd name="connsiteY137" fmla="*/ 1309036 h 1393192"/>
                <a:gd name="connsiteX138" fmla="*/ 6739984 w 10137998"/>
                <a:gd name="connsiteY138" fmla="*/ 1289785 h 1393192"/>
                <a:gd name="connsiteX139" fmla="*/ 6682233 w 10137998"/>
                <a:gd name="connsiteY139" fmla="*/ 1270535 h 1393192"/>
                <a:gd name="connsiteX140" fmla="*/ 6653357 w 10137998"/>
                <a:gd name="connsiteY140" fmla="*/ 1260909 h 1393192"/>
                <a:gd name="connsiteX141" fmla="*/ 6624481 w 10137998"/>
                <a:gd name="connsiteY141" fmla="*/ 1232033 h 1393192"/>
                <a:gd name="connsiteX142" fmla="*/ 6566729 w 10137998"/>
                <a:gd name="connsiteY142" fmla="*/ 1193532 h 1393192"/>
                <a:gd name="connsiteX143" fmla="*/ 6537854 w 10137998"/>
                <a:gd name="connsiteY143" fmla="*/ 1174282 h 1393192"/>
                <a:gd name="connsiteX144" fmla="*/ 6508978 w 10137998"/>
                <a:gd name="connsiteY144" fmla="*/ 1145406 h 1393192"/>
                <a:gd name="connsiteX145" fmla="*/ 6489727 w 10137998"/>
                <a:gd name="connsiteY145" fmla="*/ 1116530 h 1393192"/>
                <a:gd name="connsiteX146" fmla="*/ 6460851 w 10137998"/>
                <a:gd name="connsiteY146" fmla="*/ 1078029 h 1393192"/>
                <a:gd name="connsiteX147" fmla="*/ 6422350 w 10137998"/>
                <a:gd name="connsiteY147" fmla="*/ 1029903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69963 w 10137998"/>
                <a:gd name="connsiteY152" fmla="*/ 981777 h 1393192"/>
                <a:gd name="connsiteX153" fmla="*/ 5931462 w 10137998"/>
                <a:gd name="connsiteY153" fmla="*/ 1068404 h 1393192"/>
                <a:gd name="connsiteX154" fmla="*/ 5921837 w 10137998"/>
                <a:gd name="connsiteY154" fmla="*/ 1097280 h 1393192"/>
                <a:gd name="connsiteX155" fmla="*/ 5912211 w 10137998"/>
                <a:gd name="connsiteY155" fmla="*/ 1145406 h 1393192"/>
                <a:gd name="connsiteX156" fmla="*/ 5854460 w 10137998"/>
                <a:gd name="connsiteY156" fmla="*/ 1203158 h 1393192"/>
                <a:gd name="connsiteX157" fmla="*/ 5796708 w 10137998"/>
                <a:gd name="connsiteY157" fmla="*/ 1222408 h 1393192"/>
                <a:gd name="connsiteX158" fmla="*/ 5738957 w 10137998"/>
                <a:gd name="connsiteY158" fmla="*/ 1260909 h 1393192"/>
                <a:gd name="connsiteX159" fmla="*/ 5710081 w 10137998"/>
                <a:gd name="connsiteY159" fmla="*/ 1280160 h 1393192"/>
                <a:gd name="connsiteX160" fmla="*/ 5575327 w 10137998"/>
                <a:gd name="connsiteY160" fmla="*/ 1318661 h 1393192"/>
                <a:gd name="connsiteX161" fmla="*/ 5517576 w 10137998"/>
                <a:gd name="connsiteY161" fmla="*/ 1328286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230873 w 10137998"/>
                <a:gd name="connsiteY136" fmla="*/ 1328286 h 1393192"/>
                <a:gd name="connsiteX137" fmla="*/ 7019117 w 10137998"/>
                <a:gd name="connsiteY137" fmla="*/ 1309036 h 1393192"/>
                <a:gd name="connsiteX138" fmla="*/ 6739984 w 10137998"/>
                <a:gd name="connsiteY138" fmla="*/ 1289785 h 1393192"/>
                <a:gd name="connsiteX139" fmla="*/ 6682233 w 10137998"/>
                <a:gd name="connsiteY139" fmla="*/ 1270535 h 1393192"/>
                <a:gd name="connsiteX140" fmla="*/ 6653357 w 10137998"/>
                <a:gd name="connsiteY140" fmla="*/ 1260909 h 1393192"/>
                <a:gd name="connsiteX141" fmla="*/ 6624481 w 10137998"/>
                <a:gd name="connsiteY141" fmla="*/ 1232033 h 1393192"/>
                <a:gd name="connsiteX142" fmla="*/ 6566729 w 10137998"/>
                <a:gd name="connsiteY142" fmla="*/ 1193532 h 1393192"/>
                <a:gd name="connsiteX143" fmla="*/ 6537854 w 10137998"/>
                <a:gd name="connsiteY143" fmla="*/ 1174282 h 1393192"/>
                <a:gd name="connsiteX144" fmla="*/ 6508978 w 10137998"/>
                <a:gd name="connsiteY144" fmla="*/ 1145406 h 1393192"/>
                <a:gd name="connsiteX145" fmla="*/ 6489727 w 10137998"/>
                <a:gd name="connsiteY145" fmla="*/ 1116530 h 1393192"/>
                <a:gd name="connsiteX146" fmla="*/ 6460851 w 10137998"/>
                <a:gd name="connsiteY146" fmla="*/ 1078029 h 1393192"/>
                <a:gd name="connsiteX147" fmla="*/ 6422350 w 10137998"/>
                <a:gd name="connsiteY147" fmla="*/ 1029903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69963 w 10137998"/>
                <a:gd name="connsiteY152" fmla="*/ 981777 h 1393192"/>
                <a:gd name="connsiteX153" fmla="*/ 5931462 w 10137998"/>
                <a:gd name="connsiteY153" fmla="*/ 1068404 h 1393192"/>
                <a:gd name="connsiteX154" fmla="*/ 5921837 w 10137998"/>
                <a:gd name="connsiteY154" fmla="*/ 1097280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03158 h 1393192"/>
                <a:gd name="connsiteX157" fmla="*/ 5796708 w 10137998"/>
                <a:gd name="connsiteY157" fmla="*/ 1222408 h 1393192"/>
                <a:gd name="connsiteX158" fmla="*/ 5738957 w 10137998"/>
                <a:gd name="connsiteY158" fmla="*/ 1260909 h 1393192"/>
                <a:gd name="connsiteX159" fmla="*/ 5710081 w 10137998"/>
                <a:gd name="connsiteY159" fmla="*/ 1280160 h 1393192"/>
                <a:gd name="connsiteX160" fmla="*/ 5575327 w 10137998"/>
                <a:gd name="connsiteY160" fmla="*/ 1318661 h 1393192"/>
                <a:gd name="connsiteX161" fmla="*/ 5517576 w 10137998"/>
                <a:gd name="connsiteY161" fmla="*/ 1328286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230873 w 10137998"/>
                <a:gd name="connsiteY136" fmla="*/ 1328286 h 1393192"/>
                <a:gd name="connsiteX137" fmla="*/ 7019117 w 10137998"/>
                <a:gd name="connsiteY137" fmla="*/ 1309036 h 1393192"/>
                <a:gd name="connsiteX138" fmla="*/ 6739984 w 10137998"/>
                <a:gd name="connsiteY138" fmla="*/ 1289785 h 1393192"/>
                <a:gd name="connsiteX139" fmla="*/ 6682233 w 10137998"/>
                <a:gd name="connsiteY139" fmla="*/ 1270535 h 1393192"/>
                <a:gd name="connsiteX140" fmla="*/ 6653357 w 10137998"/>
                <a:gd name="connsiteY140" fmla="*/ 1260909 h 1393192"/>
                <a:gd name="connsiteX141" fmla="*/ 6624481 w 10137998"/>
                <a:gd name="connsiteY141" fmla="*/ 1232033 h 1393192"/>
                <a:gd name="connsiteX142" fmla="*/ 6566729 w 10137998"/>
                <a:gd name="connsiteY142" fmla="*/ 1193532 h 1393192"/>
                <a:gd name="connsiteX143" fmla="*/ 6537854 w 10137998"/>
                <a:gd name="connsiteY143" fmla="*/ 1174282 h 1393192"/>
                <a:gd name="connsiteX144" fmla="*/ 6508978 w 10137998"/>
                <a:gd name="connsiteY144" fmla="*/ 1145406 h 1393192"/>
                <a:gd name="connsiteX145" fmla="*/ 6489727 w 10137998"/>
                <a:gd name="connsiteY145" fmla="*/ 1116530 h 1393192"/>
                <a:gd name="connsiteX146" fmla="*/ 6460851 w 10137998"/>
                <a:gd name="connsiteY146" fmla="*/ 1078029 h 1393192"/>
                <a:gd name="connsiteX147" fmla="*/ 6422350 w 10137998"/>
                <a:gd name="connsiteY147" fmla="*/ 1029903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69963 w 10137998"/>
                <a:gd name="connsiteY152" fmla="*/ 981777 h 1393192"/>
                <a:gd name="connsiteX153" fmla="*/ 5931462 w 10137998"/>
                <a:gd name="connsiteY153" fmla="*/ 1068404 h 1393192"/>
                <a:gd name="connsiteX154" fmla="*/ 5921837 w 10137998"/>
                <a:gd name="connsiteY154" fmla="*/ 1097280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55545 h 1393192"/>
                <a:gd name="connsiteX157" fmla="*/ 5796708 w 10137998"/>
                <a:gd name="connsiteY157" fmla="*/ 1222408 h 1393192"/>
                <a:gd name="connsiteX158" fmla="*/ 5738957 w 10137998"/>
                <a:gd name="connsiteY158" fmla="*/ 1260909 h 1393192"/>
                <a:gd name="connsiteX159" fmla="*/ 5710081 w 10137998"/>
                <a:gd name="connsiteY159" fmla="*/ 1280160 h 1393192"/>
                <a:gd name="connsiteX160" fmla="*/ 5575327 w 10137998"/>
                <a:gd name="connsiteY160" fmla="*/ 1318661 h 1393192"/>
                <a:gd name="connsiteX161" fmla="*/ 5517576 w 10137998"/>
                <a:gd name="connsiteY161" fmla="*/ 1328286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230873 w 10137998"/>
                <a:gd name="connsiteY136" fmla="*/ 1328286 h 1393192"/>
                <a:gd name="connsiteX137" fmla="*/ 7019117 w 10137998"/>
                <a:gd name="connsiteY137" fmla="*/ 1309036 h 1393192"/>
                <a:gd name="connsiteX138" fmla="*/ 6739984 w 10137998"/>
                <a:gd name="connsiteY138" fmla="*/ 1289785 h 1393192"/>
                <a:gd name="connsiteX139" fmla="*/ 6682233 w 10137998"/>
                <a:gd name="connsiteY139" fmla="*/ 1270535 h 1393192"/>
                <a:gd name="connsiteX140" fmla="*/ 6653357 w 10137998"/>
                <a:gd name="connsiteY140" fmla="*/ 1260909 h 1393192"/>
                <a:gd name="connsiteX141" fmla="*/ 6624481 w 10137998"/>
                <a:gd name="connsiteY141" fmla="*/ 1232033 h 1393192"/>
                <a:gd name="connsiteX142" fmla="*/ 6566729 w 10137998"/>
                <a:gd name="connsiteY142" fmla="*/ 1193532 h 1393192"/>
                <a:gd name="connsiteX143" fmla="*/ 6537854 w 10137998"/>
                <a:gd name="connsiteY143" fmla="*/ 1174282 h 1393192"/>
                <a:gd name="connsiteX144" fmla="*/ 6508978 w 10137998"/>
                <a:gd name="connsiteY144" fmla="*/ 1145406 h 1393192"/>
                <a:gd name="connsiteX145" fmla="*/ 6489727 w 10137998"/>
                <a:gd name="connsiteY145" fmla="*/ 1116530 h 1393192"/>
                <a:gd name="connsiteX146" fmla="*/ 6460851 w 10137998"/>
                <a:gd name="connsiteY146" fmla="*/ 1078029 h 1393192"/>
                <a:gd name="connsiteX147" fmla="*/ 6422350 w 10137998"/>
                <a:gd name="connsiteY147" fmla="*/ 1029903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69963 w 10137998"/>
                <a:gd name="connsiteY152" fmla="*/ 981777 h 1393192"/>
                <a:gd name="connsiteX153" fmla="*/ 5931462 w 10137998"/>
                <a:gd name="connsiteY153" fmla="*/ 1068404 h 1393192"/>
                <a:gd name="connsiteX154" fmla="*/ 5921837 w 10137998"/>
                <a:gd name="connsiteY154" fmla="*/ 1097280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55545 h 1393192"/>
                <a:gd name="connsiteX157" fmla="*/ 5796708 w 10137998"/>
                <a:gd name="connsiteY157" fmla="*/ 1222408 h 1393192"/>
                <a:gd name="connsiteX158" fmla="*/ 5738957 w 10137998"/>
                <a:gd name="connsiteY158" fmla="*/ 1289484 h 1393192"/>
                <a:gd name="connsiteX159" fmla="*/ 5710081 w 10137998"/>
                <a:gd name="connsiteY159" fmla="*/ 1280160 h 1393192"/>
                <a:gd name="connsiteX160" fmla="*/ 5575327 w 10137998"/>
                <a:gd name="connsiteY160" fmla="*/ 1318661 h 1393192"/>
                <a:gd name="connsiteX161" fmla="*/ 5517576 w 10137998"/>
                <a:gd name="connsiteY161" fmla="*/ 1328286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230873 w 10137998"/>
                <a:gd name="connsiteY136" fmla="*/ 1328286 h 1393192"/>
                <a:gd name="connsiteX137" fmla="*/ 7019117 w 10137998"/>
                <a:gd name="connsiteY137" fmla="*/ 1309036 h 1393192"/>
                <a:gd name="connsiteX138" fmla="*/ 6739984 w 10137998"/>
                <a:gd name="connsiteY138" fmla="*/ 1289785 h 1393192"/>
                <a:gd name="connsiteX139" fmla="*/ 6682233 w 10137998"/>
                <a:gd name="connsiteY139" fmla="*/ 1270535 h 1393192"/>
                <a:gd name="connsiteX140" fmla="*/ 6653357 w 10137998"/>
                <a:gd name="connsiteY140" fmla="*/ 1260909 h 1393192"/>
                <a:gd name="connsiteX141" fmla="*/ 6624481 w 10137998"/>
                <a:gd name="connsiteY141" fmla="*/ 1232033 h 1393192"/>
                <a:gd name="connsiteX142" fmla="*/ 6566729 w 10137998"/>
                <a:gd name="connsiteY142" fmla="*/ 1193532 h 1393192"/>
                <a:gd name="connsiteX143" fmla="*/ 6537854 w 10137998"/>
                <a:gd name="connsiteY143" fmla="*/ 1174282 h 1393192"/>
                <a:gd name="connsiteX144" fmla="*/ 6508978 w 10137998"/>
                <a:gd name="connsiteY144" fmla="*/ 1145406 h 1393192"/>
                <a:gd name="connsiteX145" fmla="*/ 6489727 w 10137998"/>
                <a:gd name="connsiteY145" fmla="*/ 1116530 h 1393192"/>
                <a:gd name="connsiteX146" fmla="*/ 6460851 w 10137998"/>
                <a:gd name="connsiteY146" fmla="*/ 1078029 h 1393192"/>
                <a:gd name="connsiteX147" fmla="*/ 6422350 w 10137998"/>
                <a:gd name="connsiteY147" fmla="*/ 1029903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69963 w 10137998"/>
                <a:gd name="connsiteY152" fmla="*/ 981777 h 1393192"/>
                <a:gd name="connsiteX153" fmla="*/ 5931462 w 10137998"/>
                <a:gd name="connsiteY153" fmla="*/ 1068404 h 1393192"/>
                <a:gd name="connsiteX154" fmla="*/ 5921837 w 10137998"/>
                <a:gd name="connsiteY154" fmla="*/ 1097280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55545 h 1393192"/>
                <a:gd name="connsiteX157" fmla="*/ 5796708 w 10137998"/>
                <a:gd name="connsiteY157" fmla="*/ 1265271 h 1393192"/>
                <a:gd name="connsiteX158" fmla="*/ 5738957 w 10137998"/>
                <a:gd name="connsiteY158" fmla="*/ 1289484 h 1393192"/>
                <a:gd name="connsiteX159" fmla="*/ 5710081 w 10137998"/>
                <a:gd name="connsiteY159" fmla="*/ 1280160 h 1393192"/>
                <a:gd name="connsiteX160" fmla="*/ 5575327 w 10137998"/>
                <a:gd name="connsiteY160" fmla="*/ 1318661 h 1393192"/>
                <a:gd name="connsiteX161" fmla="*/ 5517576 w 10137998"/>
                <a:gd name="connsiteY161" fmla="*/ 1328286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230873 w 10137998"/>
                <a:gd name="connsiteY136" fmla="*/ 1328286 h 1393192"/>
                <a:gd name="connsiteX137" fmla="*/ 7019117 w 10137998"/>
                <a:gd name="connsiteY137" fmla="*/ 1309036 h 1393192"/>
                <a:gd name="connsiteX138" fmla="*/ 6739984 w 10137998"/>
                <a:gd name="connsiteY138" fmla="*/ 1289785 h 1393192"/>
                <a:gd name="connsiteX139" fmla="*/ 6682233 w 10137998"/>
                <a:gd name="connsiteY139" fmla="*/ 1270535 h 1393192"/>
                <a:gd name="connsiteX140" fmla="*/ 6653357 w 10137998"/>
                <a:gd name="connsiteY140" fmla="*/ 1260909 h 1393192"/>
                <a:gd name="connsiteX141" fmla="*/ 6624481 w 10137998"/>
                <a:gd name="connsiteY141" fmla="*/ 1232033 h 1393192"/>
                <a:gd name="connsiteX142" fmla="*/ 6566729 w 10137998"/>
                <a:gd name="connsiteY142" fmla="*/ 1193532 h 1393192"/>
                <a:gd name="connsiteX143" fmla="*/ 6537854 w 10137998"/>
                <a:gd name="connsiteY143" fmla="*/ 1174282 h 1393192"/>
                <a:gd name="connsiteX144" fmla="*/ 6508978 w 10137998"/>
                <a:gd name="connsiteY144" fmla="*/ 1145406 h 1393192"/>
                <a:gd name="connsiteX145" fmla="*/ 6489727 w 10137998"/>
                <a:gd name="connsiteY145" fmla="*/ 1116530 h 1393192"/>
                <a:gd name="connsiteX146" fmla="*/ 6460851 w 10137998"/>
                <a:gd name="connsiteY146" fmla="*/ 1078029 h 1393192"/>
                <a:gd name="connsiteX147" fmla="*/ 6422350 w 10137998"/>
                <a:gd name="connsiteY147" fmla="*/ 1029903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69963 w 10137998"/>
                <a:gd name="connsiteY152" fmla="*/ 981777 h 1393192"/>
                <a:gd name="connsiteX153" fmla="*/ 5931462 w 10137998"/>
                <a:gd name="connsiteY153" fmla="*/ 1068404 h 1393192"/>
                <a:gd name="connsiteX154" fmla="*/ 5921837 w 10137998"/>
                <a:gd name="connsiteY154" fmla="*/ 1097280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55545 h 1393192"/>
                <a:gd name="connsiteX157" fmla="*/ 5796708 w 10137998"/>
                <a:gd name="connsiteY157" fmla="*/ 1265271 h 1393192"/>
                <a:gd name="connsiteX158" fmla="*/ 5738957 w 10137998"/>
                <a:gd name="connsiteY158" fmla="*/ 1289484 h 1393192"/>
                <a:gd name="connsiteX159" fmla="*/ 5671981 w 10137998"/>
                <a:gd name="connsiteY159" fmla="*/ 1313498 h 1393192"/>
                <a:gd name="connsiteX160" fmla="*/ 5575327 w 10137998"/>
                <a:gd name="connsiteY160" fmla="*/ 1318661 h 1393192"/>
                <a:gd name="connsiteX161" fmla="*/ 5517576 w 10137998"/>
                <a:gd name="connsiteY161" fmla="*/ 1328286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230873 w 10137998"/>
                <a:gd name="connsiteY136" fmla="*/ 1328286 h 1393192"/>
                <a:gd name="connsiteX137" fmla="*/ 7019117 w 10137998"/>
                <a:gd name="connsiteY137" fmla="*/ 1309036 h 1393192"/>
                <a:gd name="connsiteX138" fmla="*/ 6739984 w 10137998"/>
                <a:gd name="connsiteY138" fmla="*/ 1289785 h 1393192"/>
                <a:gd name="connsiteX139" fmla="*/ 6682233 w 10137998"/>
                <a:gd name="connsiteY139" fmla="*/ 1270535 h 1393192"/>
                <a:gd name="connsiteX140" fmla="*/ 6653357 w 10137998"/>
                <a:gd name="connsiteY140" fmla="*/ 1260909 h 1393192"/>
                <a:gd name="connsiteX141" fmla="*/ 6624481 w 10137998"/>
                <a:gd name="connsiteY141" fmla="*/ 1232033 h 1393192"/>
                <a:gd name="connsiteX142" fmla="*/ 6566729 w 10137998"/>
                <a:gd name="connsiteY142" fmla="*/ 1193532 h 1393192"/>
                <a:gd name="connsiteX143" fmla="*/ 6537854 w 10137998"/>
                <a:gd name="connsiteY143" fmla="*/ 1174282 h 1393192"/>
                <a:gd name="connsiteX144" fmla="*/ 6508978 w 10137998"/>
                <a:gd name="connsiteY144" fmla="*/ 1145406 h 1393192"/>
                <a:gd name="connsiteX145" fmla="*/ 6489727 w 10137998"/>
                <a:gd name="connsiteY145" fmla="*/ 1116530 h 1393192"/>
                <a:gd name="connsiteX146" fmla="*/ 6460851 w 10137998"/>
                <a:gd name="connsiteY146" fmla="*/ 1078029 h 1393192"/>
                <a:gd name="connsiteX147" fmla="*/ 6422350 w 10137998"/>
                <a:gd name="connsiteY147" fmla="*/ 1029903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69963 w 10137998"/>
                <a:gd name="connsiteY152" fmla="*/ 981777 h 1393192"/>
                <a:gd name="connsiteX153" fmla="*/ 5931462 w 10137998"/>
                <a:gd name="connsiteY153" fmla="*/ 1068404 h 1393192"/>
                <a:gd name="connsiteX154" fmla="*/ 5921837 w 10137998"/>
                <a:gd name="connsiteY154" fmla="*/ 1097280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55545 h 1393192"/>
                <a:gd name="connsiteX157" fmla="*/ 5796708 w 10137998"/>
                <a:gd name="connsiteY157" fmla="*/ 1265271 h 1393192"/>
                <a:gd name="connsiteX158" fmla="*/ 5738957 w 10137998"/>
                <a:gd name="connsiteY158" fmla="*/ 1289484 h 1393192"/>
                <a:gd name="connsiteX159" fmla="*/ 5671981 w 10137998"/>
                <a:gd name="connsiteY159" fmla="*/ 1313498 h 1393192"/>
                <a:gd name="connsiteX160" fmla="*/ 5565802 w 10137998"/>
                <a:gd name="connsiteY160" fmla="*/ 1337711 h 1393192"/>
                <a:gd name="connsiteX161" fmla="*/ 5517576 w 10137998"/>
                <a:gd name="connsiteY161" fmla="*/ 1328286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230873 w 10137998"/>
                <a:gd name="connsiteY136" fmla="*/ 1328286 h 1393192"/>
                <a:gd name="connsiteX137" fmla="*/ 7019117 w 10137998"/>
                <a:gd name="connsiteY137" fmla="*/ 1309036 h 1393192"/>
                <a:gd name="connsiteX138" fmla="*/ 6739984 w 10137998"/>
                <a:gd name="connsiteY138" fmla="*/ 1289785 h 1393192"/>
                <a:gd name="connsiteX139" fmla="*/ 6682233 w 10137998"/>
                <a:gd name="connsiteY139" fmla="*/ 1270535 h 1393192"/>
                <a:gd name="connsiteX140" fmla="*/ 6653357 w 10137998"/>
                <a:gd name="connsiteY140" fmla="*/ 1260909 h 1393192"/>
                <a:gd name="connsiteX141" fmla="*/ 6624481 w 10137998"/>
                <a:gd name="connsiteY141" fmla="*/ 1232033 h 1393192"/>
                <a:gd name="connsiteX142" fmla="*/ 6566729 w 10137998"/>
                <a:gd name="connsiteY142" fmla="*/ 1193532 h 1393192"/>
                <a:gd name="connsiteX143" fmla="*/ 6537854 w 10137998"/>
                <a:gd name="connsiteY143" fmla="*/ 1174282 h 1393192"/>
                <a:gd name="connsiteX144" fmla="*/ 6508978 w 10137998"/>
                <a:gd name="connsiteY144" fmla="*/ 1145406 h 1393192"/>
                <a:gd name="connsiteX145" fmla="*/ 6489727 w 10137998"/>
                <a:gd name="connsiteY145" fmla="*/ 1116530 h 1393192"/>
                <a:gd name="connsiteX146" fmla="*/ 6460851 w 10137998"/>
                <a:gd name="connsiteY146" fmla="*/ 1078029 h 1393192"/>
                <a:gd name="connsiteX147" fmla="*/ 6422350 w 10137998"/>
                <a:gd name="connsiteY147" fmla="*/ 1029903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69963 w 10137998"/>
                <a:gd name="connsiteY152" fmla="*/ 981777 h 1393192"/>
                <a:gd name="connsiteX153" fmla="*/ 5931462 w 10137998"/>
                <a:gd name="connsiteY153" fmla="*/ 1068404 h 1393192"/>
                <a:gd name="connsiteX154" fmla="*/ 5921837 w 10137998"/>
                <a:gd name="connsiteY154" fmla="*/ 1097280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55545 h 1393192"/>
                <a:gd name="connsiteX157" fmla="*/ 5796708 w 10137998"/>
                <a:gd name="connsiteY157" fmla="*/ 1265271 h 1393192"/>
                <a:gd name="connsiteX158" fmla="*/ 5738957 w 10137998"/>
                <a:gd name="connsiteY158" fmla="*/ 1289484 h 1393192"/>
                <a:gd name="connsiteX159" fmla="*/ 5671981 w 10137998"/>
                <a:gd name="connsiteY159" fmla="*/ 1313498 h 1393192"/>
                <a:gd name="connsiteX160" fmla="*/ 5565802 w 10137998"/>
                <a:gd name="connsiteY160" fmla="*/ 1337711 h 1393192"/>
                <a:gd name="connsiteX161" fmla="*/ 5398513 w 10137998"/>
                <a:gd name="connsiteY161" fmla="*/ 1371149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230873 w 10137998"/>
                <a:gd name="connsiteY136" fmla="*/ 1328286 h 1393192"/>
                <a:gd name="connsiteX137" fmla="*/ 7019117 w 10137998"/>
                <a:gd name="connsiteY137" fmla="*/ 1309036 h 1393192"/>
                <a:gd name="connsiteX138" fmla="*/ 6739984 w 10137998"/>
                <a:gd name="connsiteY138" fmla="*/ 1289785 h 1393192"/>
                <a:gd name="connsiteX139" fmla="*/ 6682233 w 10137998"/>
                <a:gd name="connsiteY139" fmla="*/ 1270535 h 1393192"/>
                <a:gd name="connsiteX140" fmla="*/ 6653357 w 10137998"/>
                <a:gd name="connsiteY140" fmla="*/ 1260909 h 1393192"/>
                <a:gd name="connsiteX141" fmla="*/ 6624481 w 10137998"/>
                <a:gd name="connsiteY141" fmla="*/ 1232033 h 1393192"/>
                <a:gd name="connsiteX142" fmla="*/ 6566729 w 10137998"/>
                <a:gd name="connsiteY142" fmla="*/ 1193532 h 1393192"/>
                <a:gd name="connsiteX143" fmla="*/ 6537854 w 10137998"/>
                <a:gd name="connsiteY143" fmla="*/ 1174282 h 1393192"/>
                <a:gd name="connsiteX144" fmla="*/ 6508978 w 10137998"/>
                <a:gd name="connsiteY144" fmla="*/ 1145406 h 1393192"/>
                <a:gd name="connsiteX145" fmla="*/ 6489727 w 10137998"/>
                <a:gd name="connsiteY145" fmla="*/ 1116530 h 1393192"/>
                <a:gd name="connsiteX146" fmla="*/ 6460851 w 10137998"/>
                <a:gd name="connsiteY146" fmla="*/ 1078029 h 1393192"/>
                <a:gd name="connsiteX147" fmla="*/ 6422350 w 10137998"/>
                <a:gd name="connsiteY147" fmla="*/ 1029903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69963 w 10137998"/>
                <a:gd name="connsiteY152" fmla="*/ 981777 h 1393192"/>
                <a:gd name="connsiteX153" fmla="*/ 5931462 w 10137998"/>
                <a:gd name="connsiteY153" fmla="*/ 1068404 h 1393192"/>
                <a:gd name="connsiteX154" fmla="*/ 6026612 w 10137998"/>
                <a:gd name="connsiteY154" fmla="*/ 1102043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55545 h 1393192"/>
                <a:gd name="connsiteX157" fmla="*/ 5796708 w 10137998"/>
                <a:gd name="connsiteY157" fmla="*/ 1265271 h 1393192"/>
                <a:gd name="connsiteX158" fmla="*/ 5738957 w 10137998"/>
                <a:gd name="connsiteY158" fmla="*/ 1289484 h 1393192"/>
                <a:gd name="connsiteX159" fmla="*/ 5671981 w 10137998"/>
                <a:gd name="connsiteY159" fmla="*/ 1313498 h 1393192"/>
                <a:gd name="connsiteX160" fmla="*/ 5565802 w 10137998"/>
                <a:gd name="connsiteY160" fmla="*/ 1337711 h 1393192"/>
                <a:gd name="connsiteX161" fmla="*/ 5398513 w 10137998"/>
                <a:gd name="connsiteY161" fmla="*/ 1371149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230873 w 10137998"/>
                <a:gd name="connsiteY136" fmla="*/ 1328286 h 1393192"/>
                <a:gd name="connsiteX137" fmla="*/ 7019117 w 10137998"/>
                <a:gd name="connsiteY137" fmla="*/ 1309036 h 1393192"/>
                <a:gd name="connsiteX138" fmla="*/ 6739984 w 10137998"/>
                <a:gd name="connsiteY138" fmla="*/ 1289785 h 1393192"/>
                <a:gd name="connsiteX139" fmla="*/ 6682233 w 10137998"/>
                <a:gd name="connsiteY139" fmla="*/ 1270535 h 1393192"/>
                <a:gd name="connsiteX140" fmla="*/ 6653357 w 10137998"/>
                <a:gd name="connsiteY140" fmla="*/ 1260909 h 1393192"/>
                <a:gd name="connsiteX141" fmla="*/ 6624481 w 10137998"/>
                <a:gd name="connsiteY141" fmla="*/ 1232033 h 1393192"/>
                <a:gd name="connsiteX142" fmla="*/ 6566729 w 10137998"/>
                <a:gd name="connsiteY142" fmla="*/ 1193532 h 1393192"/>
                <a:gd name="connsiteX143" fmla="*/ 6537854 w 10137998"/>
                <a:gd name="connsiteY143" fmla="*/ 1174282 h 1393192"/>
                <a:gd name="connsiteX144" fmla="*/ 6508978 w 10137998"/>
                <a:gd name="connsiteY144" fmla="*/ 1145406 h 1393192"/>
                <a:gd name="connsiteX145" fmla="*/ 6489727 w 10137998"/>
                <a:gd name="connsiteY145" fmla="*/ 1116530 h 1393192"/>
                <a:gd name="connsiteX146" fmla="*/ 6460851 w 10137998"/>
                <a:gd name="connsiteY146" fmla="*/ 1078029 h 1393192"/>
                <a:gd name="connsiteX147" fmla="*/ 6422350 w 10137998"/>
                <a:gd name="connsiteY147" fmla="*/ 1029903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69963 w 10137998"/>
                <a:gd name="connsiteY152" fmla="*/ 981777 h 1393192"/>
                <a:gd name="connsiteX153" fmla="*/ 6031475 w 10137998"/>
                <a:gd name="connsiteY153" fmla="*/ 1044591 h 1393192"/>
                <a:gd name="connsiteX154" fmla="*/ 6026612 w 10137998"/>
                <a:gd name="connsiteY154" fmla="*/ 1102043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55545 h 1393192"/>
                <a:gd name="connsiteX157" fmla="*/ 5796708 w 10137998"/>
                <a:gd name="connsiteY157" fmla="*/ 1265271 h 1393192"/>
                <a:gd name="connsiteX158" fmla="*/ 5738957 w 10137998"/>
                <a:gd name="connsiteY158" fmla="*/ 1289484 h 1393192"/>
                <a:gd name="connsiteX159" fmla="*/ 5671981 w 10137998"/>
                <a:gd name="connsiteY159" fmla="*/ 1313498 h 1393192"/>
                <a:gd name="connsiteX160" fmla="*/ 5565802 w 10137998"/>
                <a:gd name="connsiteY160" fmla="*/ 1337711 h 1393192"/>
                <a:gd name="connsiteX161" fmla="*/ 5398513 w 10137998"/>
                <a:gd name="connsiteY161" fmla="*/ 1371149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230873 w 10137998"/>
                <a:gd name="connsiteY136" fmla="*/ 1328286 h 1393192"/>
                <a:gd name="connsiteX137" fmla="*/ 7019117 w 10137998"/>
                <a:gd name="connsiteY137" fmla="*/ 1309036 h 1393192"/>
                <a:gd name="connsiteX138" fmla="*/ 6739984 w 10137998"/>
                <a:gd name="connsiteY138" fmla="*/ 1289785 h 1393192"/>
                <a:gd name="connsiteX139" fmla="*/ 6682233 w 10137998"/>
                <a:gd name="connsiteY139" fmla="*/ 1270535 h 1393192"/>
                <a:gd name="connsiteX140" fmla="*/ 6653357 w 10137998"/>
                <a:gd name="connsiteY140" fmla="*/ 1260909 h 1393192"/>
                <a:gd name="connsiteX141" fmla="*/ 6624481 w 10137998"/>
                <a:gd name="connsiteY141" fmla="*/ 1232033 h 1393192"/>
                <a:gd name="connsiteX142" fmla="*/ 6566729 w 10137998"/>
                <a:gd name="connsiteY142" fmla="*/ 1193532 h 1393192"/>
                <a:gd name="connsiteX143" fmla="*/ 6537854 w 10137998"/>
                <a:gd name="connsiteY143" fmla="*/ 1174282 h 1393192"/>
                <a:gd name="connsiteX144" fmla="*/ 6508978 w 10137998"/>
                <a:gd name="connsiteY144" fmla="*/ 1145406 h 1393192"/>
                <a:gd name="connsiteX145" fmla="*/ 6489727 w 10137998"/>
                <a:gd name="connsiteY145" fmla="*/ 1116530 h 1393192"/>
                <a:gd name="connsiteX146" fmla="*/ 6460851 w 10137998"/>
                <a:gd name="connsiteY146" fmla="*/ 1078029 h 1393192"/>
                <a:gd name="connsiteX147" fmla="*/ 6422350 w 10137998"/>
                <a:gd name="connsiteY147" fmla="*/ 1029903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98538 w 10137998"/>
                <a:gd name="connsiteY152" fmla="*/ 986539 h 1393192"/>
                <a:gd name="connsiteX153" fmla="*/ 6031475 w 10137998"/>
                <a:gd name="connsiteY153" fmla="*/ 1044591 h 1393192"/>
                <a:gd name="connsiteX154" fmla="*/ 6026612 w 10137998"/>
                <a:gd name="connsiteY154" fmla="*/ 1102043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55545 h 1393192"/>
                <a:gd name="connsiteX157" fmla="*/ 5796708 w 10137998"/>
                <a:gd name="connsiteY157" fmla="*/ 1265271 h 1393192"/>
                <a:gd name="connsiteX158" fmla="*/ 5738957 w 10137998"/>
                <a:gd name="connsiteY158" fmla="*/ 1289484 h 1393192"/>
                <a:gd name="connsiteX159" fmla="*/ 5671981 w 10137998"/>
                <a:gd name="connsiteY159" fmla="*/ 1313498 h 1393192"/>
                <a:gd name="connsiteX160" fmla="*/ 5565802 w 10137998"/>
                <a:gd name="connsiteY160" fmla="*/ 1337711 h 1393192"/>
                <a:gd name="connsiteX161" fmla="*/ 5398513 w 10137998"/>
                <a:gd name="connsiteY161" fmla="*/ 1371149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230873 w 10137998"/>
                <a:gd name="connsiteY136" fmla="*/ 1328286 h 1393192"/>
                <a:gd name="connsiteX137" fmla="*/ 7019117 w 10137998"/>
                <a:gd name="connsiteY137" fmla="*/ 1309036 h 1393192"/>
                <a:gd name="connsiteX138" fmla="*/ 6739984 w 10137998"/>
                <a:gd name="connsiteY138" fmla="*/ 1289785 h 1393192"/>
                <a:gd name="connsiteX139" fmla="*/ 6682233 w 10137998"/>
                <a:gd name="connsiteY139" fmla="*/ 1270535 h 1393192"/>
                <a:gd name="connsiteX140" fmla="*/ 6653357 w 10137998"/>
                <a:gd name="connsiteY140" fmla="*/ 1260909 h 1393192"/>
                <a:gd name="connsiteX141" fmla="*/ 6624481 w 10137998"/>
                <a:gd name="connsiteY141" fmla="*/ 1232033 h 1393192"/>
                <a:gd name="connsiteX142" fmla="*/ 6566729 w 10137998"/>
                <a:gd name="connsiteY142" fmla="*/ 1193532 h 1393192"/>
                <a:gd name="connsiteX143" fmla="*/ 6537854 w 10137998"/>
                <a:gd name="connsiteY143" fmla="*/ 1174282 h 1393192"/>
                <a:gd name="connsiteX144" fmla="*/ 6508978 w 10137998"/>
                <a:gd name="connsiteY144" fmla="*/ 1145406 h 1393192"/>
                <a:gd name="connsiteX145" fmla="*/ 6489727 w 10137998"/>
                <a:gd name="connsiteY145" fmla="*/ 1116530 h 1393192"/>
                <a:gd name="connsiteX146" fmla="*/ 6427514 w 10137998"/>
                <a:gd name="connsiteY146" fmla="*/ 1158992 h 1393192"/>
                <a:gd name="connsiteX147" fmla="*/ 6422350 w 10137998"/>
                <a:gd name="connsiteY147" fmla="*/ 1029903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98538 w 10137998"/>
                <a:gd name="connsiteY152" fmla="*/ 986539 h 1393192"/>
                <a:gd name="connsiteX153" fmla="*/ 6031475 w 10137998"/>
                <a:gd name="connsiteY153" fmla="*/ 1044591 h 1393192"/>
                <a:gd name="connsiteX154" fmla="*/ 6026612 w 10137998"/>
                <a:gd name="connsiteY154" fmla="*/ 1102043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55545 h 1393192"/>
                <a:gd name="connsiteX157" fmla="*/ 5796708 w 10137998"/>
                <a:gd name="connsiteY157" fmla="*/ 1265271 h 1393192"/>
                <a:gd name="connsiteX158" fmla="*/ 5738957 w 10137998"/>
                <a:gd name="connsiteY158" fmla="*/ 1289484 h 1393192"/>
                <a:gd name="connsiteX159" fmla="*/ 5671981 w 10137998"/>
                <a:gd name="connsiteY159" fmla="*/ 1313498 h 1393192"/>
                <a:gd name="connsiteX160" fmla="*/ 5565802 w 10137998"/>
                <a:gd name="connsiteY160" fmla="*/ 1337711 h 1393192"/>
                <a:gd name="connsiteX161" fmla="*/ 5398513 w 10137998"/>
                <a:gd name="connsiteY161" fmla="*/ 1371149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230873 w 10137998"/>
                <a:gd name="connsiteY136" fmla="*/ 1328286 h 1393192"/>
                <a:gd name="connsiteX137" fmla="*/ 7019117 w 10137998"/>
                <a:gd name="connsiteY137" fmla="*/ 1309036 h 1393192"/>
                <a:gd name="connsiteX138" fmla="*/ 6739984 w 10137998"/>
                <a:gd name="connsiteY138" fmla="*/ 1289785 h 1393192"/>
                <a:gd name="connsiteX139" fmla="*/ 6682233 w 10137998"/>
                <a:gd name="connsiteY139" fmla="*/ 1270535 h 1393192"/>
                <a:gd name="connsiteX140" fmla="*/ 6653357 w 10137998"/>
                <a:gd name="connsiteY140" fmla="*/ 1260909 h 1393192"/>
                <a:gd name="connsiteX141" fmla="*/ 6624481 w 10137998"/>
                <a:gd name="connsiteY141" fmla="*/ 1232033 h 1393192"/>
                <a:gd name="connsiteX142" fmla="*/ 6566729 w 10137998"/>
                <a:gd name="connsiteY142" fmla="*/ 1193532 h 1393192"/>
                <a:gd name="connsiteX143" fmla="*/ 6537854 w 10137998"/>
                <a:gd name="connsiteY143" fmla="*/ 1174282 h 1393192"/>
                <a:gd name="connsiteX144" fmla="*/ 6508978 w 10137998"/>
                <a:gd name="connsiteY144" fmla="*/ 1145406 h 1393192"/>
                <a:gd name="connsiteX145" fmla="*/ 6489727 w 10137998"/>
                <a:gd name="connsiteY145" fmla="*/ 1116530 h 1393192"/>
                <a:gd name="connsiteX146" fmla="*/ 6427514 w 10137998"/>
                <a:gd name="connsiteY146" fmla="*/ 1158992 h 1393192"/>
                <a:gd name="connsiteX147" fmla="*/ 6369963 w 10137998"/>
                <a:gd name="connsiteY147" fmla="*/ 1058478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98538 w 10137998"/>
                <a:gd name="connsiteY152" fmla="*/ 986539 h 1393192"/>
                <a:gd name="connsiteX153" fmla="*/ 6031475 w 10137998"/>
                <a:gd name="connsiteY153" fmla="*/ 1044591 h 1393192"/>
                <a:gd name="connsiteX154" fmla="*/ 6026612 w 10137998"/>
                <a:gd name="connsiteY154" fmla="*/ 1102043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55545 h 1393192"/>
                <a:gd name="connsiteX157" fmla="*/ 5796708 w 10137998"/>
                <a:gd name="connsiteY157" fmla="*/ 1265271 h 1393192"/>
                <a:gd name="connsiteX158" fmla="*/ 5738957 w 10137998"/>
                <a:gd name="connsiteY158" fmla="*/ 1289484 h 1393192"/>
                <a:gd name="connsiteX159" fmla="*/ 5671981 w 10137998"/>
                <a:gd name="connsiteY159" fmla="*/ 1313498 h 1393192"/>
                <a:gd name="connsiteX160" fmla="*/ 5565802 w 10137998"/>
                <a:gd name="connsiteY160" fmla="*/ 1337711 h 1393192"/>
                <a:gd name="connsiteX161" fmla="*/ 5398513 w 10137998"/>
                <a:gd name="connsiteY161" fmla="*/ 1371149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230873 w 10137998"/>
                <a:gd name="connsiteY136" fmla="*/ 1328286 h 1393192"/>
                <a:gd name="connsiteX137" fmla="*/ 7019117 w 10137998"/>
                <a:gd name="connsiteY137" fmla="*/ 1309036 h 1393192"/>
                <a:gd name="connsiteX138" fmla="*/ 6739984 w 10137998"/>
                <a:gd name="connsiteY138" fmla="*/ 1289785 h 1393192"/>
                <a:gd name="connsiteX139" fmla="*/ 6682233 w 10137998"/>
                <a:gd name="connsiteY139" fmla="*/ 1270535 h 1393192"/>
                <a:gd name="connsiteX140" fmla="*/ 6653357 w 10137998"/>
                <a:gd name="connsiteY140" fmla="*/ 1260909 h 1393192"/>
                <a:gd name="connsiteX141" fmla="*/ 6624481 w 10137998"/>
                <a:gd name="connsiteY141" fmla="*/ 1232033 h 1393192"/>
                <a:gd name="connsiteX142" fmla="*/ 6566729 w 10137998"/>
                <a:gd name="connsiteY142" fmla="*/ 1193532 h 1393192"/>
                <a:gd name="connsiteX143" fmla="*/ 6523567 w 10137998"/>
                <a:gd name="connsiteY143" fmla="*/ 1231432 h 1393192"/>
                <a:gd name="connsiteX144" fmla="*/ 6508978 w 10137998"/>
                <a:gd name="connsiteY144" fmla="*/ 1145406 h 1393192"/>
                <a:gd name="connsiteX145" fmla="*/ 6489727 w 10137998"/>
                <a:gd name="connsiteY145" fmla="*/ 1116530 h 1393192"/>
                <a:gd name="connsiteX146" fmla="*/ 6427514 w 10137998"/>
                <a:gd name="connsiteY146" fmla="*/ 1158992 h 1393192"/>
                <a:gd name="connsiteX147" fmla="*/ 6369963 w 10137998"/>
                <a:gd name="connsiteY147" fmla="*/ 1058478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98538 w 10137998"/>
                <a:gd name="connsiteY152" fmla="*/ 986539 h 1393192"/>
                <a:gd name="connsiteX153" fmla="*/ 6031475 w 10137998"/>
                <a:gd name="connsiteY153" fmla="*/ 1044591 h 1393192"/>
                <a:gd name="connsiteX154" fmla="*/ 6026612 w 10137998"/>
                <a:gd name="connsiteY154" fmla="*/ 1102043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55545 h 1393192"/>
                <a:gd name="connsiteX157" fmla="*/ 5796708 w 10137998"/>
                <a:gd name="connsiteY157" fmla="*/ 1265271 h 1393192"/>
                <a:gd name="connsiteX158" fmla="*/ 5738957 w 10137998"/>
                <a:gd name="connsiteY158" fmla="*/ 1289484 h 1393192"/>
                <a:gd name="connsiteX159" fmla="*/ 5671981 w 10137998"/>
                <a:gd name="connsiteY159" fmla="*/ 1313498 h 1393192"/>
                <a:gd name="connsiteX160" fmla="*/ 5565802 w 10137998"/>
                <a:gd name="connsiteY160" fmla="*/ 1337711 h 1393192"/>
                <a:gd name="connsiteX161" fmla="*/ 5398513 w 10137998"/>
                <a:gd name="connsiteY161" fmla="*/ 1371149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230873 w 10137998"/>
                <a:gd name="connsiteY136" fmla="*/ 1328286 h 1393192"/>
                <a:gd name="connsiteX137" fmla="*/ 7019117 w 10137998"/>
                <a:gd name="connsiteY137" fmla="*/ 1309036 h 1393192"/>
                <a:gd name="connsiteX138" fmla="*/ 6739984 w 10137998"/>
                <a:gd name="connsiteY138" fmla="*/ 1289785 h 1393192"/>
                <a:gd name="connsiteX139" fmla="*/ 6682233 w 10137998"/>
                <a:gd name="connsiteY139" fmla="*/ 1270535 h 1393192"/>
                <a:gd name="connsiteX140" fmla="*/ 6653357 w 10137998"/>
                <a:gd name="connsiteY140" fmla="*/ 1260909 h 1393192"/>
                <a:gd name="connsiteX141" fmla="*/ 6624481 w 10137998"/>
                <a:gd name="connsiteY141" fmla="*/ 1232033 h 1393192"/>
                <a:gd name="connsiteX142" fmla="*/ 6566729 w 10137998"/>
                <a:gd name="connsiteY142" fmla="*/ 1193532 h 1393192"/>
                <a:gd name="connsiteX143" fmla="*/ 6523567 w 10137998"/>
                <a:gd name="connsiteY143" fmla="*/ 1231432 h 1393192"/>
                <a:gd name="connsiteX144" fmla="*/ 6489928 w 10137998"/>
                <a:gd name="connsiteY144" fmla="*/ 1178743 h 1393192"/>
                <a:gd name="connsiteX145" fmla="*/ 6489727 w 10137998"/>
                <a:gd name="connsiteY145" fmla="*/ 1116530 h 1393192"/>
                <a:gd name="connsiteX146" fmla="*/ 6427514 w 10137998"/>
                <a:gd name="connsiteY146" fmla="*/ 1158992 h 1393192"/>
                <a:gd name="connsiteX147" fmla="*/ 6369963 w 10137998"/>
                <a:gd name="connsiteY147" fmla="*/ 1058478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98538 w 10137998"/>
                <a:gd name="connsiteY152" fmla="*/ 986539 h 1393192"/>
                <a:gd name="connsiteX153" fmla="*/ 6031475 w 10137998"/>
                <a:gd name="connsiteY153" fmla="*/ 1044591 h 1393192"/>
                <a:gd name="connsiteX154" fmla="*/ 6026612 w 10137998"/>
                <a:gd name="connsiteY154" fmla="*/ 1102043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55545 h 1393192"/>
                <a:gd name="connsiteX157" fmla="*/ 5796708 w 10137998"/>
                <a:gd name="connsiteY157" fmla="*/ 1265271 h 1393192"/>
                <a:gd name="connsiteX158" fmla="*/ 5738957 w 10137998"/>
                <a:gd name="connsiteY158" fmla="*/ 1289484 h 1393192"/>
                <a:gd name="connsiteX159" fmla="*/ 5671981 w 10137998"/>
                <a:gd name="connsiteY159" fmla="*/ 1313498 h 1393192"/>
                <a:gd name="connsiteX160" fmla="*/ 5565802 w 10137998"/>
                <a:gd name="connsiteY160" fmla="*/ 1337711 h 1393192"/>
                <a:gd name="connsiteX161" fmla="*/ 5398513 w 10137998"/>
                <a:gd name="connsiteY161" fmla="*/ 1371149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230873 w 10137998"/>
                <a:gd name="connsiteY136" fmla="*/ 1328286 h 1393192"/>
                <a:gd name="connsiteX137" fmla="*/ 7019117 w 10137998"/>
                <a:gd name="connsiteY137" fmla="*/ 1309036 h 1393192"/>
                <a:gd name="connsiteX138" fmla="*/ 6739984 w 10137998"/>
                <a:gd name="connsiteY138" fmla="*/ 1289785 h 1393192"/>
                <a:gd name="connsiteX139" fmla="*/ 6682233 w 10137998"/>
                <a:gd name="connsiteY139" fmla="*/ 1270535 h 1393192"/>
                <a:gd name="connsiteX140" fmla="*/ 6653357 w 10137998"/>
                <a:gd name="connsiteY140" fmla="*/ 1260909 h 1393192"/>
                <a:gd name="connsiteX141" fmla="*/ 6624481 w 10137998"/>
                <a:gd name="connsiteY141" fmla="*/ 1232033 h 1393192"/>
                <a:gd name="connsiteX142" fmla="*/ 6566729 w 10137998"/>
                <a:gd name="connsiteY142" fmla="*/ 1193532 h 1393192"/>
                <a:gd name="connsiteX143" fmla="*/ 6523567 w 10137998"/>
                <a:gd name="connsiteY143" fmla="*/ 1231432 h 1393192"/>
                <a:gd name="connsiteX144" fmla="*/ 6489928 w 10137998"/>
                <a:gd name="connsiteY144" fmla="*/ 1178743 h 1393192"/>
                <a:gd name="connsiteX145" fmla="*/ 6451627 w 10137998"/>
                <a:gd name="connsiteY145" fmla="*/ 1173680 h 1393192"/>
                <a:gd name="connsiteX146" fmla="*/ 6427514 w 10137998"/>
                <a:gd name="connsiteY146" fmla="*/ 1158992 h 1393192"/>
                <a:gd name="connsiteX147" fmla="*/ 6369963 w 10137998"/>
                <a:gd name="connsiteY147" fmla="*/ 1058478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98538 w 10137998"/>
                <a:gd name="connsiteY152" fmla="*/ 986539 h 1393192"/>
                <a:gd name="connsiteX153" fmla="*/ 6031475 w 10137998"/>
                <a:gd name="connsiteY153" fmla="*/ 1044591 h 1393192"/>
                <a:gd name="connsiteX154" fmla="*/ 6026612 w 10137998"/>
                <a:gd name="connsiteY154" fmla="*/ 1102043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55545 h 1393192"/>
                <a:gd name="connsiteX157" fmla="*/ 5796708 w 10137998"/>
                <a:gd name="connsiteY157" fmla="*/ 1265271 h 1393192"/>
                <a:gd name="connsiteX158" fmla="*/ 5738957 w 10137998"/>
                <a:gd name="connsiteY158" fmla="*/ 1289484 h 1393192"/>
                <a:gd name="connsiteX159" fmla="*/ 5671981 w 10137998"/>
                <a:gd name="connsiteY159" fmla="*/ 1313498 h 1393192"/>
                <a:gd name="connsiteX160" fmla="*/ 5565802 w 10137998"/>
                <a:gd name="connsiteY160" fmla="*/ 1337711 h 1393192"/>
                <a:gd name="connsiteX161" fmla="*/ 5398513 w 10137998"/>
                <a:gd name="connsiteY161" fmla="*/ 1371149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230873 w 10137998"/>
                <a:gd name="connsiteY136" fmla="*/ 1328286 h 1393192"/>
                <a:gd name="connsiteX137" fmla="*/ 7019117 w 10137998"/>
                <a:gd name="connsiteY137" fmla="*/ 1309036 h 1393192"/>
                <a:gd name="connsiteX138" fmla="*/ 6739984 w 10137998"/>
                <a:gd name="connsiteY138" fmla="*/ 1289785 h 1393192"/>
                <a:gd name="connsiteX139" fmla="*/ 6682233 w 10137998"/>
                <a:gd name="connsiteY139" fmla="*/ 1270535 h 1393192"/>
                <a:gd name="connsiteX140" fmla="*/ 6653357 w 10137998"/>
                <a:gd name="connsiteY140" fmla="*/ 1260909 h 1393192"/>
                <a:gd name="connsiteX141" fmla="*/ 6624481 w 10137998"/>
                <a:gd name="connsiteY141" fmla="*/ 1232033 h 1393192"/>
                <a:gd name="connsiteX142" fmla="*/ 6571491 w 10137998"/>
                <a:gd name="connsiteY142" fmla="*/ 1255445 h 1393192"/>
                <a:gd name="connsiteX143" fmla="*/ 6523567 w 10137998"/>
                <a:gd name="connsiteY143" fmla="*/ 1231432 h 1393192"/>
                <a:gd name="connsiteX144" fmla="*/ 6489928 w 10137998"/>
                <a:gd name="connsiteY144" fmla="*/ 1178743 h 1393192"/>
                <a:gd name="connsiteX145" fmla="*/ 6451627 w 10137998"/>
                <a:gd name="connsiteY145" fmla="*/ 1173680 h 1393192"/>
                <a:gd name="connsiteX146" fmla="*/ 6427514 w 10137998"/>
                <a:gd name="connsiteY146" fmla="*/ 1158992 h 1393192"/>
                <a:gd name="connsiteX147" fmla="*/ 6369963 w 10137998"/>
                <a:gd name="connsiteY147" fmla="*/ 1058478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98538 w 10137998"/>
                <a:gd name="connsiteY152" fmla="*/ 986539 h 1393192"/>
                <a:gd name="connsiteX153" fmla="*/ 6031475 w 10137998"/>
                <a:gd name="connsiteY153" fmla="*/ 1044591 h 1393192"/>
                <a:gd name="connsiteX154" fmla="*/ 6026612 w 10137998"/>
                <a:gd name="connsiteY154" fmla="*/ 1102043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55545 h 1393192"/>
                <a:gd name="connsiteX157" fmla="*/ 5796708 w 10137998"/>
                <a:gd name="connsiteY157" fmla="*/ 1265271 h 1393192"/>
                <a:gd name="connsiteX158" fmla="*/ 5738957 w 10137998"/>
                <a:gd name="connsiteY158" fmla="*/ 1289484 h 1393192"/>
                <a:gd name="connsiteX159" fmla="*/ 5671981 w 10137998"/>
                <a:gd name="connsiteY159" fmla="*/ 1313498 h 1393192"/>
                <a:gd name="connsiteX160" fmla="*/ 5565802 w 10137998"/>
                <a:gd name="connsiteY160" fmla="*/ 1337711 h 1393192"/>
                <a:gd name="connsiteX161" fmla="*/ 5398513 w 10137998"/>
                <a:gd name="connsiteY161" fmla="*/ 1371149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230873 w 10137998"/>
                <a:gd name="connsiteY136" fmla="*/ 1328286 h 1393192"/>
                <a:gd name="connsiteX137" fmla="*/ 7019117 w 10137998"/>
                <a:gd name="connsiteY137" fmla="*/ 1309036 h 1393192"/>
                <a:gd name="connsiteX138" fmla="*/ 6739984 w 10137998"/>
                <a:gd name="connsiteY138" fmla="*/ 1289785 h 1393192"/>
                <a:gd name="connsiteX139" fmla="*/ 6682233 w 10137998"/>
                <a:gd name="connsiteY139" fmla="*/ 1270535 h 1393192"/>
                <a:gd name="connsiteX140" fmla="*/ 6653357 w 10137998"/>
                <a:gd name="connsiteY140" fmla="*/ 1260909 h 1393192"/>
                <a:gd name="connsiteX141" fmla="*/ 6624481 w 10137998"/>
                <a:gd name="connsiteY141" fmla="*/ 1270133 h 1393192"/>
                <a:gd name="connsiteX142" fmla="*/ 6571491 w 10137998"/>
                <a:gd name="connsiteY142" fmla="*/ 1255445 h 1393192"/>
                <a:gd name="connsiteX143" fmla="*/ 6523567 w 10137998"/>
                <a:gd name="connsiteY143" fmla="*/ 1231432 h 1393192"/>
                <a:gd name="connsiteX144" fmla="*/ 6489928 w 10137998"/>
                <a:gd name="connsiteY144" fmla="*/ 1178743 h 1393192"/>
                <a:gd name="connsiteX145" fmla="*/ 6451627 w 10137998"/>
                <a:gd name="connsiteY145" fmla="*/ 1173680 h 1393192"/>
                <a:gd name="connsiteX146" fmla="*/ 6427514 w 10137998"/>
                <a:gd name="connsiteY146" fmla="*/ 1158992 h 1393192"/>
                <a:gd name="connsiteX147" fmla="*/ 6369963 w 10137998"/>
                <a:gd name="connsiteY147" fmla="*/ 1058478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98538 w 10137998"/>
                <a:gd name="connsiteY152" fmla="*/ 986539 h 1393192"/>
                <a:gd name="connsiteX153" fmla="*/ 6031475 w 10137998"/>
                <a:gd name="connsiteY153" fmla="*/ 1044591 h 1393192"/>
                <a:gd name="connsiteX154" fmla="*/ 6026612 w 10137998"/>
                <a:gd name="connsiteY154" fmla="*/ 1102043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55545 h 1393192"/>
                <a:gd name="connsiteX157" fmla="*/ 5796708 w 10137998"/>
                <a:gd name="connsiteY157" fmla="*/ 1265271 h 1393192"/>
                <a:gd name="connsiteX158" fmla="*/ 5738957 w 10137998"/>
                <a:gd name="connsiteY158" fmla="*/ 1289484 h 1393192"/>
                <a:gd name="connsiteX159" fmla="*/ 5671981 w 10137998"/>
                <a:gd name="connsiteY159" fmla="*/ 1313498 h 1393192"/>
                <a:gd name="connsiteX160" fmla="*/ 5565802 w 10137998"/>
                <a:gd name="connsiteY160" fmla="*/ 1337711 h 1393192"/>
                <a:gd name="connsiteX161" fmla="*/ 5398513 w 10137998"/>
                <a:gd name="connsiteY161" fmla="*/ 1371149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230873 w 10137998"/>
                <a:gd name="connsiteY136" fmla="*/ 1328286 h 1393192"/>
                <a:gd name="connsiteX137" fmla="*/ 7019117 w 10137998"/>
                <a:gd name="connsiteY137" fmla="*/ 1309036 h 1393192"/>
                <a:gd name="connsiteX138" fmla="*/ 6739984 w 10137998"/>
                <a:gd name="connsiteY138" fmla="*/ 1289785 h 1393192"/>
                <a:gd name="connsiteX139" fmla="*/ 6686995 w 10137998"/>
                <a:gd name="connsiteY139" fmla="*/ 1294347 h 1393192"/>
                <a:gd name="connsiteX140" fmla="*/ 6653357 w 10137998"/>
                <a:gd name="connsiteY140" fmla="*/ 1260909 h 1393192"/>
                <a:gd name="connsiteX141" fmla="*/ 6624481 w 10137998"/>
                <a:gd name="connsiteY141" fmla="*/ 1270133 h 1393192"/>
                <a:gd name="connsiteX142" fmla="*/ 6571491 w 10137998"/>
                <a:gd name="connsiteY142" fmla="*/ 1255445 h 1393192"/>
                <a:gd name="connsiteX143" fmla="*/ 6523567 w 10137998"/>
                <a:gd name="connsiteY143" fmla="*/ 1231432 h 1393192"/>
                <a:gd name="connsiteX144" fmla="*/ 6489928 w 10137998"/>
                <a:gd name="connsiteY144" fmla="*/ 1178743 h 1393192"/>
                <a:gd name="connsiteX145" fmla="*/ 6451627 w 10137998"/>
                <a:gd name="connsiteY145" fmla="*/ 1173680 h 1393192"/>
                <a:gd name="connsiteX146" fmla="*/ 6427514 w 10137998"/>
                <a:gd name="connsiteY146" fmla="*/ 1158992 h 1393192"/>
                <a:gd name="connsiteX147" fmla="*/ 6369963 w 10137998"/>
                <a:gd name="connsiteY147" fmla="*/ 1058478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98538 w 10137998"/>
                <a:gd name="connsiteY152" fmla="*/ 986539 h 1393192"/>
                <a:gd name="connsiteX153" fmla="*/ 6031475 w 10137998"/>
                <a:gd name="connsiteY153" fmla="*/ 1044591 h 1393192"/>
                <a:gd name="connsiteX154" fmla="*/ 6026612 w 10137998"/>
                <a:gd name="connsiteY154" fmla="*/ 1102043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55545 h 1393192"/>
                <a:gd name="connsiteX157" fmla="*/ 5796708 w 10137998"/>
                <a:gd name="connsiteY157" fmla="*/ 1265271 h 1393192"/>
                <a:gd name="connsiteX158" fmla="*/ 5738957 w 10137998"/>
                <a:gd name="connsiteY158" fmla="*/ 1289484 h 1393192"/>
                <a:gd name="connsiteX159" fmla="*/ 5671981 w 10137998"/>
                <a:gd name="connsiteY159" fmla="*/ 1313498 h 1393192"/>
                <a:gd name="connsiteX160" fmla="*/ 5565802 w 10137998"/>
                <a:gd name="connsiteY160" fmla="*/ 1337711 h 1393192"/>
                <a:gd name="connsiteX161" fmla="*/ 5398513 w 10137998"/>
                <a:gd name="connsiteY161" fmla="*/ 1371149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230873 w 10137998"/>
                <a:gd name="connsiteY136" fmla="*/ 1328286 h 1393192"/>
                <a:gd name="connsiteX137" fmla="*/ 7019117 w 10137998"/>
                <a:gd name="connsiteY137" fmla="*/ 1309036 h 1393192"/>
                <a:gd name="connsiteX138" fmla="*/ 6739984 w 10137998"/>
                <a:gd name="connsiteY138" fmla="*/ 1289785 h 1393192"/>
                <a:gd name="connsiteX139" fmla="*/ 6686995 w 10137998"/>
                <a:gd name="connsiteY139" fmla="*/ 1294347 h 1393192"/>
                <a:gd name="connsiteX140" fmla="*/ 6653357 w 10137998"/>
                <a:gd name="connsiteY140" fmla="*/ 1289484 h 1393192"/>
                <a:gd name="connsiteX141" fmla="*/ 6624481 w 10137998"/>
                <a:gd name="connsiteY141" fmla="*/ 1270133 h 1393192"/>
                <a:gd name="connsiteX142" fmla="*/ 6571491 w 10137998"/>
                <a:gd name="connsiteY142" fmla="*/ 1255445 h 1393192"/>
                <a:gd name="connsiteX143" fmla="*/ 6523567 w 10137998"/>
                <a:gd name="connsiteY143" fmla="*/ 1231432 h 1393192"/>
                <a:gd name="connsiteX144" fmla="*/ 6489928 w 10137998"/>
                <a:gd name="connsiteY144" fmla="*/ 1178743 h 1393192"/>
                <a:gd name="connsiteX145" fmla="*/ 6451627 w 10137998"/>
                <a:gd name="connsiteY145" fmla="*/ 1173680 h 1393192"/>
                <a:gd name="connsiteX146" fmla="*/ 6427514 w 10137998"/>
                <a:gd name="connsiteY146" fmla="*/ 1158992 h 1393192"/>
                <a:gd name="connsiteX147" fmla="*/ 6369963 w 10137998"/>
                <a:gd name="connsiteY147" fmla="*/ 1058478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98538 w 10137998"/>
                <a:gd name="connsiteY152" fmla="*/ 986539 h 1393192"/>
                <a:gd name="connsiteX153" fmla="*/ 6031475 w 10137998"/>
                <a:gd name="connsiteY153" fmla="*/ 1044591 h 1393192"/>
                <a:gd name="connsiteX154" fmla="*/ 6026612 w 10137998"/>
                <a:gd name="connsiteY154" fmla="*/ 1102043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55545 h 1393192"/>
                <a:gd name="connsiteX157" fmla="*/ 5796708 w 10137998"/>
                <a:gd name="connsiteY157" fmla="*/ 1265271 h 1393192"/>
                <a:gd name="connsiteX158" fmla="*/ 5738957 w 10137998"/>
                <a:gd name="connsiteY158" fmla="*/ 1289484 h 1393192"/>
                <a:gd name="connsiteX159" fmla="*/ 5671981 w 10137998"/>
                <a:gd name="connsiteY159" fmla="*/ 1313498 h 1393192"/>
                <a:gd name="connsiteX160" fmla="*/ 5565802 w 10137998"/>
                <a:gd name="connsiteY160" fmla="*/ 1337711 h 1393192"/>
                <a:gd name="connsiteX161" fmla="*/ 5398513 w 10137998"/>
                <a:gd name="connsiteY161" fmla="*/ 1371149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111811 w 10137998"/>
                <a:gd name="connsiteY136" fmla="*/ 1366386 h 1393192"/>
                <a:gd name="connsiteX137" fmla="*/ 7019117 w 10137998"/>
                <a:gd name="connsiteY137" fmla="*/ 1309036 h 1393192"/>
                <a:gd name="connsiteX138" fmla="*/ 6739984 w 10137998"/>
                <a:gd name="connsiteY138" fmla="*/ 1289785 h 1393192"/>
                <a:gd name="connsiteX139" fmla="*/ 6686995 w 10137998"/>
                <a:gd name="connsiteY139" fmla="*/ 1294347 h 1393192"/>
                <a:gd name="connsiteX140" fmla="*/ 6653357 w 10137998"/>
                <a:gd name="connsiteY140" fmla="*/ 1289484 h 1393192"/>
                <a:gd name="connsiteX141" fmla="*/ 6624481 w 10137998"/>
                <a:gd name="connsiteY141" fmla="*/ 1270133 h 1393192"/>
                <a:gd name="connsiteX142" fmla="*/ 6571491 w 10137998"/>
                <a:gd name="connsiteY142" fmla="*/ 1255445 h 1393192"/>
                <a:gd name="connsiteX143" fmla="*/ 6523567 w 10137998"/>
                <a:gd name="connsiteY143" fmla="*/ 1231432 h 1393192"/>
                <a:gd name="connsiteX144" fmla="*/ 6489928 w 10137998"/>
                <a:gd name="connsiteY144" fmla="*/ 1178743 h 1393192"/>
                <a:gd name="connsiteX145" fmla="*/ 6451627 w 10137998"/>
                <a:gd name="connsiteY145" fmla="*/ 1173680 h 1393192"/>
                <a:gd name="connsiteX146" fmla="*/ 6427514 w 10137998"/>
                <a:gd name="connsiteY146" fmla="*/ 1158992 h 1393192"/>
                <a:gd name="connsiteX147" fmla="*/ 6369963 w 10137998"/>
                <a:gd name="connsiteY147" fmla="*/ 1058478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98538 w 10137998"/>
                <a:gd name="connsiteY152" fmla="*/ 986539 h 1393192"/>
                <a:gd name="connsiteX153" fmla="*/ 6031475 w 10137998"/>
                <a:gd name="connsiteY153" fmla="*/ 1044591 h 1393192"/>
                <a:gd name="connsiteX154" fmla="*/ 6026612 w 10137998"/>
                <a:gd name="connsiteY154" fmla="*/ 1102043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55545 h 1393192"/>
                <a:gd name="connsiteX157" fmla="*/ 5796708 w 10137998"/>
                <a:gd name="connsiteY157" fmla="*/ 1265271 h 1393192"/>
                <a:gd name="connsiteX158" fmla="*/ 5738957 w 10137998"/>
                <a:gd name="connsiteY158" fmla="*/ 1289484 h 1393192"/>
                <a:gd name="connsiteX159" fmla="*/ 5671981 w 10137998"/>
                <a:gd name="connsiteY159" fmla="*/ 1313498 h 1393192"/>
                <a:gd name="connsiteX160" fmla="*/ 5565802 w 10137998"/>
                <a:gd name="connsiteY160" fmla="*/ 1337711 h 1393192"/>
                <a:gd name="connsiteX161" fmla="*/ 5398513 w 10137998"/>
                <a:gd name="connsiteY161" fmla="*/ 1371149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111811 w 10137998"/>
                <a:gd name="connsiteY136" fmla="*/ 1366386 h 1393192"/>
                <a:gd name="connsiteX137" fmla="*/ 6938154 w 10137998"/>
                <a:gd name="connsiteY137" fmla="*/ 1342374 h 1393192"/>
                <a:gd name="connsiteX138" fmla="*/ 6739984 w 10137998"/>
                <a:gd name="connsiteY138" fmla="*/ 1289785 h 1393192"/>
                <a:gd name="connsiteX139" fmla="*/ 6686995 w 10137998"/>
                <a:gd name="connsiteY139" fmla="*/ 1294347 h 1393192"/>
                <a:gd name="connsiteX140" fmla="*/ 6653357 w 10137998"/>
                <a:gd name="connsiteY140" fmla="*/ 1289484 h 1393192"/>
                <a:gd name="connsiteX141" fmla="*/ 6624481 w 10137998"/>
                <a:gd name="connsiteY141" fmla="*/ 1270133 h 1393192"/>
                <a:gd name="connsiteX142" fmla="*/ 6571491 w 10137998"/>
                <a:gd name="connsiteY142" fmla="*/ 1255445 h 1393192"/>
                <a:gd name="connsiteX143" fmla="*/ 6523567 w 10137998"/>
                <a:gd name="connsiteY143" fmla="*/ 1231432 h 1393192"/>
                <a:gd name="connsiteX144" fmla="*/ 6489928 w 10137998"/>
                <a:gd name="connsiteY144" fmla="*/ 1178743 h 1393192"/>
                <a:gd name="connsiteX145" fmla="*/ 6451627 w 10137998"/>
                <a:gd name="connsiteY145" fmla="*/ 1173680 h 1393192"/>
                <a:gd name="connsiteX146" fmla="*/ 6427514 w 10137998"/>
                <a:gd name="connsiteY146" fmla="*/ 1158992 h 1393192"/>
                <a:gd name="connsiteX147" fmla="*/ 6369963 w 10137998"/>
                <a:gd name="connsiteY147" fmla="*/ 1058478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98538 w 10137998"/>
                <a:gd name="connsiteY152" fmla="*/ 986539 h 1393192"/>
                <a:gd name="connsiteX153" fmla="*/ 6031475 w 10137998"/>
                <a:gd name="connsiteY153" fmla="*/ 1044591 h 1393192"/>
                <a:gd name="connsiteX154" fmla="*/ 6026612 w 10137998"/>
                <a:gd name="connsiteY154" fmla="*/ 1102043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55545 h 1393192"/>
                <a:gd name="connsiteX157" fmla="*/ 5796708 w 10137998"/>
                <a:gd name="connsiteY157" fmla="*/ 1265271 h 1393192"/>
                <a:gd name="connsiteX158" fmla="*/ 5738957 w 10137998"/>
                <a:gd name="connsiteY158" fmla="*/ 1289484 h 1393192"/>
                <a:gd name="connsiteX159" fmla="*/ 5671981 w 10137998"/>
                <a:gd name="connsiteY159" fmla="*/ 1313498 h 1393192"/>
                <a:gd name="connsiteX160" fmla="*/ 5565802 w 10137998"/>
                <a:gd name="connsiteY160" fmla="*/ 1337711 h 1393192"/>
                <a:gd name="connsiteX161" fmla="*/ 5398513 w 10137998"/>
                <a:gd name="connsiteY161" fmla="*/ 1371149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269374 w 10137998"/>
                <a:gd name="connsiteY135" fmla="*/ 1337911 h 1393192"/>
                <a:gd name="connsiteX136" fmla="*/ 7111811 w 10137998"/>
                <a:gd name="connsiteY136" fmla="*/ 1366386 h 1393192"/>
                <a:gd name="connsiteX137" fmla="*/ 6938154 w 10137998"/>
                <a:gd name="connsiteY137" fmla="*/ 1342374 h 1393192"/>
                <a:gd name="connsiteX138" fmla="*/ 6735222 w 10137998"/>
                <a:gd name="connsiteY138" fmla="*/ 1304073 h 1393192"/>
                <a:gd name="connsiteX139" fmla="*/ 6686995 w 10137998"/>
                <a:gd name="connsiteY139" fmla="*/ 1294347 h 1393192"/>
                <a:gd name="connsiteX140" fmla="*/ 6653357 w 10137998"/>
                <a:gd name="connsiteY140" fmla="*/ 1289484 h 1393192"/>
                <a:gd name="connsiteX141" fmla="*/ 6624481 w 10137998"/>
                <a:gd name="connsiteY141" fmla="*/ 1270133 h 1393192"/>
                <a:gd name="connsiteX142" fmla="*/ 6571491 w 10137998"/>
                <a:gd name="connsiteY142" fmla="*/ 1255445 h 1393192"/>
                <a:gd name="connsiteX143" fmla="*/ 6523567 w 10137998"/>
                <a:gd name="connsiteY143" fmla="*/ 1231432 h 1393192"/>
                <a:gd name="connsiteX144" fmla="*/ 6489928 w 10137998"/>
                <a:gd name="connsiteY144" fmla="*/ 1178743 h 1393192"/>
                <a:gd name="connsiteX145" fmla="*/ 6451627 w 10137998"/>
                <a:gd name="connsiteY145" fmla="*/ 1173680 h 1393192"/>
                <a:gd name="connsiteX146" fmla="*/ 6427514 w 10137998"/>
                <a:gd name="connsiteY146" fmla="*/ 1158992 h 1393192"/>
                <a:gd name="connsiteX147" fmla="*/ 6369963 w 10137998"/>
                <a:gd name="connsiteY147" fmla="*/ 1058478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98538 w 10137998"/>
                <a:gd name="connsiteY152" fmla="*/ 986539 h 1393192"/>
                <a:gd name="connsiteX153" fmla="*/ 6031475 w 10137998"/>
                <a:gd name="connsiteY153" fmla="*/ 1044591 h 1393192"/>
                <a:gd name="connsiteX154" fmla="*/ 6026612 w 10137998"/>
                <a:gd name="connsiteY154" fmla="*/ 1102043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55545 h 1393192"/>
                <a:gd name="connsiteX157" fmla="*/ 5796708 w 10137998"/>
                <a:gd name="connsiteY157" fmla="*/ 1265271 h 1393192"/>
                <a:gd name="connsiteX158" fmla="*/ 5738957 w 10137998"/>
                <a:gd name="connsiteY158" fmla="*/ 1289484 h 1393192"/>
                <a:gd name="connsiteX159" fmla="*/ 5671981 w 10137998"/>
                <a:gd name="connsiteY159" fmla="*/ 1313498 h 1393192"/>
                <a:gd name="connsiteX160" fmla="*/ 5565802 w 10137998"/>
                <a:gd name="connsiteY160" fmla="*/ 1337711 h 1393192"/>
                <a:gd name="connsiteX161" fmla="*/ 5398513 w 10137998"/>
                <a:gd name="connsiteY161" fmla="*/ 1371149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3192"/>
                <a:gd name="connsiteX1" fmla="*/ 695319 w 10137998"/>
                <a:gd name="connsiteY1" fmla="*/ 173255 h 1393192"/>
                <a:gd name="connsiteX2" fmla="*/ 753070 w 10137998"/>
                <a:gd name="connsiteY2" fmla="*/ 154004 h 1393192"/>
                <a:gd name="connsiteX3" fmla="*/ 781946 w 10137998"/>
                <a:gd name="connsiteY3" fmla="*/ 134753 h 1393192"/>
                <a:gd name="connsiteX4" fmla="*/ 878199 w 10137998"/>
                <a:gd name="connsiteY4" fmla="*/ 125128 h 1393192"/>
                <a:gd name="connsiteX5" fmla="*/ 1061079 w 10137998"/>
                <a:gd name="connsiteY5" fmla="*/ 115503 h 1393192"/>
                <a:gd name="connsiteX6" fmla="*/ 1099580 w 10137998"/>
                <a:gd name="connsiteY6" fmla="*/ 105878 h 1393192"/>
                <a:gd name="connsiteX7" fmla="*/ 1301710 w 10137998"/>
                <a:gd name="connsiteY7" fmla="*/ 86627 h 1393192"/>
                <a:gd name="connsiteX8" fmla="*/ 1495820 w 10137998"/>
                <a:gd name="connsiteY8" fmla="*/ 86828 h 1393192"/>
                <a:gd name="connsiteX9" fmla="*/ 1662909 w 10137998"/>
                <a:gd name="connsiteY9" fmla="*/ 82265 h 1393192"/>
                <a:gd name="connsiteX10" fmla="*/ 1691784 w 10137998"/>
                <a:gd name="connsiteY10" fmla="*/ 82366 h 1393192"/>
                <a:gd name="connsiteX11" fmla="*/ 1740011 w 10137998"/>
                <a:gd name="connsiteY11" fmla="*/ 96954 h 1393192"/>
                <a:gd name="connsiteX12" fmla="*/ 1793301 w 10137998"/>
                <a:gd name="connsiteY12" fmla="*/ 87730 h 1393192"/>
                <a:gd name="connsiteX13" fmla="*/ 1874564 w 10137998"/>
                <a:gd name="connsiteY13" fmla="*/ 111743 h 1393192"/>
                <a:gd name="connsiteX14" fmla="*/ 1978554 w 10137998"/>
                <a:gd name="connsiteY14" fmla="*/ 114919 h 1393192"/>
                <a:gd name="connsiteX15" fmla="*/ 2057143 w 10137998"/>
                <a:gd name="connsiteY15" fmla="*/ 125830 h 1393192"/>
                <a:gd name="connsiteX16" fmla="*/ 2110132 w 10137998"/>
                <a:gd name="connsiteY16" fmla="*/ 139917 h 1393192"/>
                <a:gd name="connsiteX17" fmla="*/ 2139108 w 10137998"/>
                <a:gd name="connsiteY17" fmla="*/ 154305 h 1393192"/>
                <a:gd name="connsiteX18" fmla="*/ 2177509 w 10137998"/>
                <a:gd name="connsiteY18" fmla="*/ 163930 h 1393192"/>
                <a:gd name="connsiteX19" fmla="*/ 2321988 w 10137998"/>
                <a:gd name="connsiteY19" fmla="*/ 211756 h 1393192"/>
                <a:gd name="connsiteX20" fmla="*/ 2370115 w 10137998"/>
                <a:gd name="connsiteY20" fmla="*/ 221381 h 1393192"/>
                <a:gd name="connsiteX21" fmla="*/ 2427866 w 10137998"/>
                <a:gd name="connsiteY21" fmla="*/ 269507 h 1393192"/>
                <a:gd name="connsiteX22" fmla="*/ 2485618 w 10137998"/>
                <a:gd name="connsiteY22" fmla="*/ 308008 h 1393192"/>
                <a:gd name="connsiteX23" fmla="*/ 2504868 w 10137998"/>
                <a:gd name="connsiteY23" fmla="*/ 336884 h 1393192"/>
                <a:gd name="connsiteX24" fmla="*/ 2572245 w 10137998"/>
                <a:gd name="connsiteY24" fmla="*/ 365760 h 1393192"/>
                <a:gd name="connsiteX25" fmla="*/ 2629997 w 10137998"/>
                <a:gd name="connsiteY25" fmla="*/ 375385 h 1393192"/>
                <a:gd name="connsiteX26" fmla="*/ 2658873 w 10137998"/>
                <a:gd name="connsiteY26" fmla="*/ 385010 h 1393192"/>
                <a:gd name="connsiteX27" fmla="*/ 2716624 w 10137998"/>
                <a:gd name="connsiteY27" fmla="*/ 394636 h 1393192"/>
                <a:gd name="connsiteX28" fmla="*/ 2745500 w 10137998"/>
                <a:gd name="connsiteY28" fmla="*/ 404261 h 1393192"/>
                <a:gd name="connsiteX29" fmla="*/ 2793626 w 10137998"/>
                <a:gd name="connsiteY29" fmla="*/ 413886 h 1393192"/>
                <a:gd name="connsiteX30" fmla="*/ 2832127 w 10137998"/>
                <a:gd name="connsiteY30" fmla="*/ 423511 h 1393192"/>
                <a:gd name="connsiteX31" fmla="*/ 3140136 w 10137998"/>
                <a:gd name="connsiteY31" fmla="*/ 423511 h 1393192"/>
                <a:gd name="connsiteX32" fmla="*/ 3169011 w 10137998"/>
                <a:gd name="connsiteY32" fmla="*/ 433137 h 1393192"/>
                <a:gd name="connsiteX33" fmla="*/ 3274889 w 10137998"/>
                <a:gd name="connsiteY33" fmla="*/ 442762 h 1393192"/>
                <a:gd name="connsiteX34" fmla="*/ 3515521 w 10137998"/>
                <a:gd name="connsiteY34" fmla="*/ 442762 h 1393192"/>
                <a:gd name="connsiteX35" fmla="*/ 3611774 w 10137998"/>
                <a:gd name="connsiteY35" fmla="*/ 413886 h 1393192"/>
                <a:gd name="connsiteX36" fmla="*/ 3688776 w 10137998"/>
                <a:gd name="connsiteY36" fmla="*/ 394636 h 1393192"/>
                <a:gd name="connsiteX37" fmla="*/ 3842780 w 10137998"/>
                <a:gd name="connsiteY37" fmla="*/ 404261 h 1393192"/>
                <a:gd name="connsiteX38" fmla="*/ 4064161 w 10137998"/>
                <a:gd name="connsiteY38" fmla="*/ 385010 h 1393192"/>
                <a:gd name="connsiteX39" fmla="*/ 4102662 w 10137998"/>
                <a:gd name="connsiteY39" fmla="*/ 375385 h 1393192"/>
                <a:gd name="connsiteX40" fmla="*/ 4179664 w 10137998"/>
                <a:gd name="connsiteY40" fmla="*/ 365760 h 1393192"/>
                <a:gd name="connsiteX41" fmla="*/ 4458797 w 10137998"/>
                <a:gd name="connsiteY41" fmla="*/ 385010 h 1393192"/>
                <a:gd name="connsiteX42" fmla="*/ 4699428 w 10137998"/>
                <a:gd name="connsiteY42" fmla="*/ 404261 h 1393192"/>
                <a:gd name="connsiteX43" fmla="*/ 4814931 w 10137998"/>
                <a:gd name="connsiteY43" fmla="*/ 423511 h 1393192"/>
                <a:gd name="connsiteX44" fmla="*/ 4843807 w 10137998"/>
                <a:gd name="connsiteY44" fmla="*/ 433137 h 1393192"/>
                <a:gd name="connsiteX45" fmla="*/ 4930435 w 10137998"/>
                <a:gd name="connsiteY45" fmla="*/ 442762 h 1393192"/>
                <a:gd name="connsiteX46" fmla="*/ 5017062 w 10137998"/>
                <a:gd name="connsiteY46" fmla="*/ 481263 h 1393192"/>
                <a:gd name="connsiteX47" fmla="*/ 5065188 w 10137998"/>
                <a:gd name="connsiteY47" fmla="*/ 490888 h 1393192"/>
                <a:gd name="connsiteX48" fmla="*/ 5094064 w 10137998"/>
                <a:gd name="connsiteY48" fmla="*/ 500513 h 1393192"/>
                <a:gd name="connsiteX49" fmla="*/ 5171066 w 10137998"/>
                <a:gd name="connsiteY49" fmla="*/ 471638 h 1393192"/>
                <a:gd name="connsiteX50" fmla="*/ 5199942 w 10137998"/>
                <a:gd name="connsiteY50" fmla="*/ 442762 h 1393192"/>
                <a:gd name="connsiteX51" fmla="*/ 5296195 w 10137998"/>
                <a:gd name="connsiteY51" fmla="*/ 433137 h 1393192"/>
                <a:gd name="connsiteX52" fmla="*/ 5373197 w 10137998"/>
                <a:gd name="connsiteY52" fmla="*/ 423511 h 1393192"/>
                <a:gd name="connsiteX53" fmla="*/ 5440574 w 10137998"/>
                <a:gd name="connsiteY53" fmla="*/ 413886 h 1393192"/>
                <a:gd name="connsiteX54" fmla="*/ 5825584 w 10137998"/>
                <a:gd name="connsiteY54" fmla="*/ 394636 h 1393192"/>
                <a:gd name="connsiteX55" fmla="*/ 5892961 w 10137998"/>
                <a:gd name="connsiteY55" fmla="*/ 385010 h 1393192"/>
                <a:gd name="connsiteX56" fmla="*/ 5921837 w 10137998"/>
                <a:gd name="connsiteY56" fmla="*/ 375385 h 1393192"/>
                <a:gd name="connsiteX57" fmla="*/ 6210595 w 10137998"/>
                <a:gd name="connsiteY57" fmla="*/ 385010 h 1393192"/>
                <a:gd name="connsiteX58" fmla="*/ 6383849 w 10137998"/>
                <a:gd name="connsiteY58" fmla="*/ 375385 h 1393192"/>
                <a:gd name="connsiteX59" fmla="*/ 6393475 w 10137998"/>
                <a:gd name="connsiteY59" fmla="*/ 346509 h 1393192"/>
                <a:gd name="connsiteX60" fmla="*/ 6422350 w 10137998"/>
                <a:gd name="connsiteY60" fmla="*/ 327259 h 1393192"/>
                <a:gd name="connsiteX61" fmla="*/ 6470477 w 10137998"/>
                <a:gd name="connsiteY61" fmla="*/ 279132 h 1393192"/>
                <a:gd name="connsiteX62" fmla="*/ 6489727 w 10137998"/>
                <a:gd name="connsiteY62" fmla="*/ 250257 h 1393192"/>
                <a:gd name="connsiteX63" fmla="*/ 6547479 w 10137998"/>
                <a:gd name="connsiteY63" fmla="*/ 211756 h 1393192"/>
                <a:gd name="connsiteX64" fmla="*/ 6605230 w 10137998"/>
                <a:gd name="connsiteY64" fmla="*/ 182880 h 1393192"/>
                <a:gd name="connsiteX65" fmla="*/ 6634106 w 10137998"/>
                <a:gd name="connsiteY65" fmla="*/ 163629 h 1393192"/>
                <a:gd name="connsiteX66" fmla="*/ 6691858 w 10137998"/>
                <a:gd name="connsiteY66" fmla="*/ 144379 h 1393192"/>
                <a:gd name="connsiteX67" fmla="*/ 6720734 w 10137998"/>
                <a:gd name="connsiteY67" fmla="*/ 125128 h 1393192"/>
                <a:gd name="connsiteX68" fmla="*/ 6759235 w 10137998"/>
                <a:gd name="connsiteY68" fmla="*/ 115503 h 1393192"/>
                <a:gd name="connsiteX69" fmla="*/ 6788110 w 10137998"/>
                <a:gd name="connsiteY69" fmla="*/ 105878 h 1393192"/>
                <a:gd name="connsiteX70" fmla="*/ 6970990 w 10137998"/>
                <a:gd name="connsiteY70" fmla="*/ 86627 h 1393192"/>
                <a:gd name="connsiteX71" fmla="*/ 7144245 w 10137998"/>
                <a:gd name="connsiteY71" fmla="*/ 67377 h 1393192"/>
                <a:gd name="connsiteX72" fmla="*/ 7211622 w 10137998"/>
                <a:gd name="connsiteY72" fmla="*/ 57751 h 1393192"/>
                <a:gd name="connsiteX73" fmla="*/ 7423378 w 10137998"/>
                <a:gd name="connsiteY73" fmla="*/ 48126 h 1393192"/>
                <a:gd name="connsiteX74" fmla="*/ 7490755 w 10137998"/>
                <a:gd name="connsiteY74" fmla="*/ 28876 h 1393192"/>
                <a:gd name="connsiteX75" fmla="*/ 7664009 w 10137998"/>
                <a:gd name="connsiteY75" fmla="*/ 19250 h 1393192"/>
                <a:gd name="connsiteX76" fmla="*/ 7789138 w 10137998"/>
                <a:gd name="connsiteY76" fmla="*/ 0 h 1393192"/>
                <a:gd name="connsiteX77" fmla="*/ 7952767 w 10137998"/>
                <a:gd name="connsiteY77" fmla="*/ 9625 h 1393192"/>
                <a:gd name="connsiteX78" fmla="*/ 8097146 w 10137998"/>
                <a:gd name="connsiteY78" fmla="*/ 38501 h 1393192"/>
                <a:gd name="connsiteX79" fmla="*/ 8126022 w 10137998"/>
                <a:gd name="connsiteY79" fmla="*/ 48126 h 1393192"/>
                <a:gd name="connsiteX80" fmla="*/ 8203024 w 10137998"/>
                <a:gd name="connsiteY80" fmla="*/ 67377 h 1393192"/>
                <a:gd name="connsiteX81" fmla="*/ 8241525 w 10137998"/>
                <a:gd name="connsiteY81" fmla="*/ 86627 h 1393192"/>
                <a:gd name="connsiteX82" fmla="*/ 8376279 w 10137998"/>
                <a:gd name="connsiteY82" fmla="*/ 115503 h 1393192"/>
                <a:gd name="connsiteX83" fmla="*/ 8434030 w 10137998"/>
                <a:gd name="connsiteY83" fmla="*/ 134753 h 1393192"/>
                <a:gd name="connsiteX84" fmla="*/ 8511033 w 10137998"/>
                <a:gd name="connsiteY84" fmla="*/ 154004 h 1393192"/>
                <a:gd name="connsiteX85" fmla="*/ 8539908 w 10137998"/>
                <a:gd name="connsiteY85" fmla="*/ 182880 h 1393192"/>
                <a:gd name="connsiteX86" fmla="*/ 8616910 w 10137998"/>
                <a:gd name="connsiteY86" fmla="*/ 231006 h 1393192"/>
                <a:gd name="connsiteX87" fmla="*/ 8665037 w 10137998"/>
                <a:gd name="connsiteY87" fmla="*/ 317633 h 1393192"/>
                <a:gd name="connsiteX88" fmla="*/ 8655411 w 10137998"/>
                <a:gd name="connsiteY88" fmla="*/ 413886 h 1393192"/>
                <a:gd name="connsiteX89" fmla="*/ 8645786 w 10137998"/>
                <a:gd name="connsiteY89" fmla="*/ 442762 h 1393192"/>
                <a:gd name="connsiteX90" fmla="*/ 8616910 w 10137998"/>
                <a:gd name="connsiteY90" fmla="*/ 452387 h 1393192"/>
                <a:gd name="connsiteX91" fmla="*/ 8597660 w 10137998"/>
                <a:gd name="connsiteY91" fmla="*/ 481263 h 1393192"/>
                <a:gd name="connsiteX92" fmla="*/ 8665037 w 10137998"/>
                <a:gd name="connsiteY92" fmla="*/ 519764 h 1393192"/>
                <a:gd name="connsiteX93" fmla="*/ 8713163 w 10137998"/>
                <a:gd name="connsiteY93" fmla="*/ 529389 h 1393192"/>
                <a:gd name="connsiteX94" fmla="*/ 8819041 w 10137998"/>
                <a:gd name="connsiteY94" fmla="*/ 558265 h 1393192"/>
                <a:gd name="connsiteX95" fmla="*/ 8886418 w 10137998"/>
                <a:gd name="connsiteY95" fmla="*/ 548640 h 1393192"/>
                <a:gd name="connsiteX96" fmla="*/ 8953795 w 10137998"/>
                <a:gd name="connsiteY96" fmla="*/ 519764 h 1393192"/>
                <a:gd name="connsiteX97" fmla="*/ 9030797 w 10137998"/>
                <a:gd name="connsiteY97" fmla="*/ 500513 h 1393192"/>
                <a:gd name="connsiteX98" fmla="*/ 9175176 w 10137998"/>
                <a:gd name="connsiteY98" fmla="*/ 490888 h 1393192"/>
                <a:gd name="connsiteX99" fmla="*/ 9483184 w 10137998"/>
                <a:gd name="connsiteY99" fmla="*/ 510139 h 1393192"/>
                <a:gd name="connsiteX100" fmla="*/ 9512060 w 10137998"/>
                <a:gd name="connsiteY100" fmla="*/ 519764 h 1393192"/>
                <a:gd name="connsiteX101" fmla="*/ 9550561 w 10137998"/>
                <a:gd name="connsiteY101" fmla="*/ 529389 h 1393192"/>
                <a:gd name="connsiteX102" fmla="*/ 9579437 w 10137998"/>
                <a:gd name="connsiteY102" fmla="*/ 539015 h 1393192"/>
                <a:gd name="connsiteX103" fmla="*/ 9627563 w 10137998"/>
                <a:gd name="connsiteY103" fmla="*/ 548640 h 1393192"/>
                <a:gd name="connsiteX104" fmla="*/ 9685315 w 10137998"/>
                <a:gd name="connsiteY104" fmla="*/ 567890 h 1393192"/>
                <a:gd name="connsiteX105" fmla="*/ 9771942 w 10137998"/>
                <a:gd name="connsiteY105" fmla="*/ 596766 h 1393192"/>
                <a:gd name="connsiteX106" fmla="*/ 9800818 w 10137998"/>
                <a:gd name="connsiteY106" fmla="*/ 606391 h 1393192"/>
                <a:gd name="connsiteX107" fmla="*/ 9829694 w 10137998"/>
                <a:gd name="connsiteY107" fmla="*/ 616017 h 1393192"/>
                <a:gd name="connsiteX108" fmla="*/ 9925946 w 10137998"/>
                <a:gd name="connsiteY108" fmla="*/ 635267 h 1393192"/>
                <a:gd name="connsiteX109" fmla="*/ 10051075 w 10137998"/>
                <a:gd name="connsiteY109" fmla="*/ 741145 h 1393192"/>
                <a:gd name="connsiteX110" fmla="*/ 10108826 w 10137998"/>
                <a:gd name="connsiteY110" fmla="*/ 798897 h 1393192"/>
                <a:gd name="connsiteX111" fmla="*/ 10118451 w 10137998"/>
                <a:gd name="connsiteY111" fmla="*/ 827772 h 1393192"/>
                <a:gd name="connsiteX112" fmla="*/ 10137702 w 10137998"/>
                <a:gd name="connsiteY112" fmla="*/ 856648 h 1393192"/>
                <a:gd name="connsiteX113" fmla="*/ 10128077 w 10137998"/>
                <a:gd name="connsiteY113" fmla="*/ 885524 h 1393192"/>
                <a:gd name="connsiteX114" fmla="*/ 10070325 w 10137998"/>
                <a:gd name="connsiteY114" fmla="*/ 933650 h 1393192"/>
                <a:gd name="connsiteX115" fmla="*/ 10022199 w 10137998"/>
                <a:gd name="connsiteY115" fmla="*/ 972151 h 1393192"/>
                <a:gd name="connsiteX116" fmla="*/ 10002948 w 10137998"/>
                <a:gd name="connsiteY116" fmla="*/ 1001027 h 1393192"/>
                <a:gd name="connsiteX117" fmla="*/ 9916321 w 10137998"/>
                <a:gd name="connsiteY117" fmla="*/ 1049153 h 1393192"/>
                <a:gd name="connsiteX118" fmla="*/ 9887445 w 10137998"/>
                <a:gd name="connsiteY118" fmla="*/ 1068404 h 1393192"/>
                <a:gd name="connsiteX119" fmla="*/ 9791193 w 10137998"/>
                <a:gd name="connsiteY119" fmla="*/ 1097280 h 1393192"/>
                <a:gd name="connsiteX120" fmla="*/ 9762317 w 10137998"/>
                <a:gd name="connsiteY120" fmla="*/ 1106905 h 1393192"/>
                <a:gd name="connsiteX121" fmla="*/ 9540936 w 10137998"/>
                <a:gd name="connsiteY121" fmla="*/ 1126156 h 1393192"/>
                <a:gd name="connsiteX122" fmla="*/ 9483184 w 10137998"/>
                <a:gd name="connsiteY122" fmla="*/ 1135781 h 1393192"/>
                <a:gd name="connsiteX123" fmla="*/ 9406182 w 10137998"/>
                <a:gd name="connsiteY123" fmla="*/ 1145406 h 1393192"/>
                <a:gd name="connsiteX124" fmla="*/ 9358056 w 10137998"/>
                <a:gd name="connsiteY124" fmla="*/ 1155031 h 1393192"/>
                <a:gd name="connsiteX125" fmla="*/ 9271428 w 10137998"/>
                <a:gd name="connsiteY125" fmla="*/ 1164657 h 1393192"/>
                <a:gd name="connsiteX126" fmla="*/ 8819041 w 10137998"/>
                <a:gd name="connsiteY126" fmla="*/ 1183907 h 1393192"/>
                <a:gd name="connsiteX127" fmla="*/ 8511033 w 10137998"/>
                <a:gd name="connsiteY127" fmla="*/ 1193532 h 1393192"/>
                <a:gd name="connsiteX128" fmla="*/ 8472531 w 10137998"/>
                <a:gd name="connsiteY128" fmla="*/ 1212783 h 1393192"/>
                <a:gd name="connsiteX129" fmla="*/ 8414780 w 10137998"/>
                <a:gd name="connsiteY129" fmla="*/ 1251284 h 1393192"/>
                <a:gd name="connsiteX130" fmla="*/ 8347403 w 10137998"/>
                <a:gd name="connsiteY130" fmla="*/ 1270535 h 1393192"/>
                <a:gd name="connsiteX131" fmla="*/ 8318527 w 10137998"/>
                <a:gd name="connsiteY131" fmla="*/ 1280160 h 1393192"/>
                <a:gd name="connsiteX132" fmla="*/ 7981643 w 10137998"/>
                <a:gd name="connsiteY132" fmla="*/ 1299410 h 1393192"/>
                <a:gd name="connsiteX133" fmla="*/ 7923891 w 10137998"/>
                <a:gd name="connsiteY133" fmla="*/ 1309036 h 1393192"/>
                <a:gd name="connsiteX134" fmla="*/ 7596633 w 10137998"/>
                <a:gd name="connsiteY134" fmla="*/ 1337911 h 1393192"/>
                <a:gd name="connsiteX135" fmla="*/ 7326524 w 10137998"/>
                <a:gd name="connsiteY135" fmla="*/ 1380774 h 1393192"/>
                <a:gd name="connsiteX136" fmla="*/ 7111811 w 10137998"/>
                <a:gd name="connsiteY136" fmla="*/ 1366386 h 1393192"/>
                <a:gd name="connsiteX137" fmla="*/ 6938154 w 10137998"/>
                <a:gd name="connsiteY137" fmla="*/ 1342374 h 1393192"/>
                <a:gd name="connsiteX138" fmla="*/ 6735222 w 10137998"/>
                <a:gd name="connsiteY138" fmla="*/ 1304073 h 1393192"/>
                <a:gd name="connsiteX139" fmla="*/ 6686995 w 10137998"/>
                <a:gd name="connsiteY139" fmla="*/ 1294347 h 1393192"/>
                <a:gd name="connsiteX140" fmla="*/ 6653357 w 10137998"/>
                <a:gd name="connsiteY140" fmla="*/ 1289484 h 1393192"/>
                <a:gd name="connsiteX141" fmla="*/ 6624481 w 10137998"/>
                <a:gd name="connsiteY141" fmla="*/ 1270133 h 1393192"/>
                <a:gd name="connsiteX142" fmla="*/ 6571491 w 10137998"/>
                <a:gd name="connsiteY142" fmla="*/ 1255445 h 1393192"/>
                <a:gd name="connsiteX143" fmla="*/ 6523567 w 10137998"/>
                <a:gd name="connsiteY143" fmla="*/ 1231432 h 1393192"/>
                <a:gd name="connsiteX144" fmla="*/ 6489928 w 10137998"/>
                <a:gd name="connsiteY144" fmla="*/ 1178743 h 1393192"/>
                <a:gd name="connsiteX145" fmla="*/ 6451627 w 10137998"/>
                <a:gd name="connsiteY145" fmla="*/ 1173680 h 1393192"/>
                <a:gd name="connsiteX146" fmla="*/ 6427514 w 10137998"/>
                <a:gd name="connsiteY146" fmla="*/ 1158992 h 1393192"/>
                <a:gd name="connsiteX147" fmla="*/ 6369963 w 10137998"/>
                <a:gd name="connsiteY147" fmla="*/ 1058478 h 1393192"/>
                <a:gd name="connsiteX148" fmla="*/ 6316473 w 10137998"/>
                <a:gd name="connsiteY148" fmla="*/ 981777 h 1393192"/>
                <a:gd name="connsiteX149" fmla="*/ 6220220 w 10137998"/>
                <a:gd name="connsiteY149" fmla="*/ 962526 h 1393192"/>
                <a:gd name="connsiteX150" fmla="*/ 6191344 w 10137998"/>
                <a:gd name="connsiteY150" fmla="*/ 943276 h 1393192"/>
                <a:gd name="connsiteX151" fmla="*/ 6056590 w 10137998"/>
                <a:gd name="connsiteY151" fmla="*/ 943276 h 1393192"/>
                <a:gd name="connsiteX152" fmla="*/ 5998538 w 10137998"/>
                <a:gd name="connsiteY152" fmla="*/ 986539 h 1393192"/>
                <a:gd name="connsiteX153" fmla="*/ 6031475 w 10137998"/>
                <a:gd name="connsiteY153" fmla="*/ 1044591 h 1393192"/>
                <a:gd name="connsiteX154" fmla="*/ 6026612 w 10137998"/>
                <a:gd name="connsiteY154" fmla="*/ 1102043 h 1393192"/>
                <a:gd name="connsiteX155" fmla="*/ 5993174 w 10137998"/>
                <a:gd name="connsiteY155" fmla="*/ 1173981 h 1393192"/>
                <a:gd name="connsiteX156" fmla="*/ 5854460 w 10137998"/>
                <a:gd name="connsiteY156" fmla="*/ 1255545 h 1393192"/>
                <a:gd name="connsiteX157" fmla="*/ 5796708 w 10137998"/>
                <a:gd name="connsiteY157" fmla="*/ 1265271 h 1393192"/>
                <a:gd name="connsiteX158" fmla="*/ 5738957 w 10137998"/>
                <a:gd name="connsiteY158" fmla="*/ 1289484 h 1393192"/>
                <a:gd name="connsiteX159" fmla="*/ 5671981 w 10137998"/>
                <a:gd name="connsiteY159" fmla="*/ 1313498 h 1393192"/>
                <a:gd name="connsiteX160" fmla="*/ 5565802 w 10137998"/>
                <a:gd name="connsiteY160" fmla="*/ 1337711 h 1393192"/>
                <a:gd name="connsiteX161" fmla="*/ 5398513 w 10137998"/>
                <a:gd name="connsiteY161" fmla="*/ 1371149 h 1393192"/>
                <a:gd name="connsiteX162" fmla="*/ 5049697 w 10137998"/>
                <a:gd name="connsiteY162" fmla="*/ 1390299 h 1393192"/>
                <a:gd name="connsiteX163" fmla="*/ 4809767 w 10137998"/>
                <a:gd name="connsiteY163" fmla="*/ 1390499 h 1393192"/>
                <a:gd name="connsiteX164" fmla="*/ 4714117 w 10137998"/>
                <a:gd name="connsiteY164" fmla="*/ 1390600 h 1393192"/>
                <a:gd name="connsiteX165" fmla="*/ 4545424 w 10137998"/>
                <a:gd name="connsiteY165" fmla="*/ 1376412 h 1393192"/>
                <a:gd name="connsiteX166" fmla="*/ 4458797 w 10137998"/>
                <a:gd name="connsiteY166" fmla="*/ 1357162 h 1393192"/>
                <a:gd name="connsiteX167" fmla="*/ 4401045 w 10137998"/>
                <a:gd name="connsiteY167" fmla="*/ 1328286 h 1393192"/>
                <a:gd name="connsiteX168" fmla="*/ 4381795 w 10137998"/>
                <a:gd name="connsiteY168" fmla="*/ 1332748 h 1393192"/>
                <a:gd name="connsiteX169" fmla="*/ 4348156 w 10137998"/>
                <a:gd name="connsiteY169" fmla="*/ 1323122 h 1393192"/>
                <a:gd name="connsiteX170" fmla="*/ 4304993 w 10137998"/>
                <a:gd name="connsiteY170" fmla="*/ 1313397 h 1393192"/>
                <a:gd name="connsiteX171" fmla="*/ 4271254 w 10137998"/>
                <a:gd name="connsiteY171" fmla="*/ 1289484 h 1393192"/>
                <a:gd name="connsiteX172" fmla="*/ 4184627 w 10137998"/>
                <a:gd name="connsiteY172" fmla="*/ 1255645 h 1393192"/>
                <a:gd name="connsiteX173" fmla="*/ 4131939 w 10137998"/>
                <a:gd name="connsiteY173" fmla="*/ 1222208 h 1393192"/>
                <a:gd name="connsiteX174" fmla="*/ 4078749 w 10137998"/>
                <a:gd name="connsiteY174" fmla="*/ 1188569 h 1393192"/>
                <a:gd name="connsiteX175" fmla="*/ 4030924 w 10137998"/>
                <a:gd name="connsiteY175" fmla="*/ 1001228 h 1393192"/>
                <a:gd name="connsiteX176" fmla="*/ 4064161 w 10137998"/>
                <a:gd name="connsiteY176" fmla="*/ 972151 h 1393192"/>
                <a:gd name="connsiteX177" fmla="*/ 3996684 w 10137998"/>
                <a:gd name="connsiteY177" fmla="*/ 966788 h 1393192"/>
                <a:gd name="connsiteX178" fmla="*/ 3953320 w 10137998"/>
                <a:gd name="connsiteY178" fmla="*/ 957163 h 1393192"/>
                <a:gd name="connsiteX179" fmla="*/ 3829194 w 10137998"/>
                <a:gd name="connsiteY179" fmla="*/ 942674 h 1393192"/>
                <a:gd name="connsiteX180" fmla="*/ 3578135 w 10137998"/>
                <a:gd name="connsiteY180" fmla="*/ 904173 h 1393192"/>
                <a:gd name="connsiteX181" fmla="*/ 3380767 w 10137998"/>
                <a:gd name="connsiteY181" fmla="*/ 837398 h 1393192"/>
                <a:gd name="connsiteX182" fmla="*/ 3323016 w 10137998"/>
                <a:gd name="connsiteY182" fmla="*/ 856648 h 1393192"/>
                <a:gd name="connsiteX183" fmla="*/ 3265264 w 10137998"/>
                <a:gd name="connsiteY183" fmla="*/ 885524 h 1393192"/>
                <a:gd name="connsiteX184" fmla="*/ 3236388 w 10137998"/>
                <a:gd name="connsiteY184" fmla="*/ 904775 h 1393192"/>
                <a:gd name="connsiteX185" fmla="*/ 3178637 w 10137998"/>
                <a:gd name="connsiteY185" fmla="*/ 924025 h 1393192"/>
                <a:gd name="connsiteX186" fmla="*/ 3101635 w 10137998"/>
                <a:gd name="connsiteY186" fmla="*/ 943276 h 1393192"/>
                <a:gd name="connsiteX187" fmla="*/ 2947630 w 10137998"/>
                <a:gd name="connsiteY187" fmla="*/ 962526 h 1393192"/>
                <a:gd name="connsiteX188" fmla="*/ 2601121 w 10137998"/>
                <a:gd name="connsiteY188" fmla="*/ 981777 h 1393192"/>
                <a:gd name="connsiteX189" fmla="*/ 2273862 w 10137998"/>
                <a:gd name="connsiteY189" fmla="*/ 972151 h 1393192"/>
                <a:gd name="connsiteX190" fmla="*/ 2206485 w 10137998"/>
                <a:gd name="connsiteY190" fmla="*/ 962526 h 1393192"/>
                <a:gd name="connsiteX191" fmla="*/ 2071731 w 10137998"/>
                <a:gd name="connsiteY191" fmla="*/ 972151 h 1393192"/>
                <a:gd name="connsiteX192" fmla="*/ 2013980 w 10137998"/>
                <a:gd name="connsiteY192" fmla="*/ 991402 h 1393192"/>
                <a:gd name="connsiteX193" fmla="*/ 1946603 w 10137998"/>
                <a:gd name="connsiteY193" fmla="*/ 1029903 h 1393192"/>
                <a:gd name="connsiteX194" fmla="*/ 1859976 w 10137998"/>
                <a:gd name="connsiteY194" fmla="*/ 1049153 h 1393192"/>
                <a:gd name="connsiteX195" fmla="*/ 1831100 w 10137998"/>
                <a:gd name="connsiteY195" fmla="*/ 1078029 h 1393192"/>
                <a:gd name="connsiteX196" fmla="*/ 1792599 w 10137998"/>
                <a:gd name="connsiteY196" fmla="*/ 1087655 h 1393192"/>
                <a:gd name="connsiteX197" fmla="*/ 1725222 w 10137998"/>
                <a:gd name="connsiteY197" fmla="*/ 1106905 h 1393192"/>
                <a:gd name="connsiteX198" fmla="*/ 1638595 w 10137998"/>
                <a:gd name="connsiteY198" fmla="*/ 1116530 h 1393192"/>
                <a:gd name="connsiteX199" fmla="*/ 1523091 w 10137998"/>
                <a:gd name="connsiteY199" fmla="*/ 1135781 h 1393192"/>
                <a:gd name="connsiteX200" fmla="*/ 1359462 w 10137998"/>
                <a:gd name="connsiteY200" fmla="*/ 1155031 h 1393192"/>
                <a:gd name="connsiteX201" fmla="*/ 1041828 w 10137998"/>
                <a:gd name="connsiteY201" fmla="*/ 1174282 h 1393192"/>
                <a:gd name="connsiteX202" fmla="*/ 1003327 w 10137998"/>
                <a:gd name="connsiteY202" fmla="*/ 1183907 h 1393192"/>
                <a:gd name="connsiteX203" fmla="*/ 868574 w 10137998"/>
                <a:gd name="connsiteY203" fmla="*/ 1193532 h 1393192"/>
                <a:gd name="connsiteX204" fmla="*/ 665841 w 10137998"/>
                <a:gd name="connsiteY204" fmla="*/ 1183907 h 1393192"/>
                <a:gd name="connsiteX205" fmla="*/ 541315 w 10137998"/>
                <a:gd name="connsiteY205" fmla="*/ 1164657 h 1393192"/>
                <a:gd name="connsiteX206" fmla="*/ 483563 w 10137998"/>
                <a:gd name="connsiteY206" fmla="*/ 1155031 h 1393192"/>
                <a:gd name="connsiteX207" fmla="*/ 348809 w 10137998"/>
                <a:gd name="connsiteY207" fmla="*/ 1116530 h 1393192"/>
                <a:gd name="connsiteX208" fmla="*/ 310308 w 10137998"/>
                <a:gd name="connsiteY208" fmla="*/ 1097280 h 1393192"/>
                <a:gd name="connsiteX209" fmla="*/ 281433 w 10137998"/>
                <a:gd name="connsiteY209" fmla="*/ 1078029 h 1393192"/>
                <a:gd name="connsiteX210" fmla="*/ 233306 w 10137998"/>
                <a:gd name="connsiteY210" fmla="*/ 1068404 h 1393192"/>
                <a:gd name="connsiteX211" fmla="*/ 194805 w 10137998"/>
                <a:gd name="connsiteY211" fmla="*/ 1058779 h 1393192"/>
                <a:gd name="connsiteX212" fmla="*/ 137054 w 10137998"/>
                <a:gd name="connsiteY212" fmla="*/ 1039528 h 1393192"/>
                <a:gd name="connsiteX213" fmla="*/ 83964 w 10137998"/>
                <a:gd name="connsiteY213" fmla="*/ 1001228 h 1393192"/>
                <a:gd name="connsiteX214" fmla="*/ 11925 w 10137998"/>
                <a:gd name="connsiteY214" fmla="*/ 904775 h 1393192"/>
                <a:gd name="connsiteX215" fmla="*/ 2300 w 10137998"/>
                <a:gd name="connsiteY215" fmla="*/ 875899 h 1393192"/>
                <a:gd name="connsiteX216" fmla="*/ 35738 w 10137998"/>
                <a:gd name="connsiteY216" fmla="*/ 798897 h 1393192"/>
                <a:gd name="connsiteX217" fmla="*/ 79302 w 10137998"/>
                <a:gd name="connsiteY217" fmla="*/ 760396 h 1393192"/>
                <a:gd name="connsiteX218" fmla="*/ 137054 w 10137998"/>
                <a:gd name="connsiteY218" fmla="*/ 741145 h 1393192"/>
                <a:gd name="connsiteX219" fmla="*/ 165929 w 10137998"/>
                <a:gd name="connsiteY219" fmla="*/ 731520 h 1393192"/>
                <a:gd name="connsiteX220" fmla="*/ 238369 w 10137998"/>
                <a:gd name="connsiteY220" fmla="*/ 693320 h 1393192"/>
                <a:gd name="connsiteX221" fmla="*/ 305846 w 10137998"/>
                <a:gd name="connsiteY221" fmla="*/ 669306 h 1393192"/>
                <a:gd name="connsiteX222" fmla="*/ 363397 w 10137998"/>
                <a:gd name="connsiteY222" fmla="*/ 654919 h 1393192"/>
                <a:gd name="connsiteX223" fmla="*/ 445363 w 10137998"/>
                <a:gd name="connsiteY223" fmla="*/ 631005 h 1393192"/>
                <a:gd name="connsiteX224" fmla="*/ 512740 w 10137998"/>
                <a:gd name="connsiteY224" fmla="*/ 611856 h 1393192"/>
                <a:gd name="connsiteX225" fmla="*/ 580016 w 10137998"/>
                <a:gd name="connsiteY225" fmla="*/ 625943 h 1393192"/>
                <a:gd name="connsiteX226" fmla="*/ 608892 w 10137998"/>
                <a:gd name="connsiteY226" fmla="*/ 606792 h 1393192"/>
                <a:gd name="connsiteX227" fmla="*/ 685694 w 10137998"/>
                <a:gd name="connsiteY227" fmla="*/ 606391 h 1393192"/>
                <a:gd name="connsiteX228" fmla="*/ 671305 w 10137998"/>
                <a:gd name="connsiteY228" fmla="*/ 562928 h 1393192"/>
                <a:gd name="connsiteX229" fmla="*/ 608691 w 10137998"/>
                <a:gd name="connsiteY229" fmla="*/ 543376 h 1393192"/>
                <a:gd name="connsiteX230" fmla="*/ 541415 w 10137998"/>
                <a:gd name="connsiteY230" fmla="*/ 519363 h 1393192"/>
                <a:gd name="connsiteX231" fmla="*/ 498352 w 10137998"/>
                <a:gd name="connsiteY231" fmla="*/ 495249 h 1393192"/>
                <a:gd name="connsiteX232" fmla="*/ 455289 w 10137998"/>
                <a:gd name="connsiteY232" fmla="*/ 427973 h 1393192"/>
                <a:gd name="connsiteX233" fmla="*/ 431276 w 10137998"/>
                <a:gd name="connsiteY233" fmla="*/ 317533 h 1393192"/>
                <a:gd name="connsiteX234" fmla="*/ 502814 w 10137998"/>
                <a:gd name="connsiteY234" fmla="*/ 221381 h 1393192"/>
                <a:gd name="connsiteX235" fmla="*/ 531689 w 10137998"/>
                <a:gd name="connsiteY235" fmla="*/ 202130 h 1393192"/>
                <a:gd name="connsiteX236" fmla="*/ 637567 w 10137998"/>
                <a:gd name="connsiteY236" fmla="*/ 182880 h 1393192"/>
                <a:gd name="connsiteX0" fmla="*/ 637567 w 10137998"/>
                <a:gd name="connsiteY0" fmla="*/ 182880 h 1395601"/>
                <a:gd name="connsiteX1" fmla="*/ 695319 w 10137998"/>
                <a:gd name="connsiteY1" fmla="*/ 173255 h 1395601"/>
                <a:gd name="connsiteX2" fmla="*/ 753070 w 10137998"/>
                <a:gd name="connsiteY2" fmla="*/ 154004 h 1395601"/>
                <a:gd name="connsiteX3" fmla="*/ 781946 w 10137998"/>
                <a:gd name="connsiteY3" fmla="*/ 134753 h 1395601"/>
                <a:gd name="connsiteX4" fmla="*/ 878199 w 10137998"/>
                <a:gd name="connsiteY4" fmla="*/ 125128 h 1395601"/>
                <a:gd name="connsiteX5" fmla="*/ 1061079 w 10137998"/>
                <a:gd name="connsiteY5" fmla="*/ 115503 h 1395601"/>
                <a:gd name="connsiteX6" fmla="*/ 1099580 w 10137998"/>
                <a:gd name="connsiteY6" fmla="*/ 105878 h 1395601"/>
                <a:gd name="connsiteX7" fmla="*/ 1301710 w 10137998"/>
                <a:gd name="connsiteY7" fmla="*/ 86627 h 1395601"/>
                <a:gd name="connsiteX8" fmla="*/ 1495820 w 10137998"/>
                <a:gd name="connsiteY8" fmla="*/ 86828 h 1395601"/>
                <a:gd name="connsiteX9" fmla="*/ 1662909 w 10137998"/>
                <a:gd name="connsiteY9" fmla="*/ 82265 h 1395601"/>
                <a:gd name="connsiteX10" fmla="*/ 1691784 w 10137998"/>
                <a:gd name="connsiteY10" fmla="*/ 82366 h 1395601"/>
                <a:gd name="connsiteX11" fmla="*/ 1740011 w 10137998"/>
                <a:gd name="connsiteY11" fmla="*/ 96954 h 1395601"/>
                <a:gd name="connsiteX12" fmla="*/ 1793301 w 10137998"/>
                <a:gd name="connsiteY12" fmla="*/ 87730 h 1395601"/>
                <a:gd name="connsiteX13" fmla="*/ 1874564 w 10137998"/>
                <a:gd name="connsiteY13" fmla="*/ 111743 h 1395601"/>
                <a:gd name="connsiteX14" fmla="*/ 1978554 w 10137998"/>
                <a:gd name="connsiteY14" fmla="*/ 114919 h 1395601"/>
                <a:gd name="connsiteX15" fmla="*/ 2057143 w 10137998"/>
                <a:gd name="connsiteY15" fmla="*/ 125830 h 1395601"/>
                <a:gd name="connsiteX16" fmla="*/ 2110132 w 10137998"/>
                <a:gd name="connsiteY16" fmla="*/ 139917 h 1395601"/>
                <a:gd name="connsiteX17" fmla="*/ 2139108 w 10137998"/>
                <a:gd name="connsiteY17" fmla="*/ 154305 h 1395601"/>
                <a:gd name="connsiteX18" fmla="*/ 2177509 w 10137998"/>
                <a:gd name="connsiteY18" fmla="*/ 163930 h 1395601"/>
                <a:gd name="connsiteX19" fmla="*/ 2321988 w 10137998"/>
                <a:gd name="connsiteY19" fmla="*/ 211756 h 1395601"/>
                <a:gd name="connsiteX20" fmla="*/ 2370115 w 10137998"/>
                <a:gd name="connsiteY20" fmla="*/ 221381 h 1395601"/>
                <a:gd name="connsiteX21" fmla="*/ 2427866 w 10137998"/>
                <a:gd name="connsiteY21" fmla="*/ 269507 h 1395601"/>
                <a:gd name="connsiteX22" fmla="*/ 2485618 w 10137998"/>
                <a:gd name="connsiteY22" fmla="*/ 308008 h 1395601"/>
                <a:gd name="connsiteX23" fmla="*/ 2504868 w 10137998"/>
                <a:gd name="connsiteY23" fmla="*/ 336884 h 1395601"/>
                <a:gd name="connsiteX24" fmla="*/ 2572245 w 10137998"/>
                <a:gd name="connsiteY24" fmla="*/ 365760 h 1395601"/>
                <a:gd name="connsiteX25" fmla="*/ 2629997 w 10137998"/>
                <a:gd name="connsiteY25" fmla="*/ 375385 h 1395601"/>
                <a:gd name="connsiteX26" fmla="*/ 2658873 w 10137998"/>
                <a:gd name="connsiteY26" fmla="*/ 385010 h 1395601"/>
                <a:gd name="connsiteX27" fmla="*/ 2716624 w 10137998"/>
                <a:gd name="connsiteY27" fmla="*/ 394636 h 1395601"/>
                <a:gd name="connsiteX28" fmla="*/ 2745500 w 10137998"/>
                <a:gd name="connsiteY28" fmla="*/ 404261 h 1395601"/>
                <a:gd name="connsiteX29" fmla="*/ 2793626 w 10137998"/>
                <a:gd name="connsiteY29" fmla="*/ 413886 h 1395601"/>
                <a:gd name="connsiteX30" fmla="*/ 2832127 w 10137998"/>
                <a:gd name="connsiteY30" fmla="*/ 423511 h 1395601"/>
                <a:gd name="connsiteX31" fmla="*/ 3140136 w 10137998"/>
                <a:gd name="connsiteY31" fmla="*/ 423511 h 1395601"/>
                <a:gd name="connsiteX32" fmla="*/ 3169011 w 10137998"/>
                <a:gd name="connsiteY32" fmla="*/ 433137 h 1395601"/>
                <a:gd name="connsiteX33" fmla="*/ 3274889 w 10137998"/>
                <a:gd name="connsiteY33" fmla="*/ 442762 h 1395601"/>
                <a:gd name="connsiteX34" fmla="*/ 3515521 w 10137998"/>
                <a:gd name="connsiteY34" fmla="*/ 442762 h 1395601"/>
                <a:gd name="connsiteX35" fmla="*/ 3611774 w 10137998"/>
                <a:gd name="connsiteY35" fmla="*/ 413886 h 1395601"/>
                <a:gd name="connsiteX36" fmla="*/ 3688776 w 10137998"/>
                <a:gd name="connsiteY36" fmla="*/ 394636 h 1395601"/>
                <a:gd name="connsiteX37" fmla="*/ 3842780 w 10137998"/>
                <a:gd name="connsiteY37" fmla="*/ 404261 h 1395601"/>
                <a:gd name="connsiteX38" fmla="*/ 4064161 w 10137998"/>
                <a:gd name="connsiteY38" fmla="*/ 385010 h 1395601"/>
                <a:gd name="connsiteX39" fmla="*/ 4102662 w 10137998"/>
                <a:gd name="connsiteY39" fmla="*/ 375385 h 1395601"/>
                <a:gd name="connsiteX40" fmla="*/ 4179664 w 10137998"/>
                <a:gd name="connsiteY40" fmla="*/ 365760 h 1395601"/>
                <a:gd name="connsiteX41" fmla="*/ 4458797 w 10137998"/>
                <a:gd name="connsiteY41" fmla="*/ 385010 h 1395601"/>
                <a:gd name="connsiteX42" fmla="*/ 4699428 w 10137998"/>
                <a:gd name="connsiteY42" fmla="*/ 404261 h 1395601"/>
                <a:gd name="connsiteX43" fmla="*/ 4814931 w 10137998"/>
                <a:gd name="connsiteY43" fmla="*/ 423511 h 1395601"/>
                <a:gd name="connsiteX44" fmla="*/ 4843807 w 10137998"/>
                <a:gd name="connsiteY44" fmla="*/ 433137 h 1395601"/>
                <a:gd name="connsiteX45" fmla="*/ 4930435 w 10137998"/>
                <a:gd name="connsiteY45" fmla="*/ 442762 h 1395601"/>
                <a:gd name="connsiteX46" fmla="*/ 5017062 w 10137998"/>
                <a:gd name="connsiteY46" fmla="*/ 481263 h 1395601"/>
                <a:gd name="connsiteX47" fmla="*/ 5065188 w 10137998"/>
                <a:gd name="connsiteY47" fmla="*/ 490888 h 1395601"/>
                <a:gd name="connsiteX48" fmla="*/ 5094064 w 10137998"/>
                <a:gd name="connsiteY48" fmla="*/ 500513 h 1395601"/>
                <a:gd name="connsiteX49" fmla="*/ 5171066 w 10137998"/>
                <a:gd name="connsiteY49" fmla="*/ 471638 h 1395601"/>
                <a:gd name="connsiteX50" fmla="*/ 5199942 w 10137998"/>
                <a:gd name="connsiteY50" fmla="*/ 442762 h 1395601"/>
                <a:gd name="connsiteX51" fmla="*/ 5296195 w 10137998"/>
                <a:gd name="connsiteY51" fmla="*/ 433137 h 1395601"/>
                <a:gd name="connsiteX52" fmla="*/ 5373197 w 10137998"/>
                <a:gd name="connsiteY52" fmla="*/ 423511 h 1395601"/>
                <a:gd name="connsiteX53" fmla="*/ 5440574 w 10137998"/>
                <a:gd name="connsiteY53" fmla="*/ 413886 h 1395601"/>
                <a:gd name="connsiteX54" fmla="*/ 5825584 w 10137998"/>
                <a:gd name="connsiteY54" fmla="*/ 394636 h 1395601"/>
                <a:gd name="connsiteX55" fmla="*/ 5892961 w 10137998"/>
                <a:gd name="connsiteY55" fmla="*/ 385010 h 1395601"/>
                <a:gd name="connsiteX56" fmla="*/ 5921837 w 10137998"/>
                <a:gd name="connsiteY56" fmla="*/ 375385 h 1395601"/>
                <a:gd name="connsiteX57" fmla="*/ 6210595 w 10137998"/>
                <a:gd name="connsiteY57" fmla="*/ 385010 h 1395601"/>
                <a:gd name="connsiteX58" fmla="*/ 6383849 w 10137998"/>
                <a:gd name="connsiteY58" fmla="*/ 375385 h 1395601"/>
                <a:gd name="connsiteX59" fmla="*/ 6393475 w 10137998"/>
                <a:gd name="connsiteY59" fmla="*/ 346509 h 1395601"/>
                <a:gd name="connsiteX60" fmla="*/ 6422350 w 10137998"/>
                <a:gd name="connsiteY60" fmla="*/ 327259 h 1395601"/>
                <a:gd name="connsiteX61" fmla="*/ 6470477 w 10137998"/>
                <a:gd name="connsiteY61" fmla="*/ 279132 h 1395601"/>
                <a:gd name="connsiteX62" fmla="*/ 6489727 w 10137998"/>
                <a:gd name="connsiteY62" fmla="*/ 250257 h 1395601"/>
                <a:gd name="connsiteX63" fmla="*/ 6547479 w 10137998"/>
                <a:gd name="connsiteY63" fmla="*/ 211756 h 1395601"/>
                <a:gd name="connsiteX64" fmla="*/ 6605230 w 10137998"/>
                <a:gd name="connsiteY64" fmla="*/ 182880 h 1395601"/>
                <a:gd name="connsiteX65" fmla="*/ 6634106 w 10137998"/>
                <a:gd name="connsiteY65" fmla="*/ 163629 h 1395601"/>
                <a:gd name="connsiteX66" fmla="*/ 6691858 w 10137998"/>
                <a:gd name="connsiteY66" fmla="*/ 144379 h 1395601"/>
                <a:gd name="connsiteX67" fmla="*/ 6720734 w 10137998"/>
                <a:gd name="connsiteY67" fmla="*/ 125128 h 1395601"/>
                <a:gd name="connsiteX68" fmla="*/ 6759235 w 10137998"/>
                <a:gd name="connsiteY68" fmla="*/ 115503 h 1395601"/>
                <a:gd name="connsiteX69" fmla="*/ 6788110 w 10137998"/>
                <a:gd name="connsiteY69" fmla="*/ 105878 h 1395601"/>
                <a:gd name="connsiteX70" fmla="*/ 6970990 w 10137998"/>
                <a:gd name="connsiteY70" fmla="*/ 86627 h 1395601"/>
                <a:gd name="connsiteX71" fmla="*/ 7144245 w 10137998"/>
                <a:gd name="connsiteY71" fmla="*/ 67377 h 1395601"/>
                <a:gd name="connsiteX72" fmla="*/ 7211622 w 10137998"/>
                <a:gd name="connsiteY72" fmla="*/ 57751 h 1395601"/>
                <a:gd name="connsiteX73" fmla="*/ 7423378 w 10137998"/>
                <a:gd name="connsiteY73" fmla="*/ 48126 h 1395601"/>
                <a:gd name="connsiteX74" fmla="*/ 7490755 w 10137998"/>
                <a:gd name="connsiteY74" fmla="*/ 28876 h 1395601"/>
                <a:gd name="connsiteX75" fmla="*/ 7664009 w 10137998"/>
                <a:gd name="connsiteY75" fmla="*/ 19250 h 1395601"/>
                <a:gd name="connsiteX76" fmla="*/ 7789138 w 10137998"/>
                <a:gd name="connsiteY76" fmla="*/ 0 h 1395601"/>
                <a:gd name="connsiteX77" fmla="*/ 7952767 w 10137998"/>
                <a:gd name="connsiteY77" fmla="*/ 9625 h 1395601"/>
                <a:gd name="connsiteX78" fmla="*/ 8097146 w 10137998"/>
                <a:gd name="connsiteY78" fmla="*/ 38501 h 1395601"/>
                <a:gd name="connsiteX79" fmla="*/ 8126022 w 10137998"/>
                <a:gd name="connsiteY79" fmla="*/ 48126 h 1395601"/>
                <a:gd name="connsiteX80" fmla="*/ 8203024 w 10137998"/>
                <a:gd name="connsiteY80" fmla="*/ 67377 h 1395601"/>
                <a:gd name="connsiteX81" fmla="*/ 8241525 w 10137998"/>
                <a:gd name="connsiteY81" fmla="*/ 86627 h 1395601"/>
                <a:gd name="connsiteX82" fmla="*/ 8376279 w 10137998"/>
                <a:gd name="connsiteY82" fmla="*/ 115503 h 1395601"/>
                <a:gd name="connsiteX83" fmla="*/ 8434030 w 10137998"/>
                <a:gd name="connsiteY83" fmla="*/ 134753 h 1395601"/>
                <a:gd name="connsiteX84" fmla="*/ 8511033 w 10137998"/>
                <a:gd name="connsiteY84" fmla="*/ 154004 h 1395601"/>
                <a:gd name="connsiteX85" fmla="*/ 8539908 w 10137998"/>
                <a:gd name="connsiteY85" fmla="*/ 182880 h 1395601"/>
                <a:gd name="connsiteX86" fmla="*/ 8616910 w 10137998"/>
                <a:gd name="connsiteY86" fmla="*/ 231006 h 1395601"/>
                <a:gd name="connsiteX87" fmla="*/ 8665037 w 10137998"/>
                <a:gd name="connsiteY87" fmla="*/ 317633 h 1395601"/>
                <a:gd name="connsiteX88" fmla="*/ 8655411 w 10137998"/>
                <a:gd name="connsiteY88" fmla="*/ 413886 h 1395601"/>
                <a:gd name="connsiteX89" fmla="*/ 8645786 w 10137998"/>
                <a:gd name="connsiteY89" fmla="*/ 442762 h 1395601"/>
                <a:gd name="connsiteX90" fmla="*/ 8616910 w 10137998"/>
                <a:gd name="connsiteY90" fmla="*/ 452387 h 1395601"/>
                <a:gd name="connsiteX91" fmla="*/ 8597660 w 10137998"/>
                <a:gd name="connsiteY91" fmla="*/ 481263 h 1395601"/>
                <a:gd name="connsiteX92" fmla="*/ 8665037 w 10137998"/>
                <a:gd name="connsiteY92" fmla="*/ 519764 h 1395601"/>
                <a:gd name="connsiteX93" fmla="*/ 8713163 w 10137998"/>
                <a:gd name="connsiteY93" fmla="*/ 529389 h 1395601"/>
                <a:gd name="connsiteX94" fmla="*/ 8819041 w 10137998"/>
                <a:gd name="connsiteY94" fmla="*/ 558265 h 1395601"/>
                <a:gd name="connsiteX95" fmla="*/ 8886418 w 10137998"/>
                <a:gd name="connsiteY95" fmla="*/ 548640 h 1395601"/>
                <a:gd name="connsiteX96" fmla="*/ 8953795 w 10137998"/>
                <a:gd name="connsiteY96" fmla="*/ 519764 h 1395601"/>
                <a:gd name="connsiteX97" fmla="*/ 9030797 w 10137998"/>
                <a:gd name="connsiteY97" fmla="*/ 500513 h 1395601"/>
                <a:gd name="connsiteX98" fmla="*/ 9175176 w 10137998"/>
                <a:gd name="connsiteY98" fmla="*/ 490888 h 1395601"/>
                <a:gd name="connsiteX99" fmla="*/ 9483184 w 10137998"/>
                <a:gd name="connsiteY99" fmla="*/ 510139 h 1395601"/>
                <a:gd name="connsiteX100" fmla="*/ 9512060 w 10137998"/>
                <a:gd name="connsiteY100" fmla="*/ 519764 h 1395601"/>
                <a:gd name="connsiteX101" fmla="*/ 9550561 w 10137998"/>
                <a:gd name="connsiteY101" fmla="*/ 529389 h 1395601"/>
                <a:gd name="connsiteX102" fmla="*/ 9579437 w 10137998"/>
                <a:gd name="connsiteY102" fmla="*/ 539015 h 1395601"/>
                <a:gd name="connsiteX103" fmla="*/ 9627563 w 10137998"/>
                <a:gd name="connsiteY103" fmla="*/ 548640 h 1395601"/>
                <a:gd name="connsiteX104" fmla="*/ 9685315 w 10137998"/>
                <a:gd name="connsiteY104" fmla="*/ 567890 h 1395601"/>
                <a:gd name="connsiteX105" fmla="*/ 9771942 w 10137998"/>
                <a:gd name="connsiteY105" fmla="*/ 596766 h 1395601"/>
                <a:gd name="connsiteX106" fmla="*/ 9800818 w 10137998"/>
                <a:gd name="connsiteY106" fmla="*/ 606391 h 1395601"/>
                <a:gd name="connsiteX107" fmla="*/ 9829694 w 10137998"/>
                <a:gd name="connsiteY107" fmla="*/ 616017 h 1395601"/>
                <a:gd name="connsiteX108" fmla="*/ 9925946 w 10137998"/>
                <a:gd name="connsiteY108" fmla="*/ 635267 h 1395601"/>
                <a:gd name="connsiteX109" fmla="*/ 10051075 w 10137998"/>
                <a:gd name="connsiteY109" fmla="*/ 741145 h 1395601"/>
                <a:gd name="connsiteX110" fmla="*/ 10108826 w 10137998"/>
                <a:gd name="connsiteY110" fmla="*/ 798897 h 1395601"/>
                <a:gd name="connsiteX111" fmla="*/ 10118451 w 10137998"/>
                <a:gd name="connsiteY111" fmla="*/ 827772 h 1395601"/>
                <a:gd name="connsiteX112" fmla="*/ 10137702 w 10137998"/>
                <a:gd name="connsiteY112" fmla="*/ 856648 h 1395601"/>
                <a:gd name="connsiteX113" fmla="*/ 10128077 w 10137998"/>
                <a:gd name="connsiteY113" fmla="*/ 885524 h 1395601"/>
                <a:gd name="connsiteX114" fmla="*/ 10070325 w 10137998"/>
                <a:gd name="connsiteY114" fmla="*/ 933650 h 1395601"/>
                <a:gd name="connsiteX115" fmla="*/ 10022199 w 10137998"/>
                <a:gd name="connsiteY115" fmla="*/ 972151 h 1395601"/>
                <a:gd name="connsiteX116" fmla="*/ 10002948 w 10137998"/>
                <a:gd name="connsiteY116" fmla="*/ 1001027 h 1395601"/>
                <a:gd name="connsiteX117" fmla="*/ 9916321 w 10137998"/>
                <a:gd name="connsiteY117" fmla="*/ 1049153 h 1395601"/>
                <a:gd name="connsiteX118" fmla="*/ 9887445 w 10137998"/>
                <a:gd name="connsiteY118" fmla="*/ 1068404 h 1395601"/>
                <a:gd name="connsiteX119" fmla="*/ 9791193 w 10137998"/>
                <a:gd name="connsiteY119" fmla="*/ 1097280 h 1395601"/>
                <a:gd name="connsiteX120" fmla="*/ 9762317 w 10137998"/>
                <a:gd name="connsiteY120" fmla="*/ 1106905 h 1395601"/>
                <a:gd name="connsiteX121" fmla="*/ 9540936 w 10137998"/>
                <a:gd name="connsiteY121" fmla="*/ 1126156 h 1395601"/>
                <a:gd name="connsiteX122" fmla="*/ 9483184 w 10137998"/>
                <a:gd name="connsiteY122" fmla="*/ 1135781 h 1395601"/>
                <a:gd name="connsiteX123" fmla="*/ 9406182 w 10137998"/>
                <a:gd name="connsiteY123" fmla="*/ 1145406 h 1395601"/>
                <a:gd name="connsiteX124" fmla="*/ 9358056 w 10137998"/>
                <a:gd name="connsiteY124" fmla="*/ 1155031 h 1395601"/>
                <a:gd name="connsiteX125" fmla="*/ 9271428 w 10137998"/>
                <a:gd name="connsiteY125" fmla="*/ 1164657 h 1395601"/>
                <a:gd name="connsiteX126" fmla="*/ 8819041 w 10137998"/>
                <a:gd name="connsiteY126" fmla="*/ 1183907 h 1395601"/>
                <a:gd name="connsiteX127" fmla="*/ 8511033 w 10137998"/>
                <a:gd name="connsiteY127" fmla="*/ 1193532 h 1395601"/>
                <a:gd name="connsiteX128" fmla="*/ 8472531 w 10137998"/>
                <a:gd name="connsiteY128" fmla="*/ 1212783 h 1395601"/>
                <a:gd name="connsiteX129" fmla="*/ 8414780 w 10137998"/>
                <a:gd name="connsiteY129" fmla="*/ 1251284 h 1395601"/>
                <a:gd name="connsiteX130" fmla="*/ 8347403 w 10137998"/>
                <a:gd name="connsiteY130" fmla="*/ 1270535 h 1395601"/>
                <a:gd name="connsiteX131" fmla="*/ 8318527 w 10137998"/>
                <a:gd name="connsiteY131" fmla="*/ 1280160 h 1395601"/>
                <a:gd name="connsiteX132" fmla="*/ 7981643 w 10137998"/>
                <a:gd name="connsiteY132" fmla="*/ 1299410 h 1395601"/>
                <a:gd name="connsiteX133" fmla="*/ 7923891 w 10137998"/>
                <a:gd name="connsiteY133" fmla="*/ 1309036 h 1395601"/>
                <a:gd name="connsiteX134" fmla="*/ 7663308 w 10137998"/>
                <a:gd name="connsiteY134" fmla="*/ 1380774 h 1395601"/>
                <a:gd name="connsiteX135" fmla="*/ 7326524 w 10137998"/>
                <a:gd name="connsiteY135" fmla="*/ 1380774 h 1395601"/>
                <a:gd name="connsiteX136" fmla="*/ 7111811 w 10137998"/>
                <a:gd name="connsiteY136" fmla="*/ 1366386 h 1395601"/>
                <a:gd name="connsiteX137" fmla="*/ 6938154 w 10137998"/>
                <a:gd name="connsiteY137" fmla="*/ 1342374 h 1395601"/>
                <a:gd name="connsiteX138" fmla="*/ 6735222 w 10137998"/>
                <a:gd name="connsiteY138" fmla="*/ 1304073 h 1395601"/>
                <a:gd name="connsiteX139" fmla="*/ 6686995 w 10137998"/>
                <a:gd name="connsiteY139" fmla="*/ 1294347 h 1395601"/>
                <a:gd name="connsiteX140" fmla="*/ 6653357 w 10137998"/>
                <a:gd name="connsiteY140" fmla="*/ 1289484 h 1395601"/>
                <a:gd name="connsiteX141" fmla="*/ 6624481 w 10137998"/>
                <a:gd name="connsiteY141" fmla="*/ 1270133 h 1395601"/>
                <a:gd name="connsiteX142" fmla="*/ 6571491 w 10137998"/>
                <a:gd name="connsiteY142" fmla="*/ 1255445 h 1395601"/>
                <a:gd name="connsiteX143" fmla="*/ 6523567 w 10137998"/>
                <a:gd name="connsiteY143" fmla="*/ 1231432 h 1395601"/>
                <a:gd name="connsiteX144" fmla="*/ 6489928 w 10137998"/>
                <a:gd name="connsiteY144" fmla="*/ 1178743 h 1395601"/>
                <a:gd name="connsiteX145" fmla="*/ 6451627 w 10137998"/>
                <a:gd name="connsiteY145" fmla="*/ 1173680 h 1395601"/>
                <a:gd name="connsiteX146" fmla="*/ 6427514 w 10137998"/>
                <a:gd name="connsiteY146" fmla="*/ 1158992 h 1395601"/>
                <a:gd name="connsiteX147" fmla="*/ 6369963 w 10137998"/>
                <a:gd name="connsiteY147" fmla="*/ 1058478 h 1395601"/>
                <a:gd name="connsiteX148" fmla="*/ 6316473 w 10137998"/>
                <a:gd name="connsiteY148" fmla="*/ 981777 h 1395601"/>
                <a:gd name="connsiteX149" fmla="*/ 6220220 w 10137998"/>
                <a:gd name="connsiteY149" fmla="*/ 962526 h 1395601"/>
                <a:gd name="connsiteX150" fmla="*/ 6191344 w 10137998"/>
                <a:gd name="connsiteY150" fmla="*/ 943276 h 1395601"/>
                <a:gd name="connsiteX151" fmla="*/ 6056590 w 10137998"/>
                <a:gd name="connsiteY151" fmla="*/ 943276 h 1395601"/>
                <a:gd name="connsiteX152" fmla="*/ 5998538 w 10137998"/>
                <a:gd name="connsiteY152" fmla="*/ 986539 h 1395601"/>
                <a:gd name="connsiteX153" fmla="*/ 6031475 w 10137998"/>
                <a:gd name="connsiteY153" fmla="*/ 1044591 h 1395601"/>
                <a:gd name="connsiteX154" fmla="*/ 6026612 w 10137998"/>
                <a:gd name="connsiteY154" fmla="*/ 1102043 h 1395601"/>
                <a:gd name="connsiteX155" fmla="*/ 5993174 w 10137998"/>
                <a:gd name="connsiteY155" fmla="*/ 1173981 h 1395601"/>
                <a:gd name="connsiteX156" fmla="*/ 5854460 w 10137998"/>
                <a:gd name="connsiteY156" fmla="*/ 1255545 h 1395601"/>
                <a:gd name="connsiteX157" fmla="*/ 5796708 w 10137998"/>
                <a:gd name="connsiteY157" fmla="*/ 1265271 h 1395601"/>
                <a:gd name="connsiteX158" fmla="*/ 5738957 w 10137998"/>
                <a:gd name="connsiteY158" fmla="*/ 1289484 h 1395601"/>
                <a:gd name="connsiteX159" fmla="*/ 5671981 w 10137998"/>
                <a:gd name="connsiteY159" fmla="*/ 1313498 h 1395601"/>
                <a:gd name="connsiteX160" fmla="*/ 5565802 w 10137998"/>
                <a:gd name="connsiteY160" fmla="*/ 1337711 h 1395601"/>
                <a:gd name="connsiteX161" fmla="*/ 5398513 w 10137998"/>
                <a:gd name="connsiteY161" fmla="*/ 1371149 h 1395601"/>
                <a:gd name="connsiteX162" fmla="*/ 5049697 w 10137998"/>
                <a:gd name="connsiteY162" fmla="*/ 1390299 h 1395601"/>
                <a:gd name="connsiteX163" fmla="*/ 4809767 w 10137998"/>
                <a:gd name="connsiteY163" fmla="*/ 1390499 h 1395601"/>
                <a:gd name="connsiteX164" fmla="*/ 4714117 w 10137998"/>
                <a:gd name="connsiteY164" fmla="*/ 1390600 h 1395601"/>
                <a:gd name="connsiteX165" fmla="*/ 4545424 w 10137998"/>
                <a:gd name="connsiteY165" fmla="*/ 1376412 h 1395601"/>
                <a:gd name="connsiteX166" fmla="*/ 4458797 w 10137998"/>
                <a:gd name="connsiteY166" fmla="*/ 1357162 h 1395601"/>
                <a:gd name="connsiteX167" fmla="*/ 4401045 w 10137998"/>
                <a:gd name="connsiteY167" fmla="*/ 1328286 h 1395601"/>
                <a:gd name="connsiteX168" fmla="*/ 4381795 w 10137998"/>
                <a:gd name="connsiteY168" fmla="*/ 1332748 h 1395601"/>
                <a:gd name="connsiteX169" fmla="*/ 4348156 w 10137998"/>
                <a:gd name="connsiteY169" fmla="*/ 1323122 h 1395601"/>
                <a:gd name="connsiteX170" fmla="*/ 4304993 w 10137998"/>
                <a:gd name="connsiteY170" fmla="*/ 1313397 h 1395601"/>
                <a:gd name="connsiteX171" fmla="*/ 4271254 w 10137998"/>
                <a:gd name="connsiteY171" fmla="*/ 1289484 h 1395601"/>
                <a:gd name="connsiteX172" fmla="*/ 4184627 w 10137998"/>
                <a:gd name="connsiteY172" fmla="*/ 1255645 h 1395601"/>
                <a:gd name="connsiteX173" fmla="*/ 4131939 w 10137998"/>
                <a:gd name="connsiteY173" fmla="*/ 1222208 h 1395601"/>
                <a:gd name="connsiteX174" fmla="*/ 4078749 w 10137998"/>
                <a:gd name="connsiteY174" fmla="*/ 1188569 h 1395601"/>
                <a:gd name="connsiteX175" fmla="*/ 4030924 w 10137998"/>
                <a:gd name="connsiteY175" fmla="*/ 1001228 h 1395601"/>
                <a:gd name="connsiteX176" fmla="*/ 4064161 w 10137998"/>
                <a:gd name="connsiteY176" fmla="*/ 972151 h 1395601"/>
                <a:gd name="connsiteX177" fmla="*/ 3996684 w 10137998"/>
                <a:gd name="connsiteY177" fmla="*/ 966788 h 1395601"/>
                <a:gd name="connsiteX178" fmla="*/ 3953320 w 10137998"/>
                <a:gd name="connsiteY178" fmla="*/ 957163 h 1395601"/>
                <a:gd name="connsiteX179" fmla="*/ 3829194 w 10137998"/>
                <a:gd name="connsiteY179" fmla="*/ 942674 h 1395601"/>
                <a:gd name="connsiteX180" fmla="*/ 3578135 w 10137998"/>
                <a:gd name="connsiteY180" fmla="*/ 904173 h 1395601"/>
                <a:gd name="connsiteX181" fmla="*/ 3380767 w 10137998"/>
                <a:gd name="connsiteY181" fmla="*/ 837398 h 1395601"/>
                <a:gd name="connsiteX182" fmla="*/ 3323016 w 10137998"/>
                <a:gd name="connsiteY182" fmla="*/ 856648 h 1395601"/>
                <a:gd name="connsiteX183" fmla="*/ 3265264 w 10137998"/>
                <a:gd name="connsiteY183" fmla="*/ 885524 h 1395601"/>
                <a:gd name="connsiteX184" fmla="*/ 3236388 w 10137998"/>
                <a:gd name="connsiteY184" fmla="*/ 904775 h 1395601"/>
                <a:gd name="connsiteX185" fmla="*/ 3178637 w 10137998"/>
                <a:gd name="connsiteY185" fmla="*/ 924025 h 1395601"/>
                <a:gd name="connsiteX186" fmla="*/ 3101635 w 10137998"/>
                <a:gd name="connsiteY186" fmla="*/ 943276 h 1395601"/>
                <a:gd name="connsiteX187" fmla="*/ 2947630 w 10137998"/>
                <a:gd name="connsiteY187" fmla="*/ 962526 h 1395601"/>
                <a:gd name="connsiteX188" fmla="*/ 2601121 w 10137998"/>
                <a:gd name="connsiteY188" fmla="*/ 981777 h 1395601"/>
                <a:gd name="connsiteX189" fmla="*/ 2273862 w 10137998"/>
                <a:gd name="connsiteY189" fmla="*/ 972151 h 1395601"/>
                <a:gd name="connsiteX190" fmla="*/ 2206485 w 10137998"/>
                <a:gd name="connsiteY190" fmla="*/ 962526 h 1395601"/>
                <a:gd name="connsiteX191" fmla="*/ 2071731 w 10137998"/>
                <a:gd name="connsiteY191" fmla="*/ 972151 h 1395601"/>
                <a:gd name="connsiteX192" fmla="*/ 2013980 w 10137998"/>
                <a:gd name="connsiteY192" fmla="*/ 991402 h 1395601"/>
                <a:gd name="connsiteX193" fmla="*/ 1946603 w 10137998"/>
                <a:gd name="connsiteY193" fmla="*/ 1029903 h 1395601"/>
                <a:gd name="connsiteX194" fmla="*/ 1859976 w 10137998"/>
                <a:gd name="connsiteY194" fmla="*/ 1049153 h 1395601"/>
                <a:gd name="connsiteX195" fmla="*/ 1831100 w 10137998"/>
                <a:gd name="connsiteY195" fmla="*/ 1078029 h 1395601"/>
                <a:gd name="connsiteX196" fmla="*/ 1792599 w 10137998"/>
                <a:gd name="connsiteY196" fmla="*/ 1087655 h 1395601"/>
                <a:gd name="connsiteX197" fmla="*/ 1725222 w 10137998"/>
                <a:gd name="connsiteY197" fmla="*/ 1106905 h 1395601"/>
                <a:gd name="connsiteX198" fmla="*/ 1638595 w 10137998"/>
                <a:gd name="connsiteY198" fmla="*/ 1116530 h 1395601"/>
                <a:gd name="connsiteX199" fmla="*/ 1523091 w 10137998"/>
                <a:gd name="connsiteY199" fmla="*/ 1135781 h 1395601"/>
                <a:gd name="connsiteX200" fmla="*/ 1359462 w 10137998"/>
                <a:gd name="connsiteY200" fmla="*/ 1155031 h 1395601"/>
                <a:gd name="connsiteX201" fmla="*/ 1041828 w 10137998"/>
                <a:gd name="connsiteY201" fmla="*/ 1174282 h 1395601"/>
                <a:gd name="connsiteX202" fmla="*/ 1003327 w 10137998"/>
                <a:gd name="connsiteY202" fmla="*/ 1183907 h 1395601"/>
                <a:gd name="connsiteX203" fmla="*/ 868574 w 10137998"/>
                <a:gd name="connsiteY203" fmla="*/ 1193532 h 1395601"/>
                <a:gd name="connsiteX204" fmla="*/ 665841 w 10137998"/>
                <a:gd name="connsiteY204" fmla="*/ 1183907 h 1395601"/>
                <a:gd name="connsiteX205" fmla="*/ 541315 w 10137998"/>
                <a:gd name="connsiteY205" fmla="*/ 1164657 h 1395601"/>
                <a:gd name="connsiteX206" fmla="*/ 483563 w 10137998"/>
                <a:gd name="connsiteY206" fmla="*/ 1155031 h 1395601"/>
                <a:gd name="connsiteX207" fmla="*/ 348809 w 10137998"/>
                <a:gd name="connsiteY207" fmla="*/ 1116530 h 1395601"/>
                <a:gd name="connsiteX208" fmla="*/ 310308 w 10137998"/>
                <a:gd name="connsiteY208" fmla="*/ 1097280 h 1395601"/>
                <a:gd name="connsiteX209" fmla="*/ 281433 w 10137998"/>
                <a:gd name="connsiteY209" fmla="*/ 1078029 h 1395601"/>
                <a:gd name="connsiteX210" fmla="*/ 233306 w 10137998"/>
                <a:gd name="connsiteY210" fmla="*/ 1068404 h 1395601"/>
                <a:gd name="connsiteX211" fmla="*/ 194805 w 10137998"/>
                <a:gd name="connsiteY211" fmla="*/ 1058779 h 1395601"/>
                <a:gd name="connsiteX212" fmla="*/ 137054 w 10137998"/>
                <a:gd name="connsiteY212" fmla="*/ 1039528 h 1395601"/>
                <a:gd name="connsiteX213" fmla="*/ 83964 w 10137998"/>
                <a:gd name="connsiteY213" fmla="*/ 1001228 h 1395601"/>
                <a:gd name="connsiteX214" fmla="*/ 11925 w 10137998"/>
                <a:gd name="connsiteY214" fmla="*/ 904775 h 1395601"/>
                <a:gd name="connsiteX215" fmla="*/ 2300 w 10137998"/>
                <a:gd name="connsiteY215" fmla="*/ 875899 h 1395601"/>
                <a:gd name="connsiteX216" fmla="*/ 35738 w 10137998"/>
                <a:gd name="connsiteY216" fmla="*/ 798897 h 1395601"/>
                <a:gd name="connsiteX217" fmla="*/ 79302 w 10137998"/>
                <a:gd name="connsiteY217" fmla="*/ 760396 h 1395601"/>
                <a:gd name="connsiteX218" fmla="*/ 137054 w 10137998"/>
                <a:gd name="connsiteY218" fmla="*/ 741145 h 1395601"/>
                <a:gd name="connsiteX219" fmla="*/ 165929 w 10137998"/>
                <a:gd name="connsiteY219" fmla="*/ 731520 h 1395601"/>
                <a:gd name="connsiteX220" fmla="*/ 238369 w 10137998"/>
                <a:gd name="connsiteY220" fmla="*/ 693320 h 1395601"/>
                <a:gd name="connsiteX221" fmla="*/ 305846 w 10137998"/>
                <a:gd name="connsiteY221" fmla="*/ 669306 h 1395601"/>
                <a:gd name="connsiteX222" fmla="*/ 363397 w 10137998"/>
                <a:gd name="connsiteY222" fmla="*/ 654919 h 1395601"/>
                <a:gd name="connsiteX223" fmla="*/ 445363 w 10137998"/>
                <a:gd name="connsiteY223" fmla="*/ 631005 h 1395601"/>
                <a:gd name="connsiteX224" fmla="*/ 512740 w 10137998"/>
                <a:gd name="connsiteY224" fmla="*/ 611856 h 1395601"/>
                <a:gd name="connsiteX225" fmla="*/ 580016 w 10137998"/>
                <a:gd name="connsiteY225" fmla="*/ 625943 h 1395601"/>
                <a:gd name="connsiteX226" fmla="*/ 608892 w 10137998"/>
                <a:gd name="connsiteY226" fmla="*/ 606792 h 1395601"/>
                <a:gd name="connsiteX227" fmla="*/ 685694 w 10137998"/>
                <a:gd name="connsiteY227" fmla="*/ 606391 h 1395601"/>
                <a:gd name="connsiteX228" fmla="*/ 671305 w 10137998"/>
                <a:gd name="connsiteY228" fmla="*/ 562928 h 1395601"/>
                <a:gd name="connsiteX229" fmla="*/ 608691 w 10137998"/>
                <a:gd name="connsiteY229" fmla="*/ 543376 h 1395601"/>
                <a:gd name="connsiteX230" fmla="*/ 541415 w 10137998"/>
                <a:gd name="connsiteY230" fmla="*/ 519363 h 1395601"/>
                <a:gd name="connsiteX231" fmla="*/ 498352 w 10137998"/>
                <a:gd name="connsiteY231" fmla="*/ 495249 h 1395601"/>
                <a:gd name="connsiteX232" fmla="*/ 455289 w 10137998"/>
                <a:gd name="connsiteY232" fmla="*/ 427973 h 1395601"/>
                <a:gd name="connsiteX233" fmla="*/ 431276 w 10137998"/>
                <a:gd name="connsiteY233" fmla="*/ 317533 h 1395601"/>
                <a:gd name="connsiteX234" fmla="*/ 502814 w 10137998"/>
                <a:gd name="connsiteY234" fmla="*/ 221381 h 1395601"/>
                <a:gd name="connsiteX235" fmla="*/ 531689 w 10137998"/>
                <a:gd name="connsiteY235" fmla="*/ 202130 h 1395601"/>
                <a:gd name="connsiteX236" fmla="*/ 637567 w 10137998"/>
                <a:gd name="connsiteY236" fmla="*/ 182880 h 1395601"/>
                <a:gd name="connsiteX0" fmla="*/ 637567 w 10137998"/>
                <a:gd name="connsiteY0" fmla="*/ 182880 h 1395601"/>
                <a:gd name="connsiteX1" fmla="*/ 695319 w 10137998"/>
                <a:gd name="connsiteY1" fmla="*/ 173255 h 1395601"/>
                <a:gd name="connsiteX2" fmla="*/ 753070 w 10137998"/>
                <a:gd name="connsiteY2" fmla="*/ 154004 h 1395601"/>
                <a:gd name="connsiteX3" fmla="*/ 781946 w 10137998"/>
                <a:gd name="connsiteY3" fmla="*/ 134753 h 1395601"/>
                <a:gd name="connsiteX4" fmla="*/ 878199 w 10137998"/>
                <a:gd name="connsiteY4" fmla="*/ 125128 h 1395601"/>
                <a:gd name="connsiteX5" fmla="*/ 1061079 w 10137998"/>
                <a:gd name="connsiteY5" fmla="*/ 115503 h 1395601"/>
                <a:gd name="connsiteX6" fmla="*/ 1099580 w 10137998"/>
                <a:gd name="connsiteY6" fmla="*/ 105878 h 1395601"/>
                <a:gd name="connsiteX7" fmla="*/ 1301710 w 10137998"/>
                <a:gd name="connsiteY7" fmla="*/ 86627 h 1395601"/>
                <a:gd name="connsiteX8" fmla="*/ 1495820 w 10137998"/>
                <a:gd name="connsiteY8" fmla="*/ 86828 h 1395601"/>
                <a:gd name="connsiteX9" fmla="*/ 1662909 w 10137998"/>
                <a:gd name="connsiteY9" fmla="*/ 82265 h 1395601"/>
                <a:gd name="connsiteX10" fmla="*/ 1691784 w 10137998"/>
                <a:gd name="connsiteY10" fmla="*/ 82366 h 1395601"/>
                <a:gd name="connsiteX11" fmla="*/ 1740011 w 10137998"/>
                <a:gd name="connsiteY11" fmla="*/ 96954 h 1395601"/>
                <a:gd name="connsiteX12" fmla="*/ 1793301 w 10137998"/>
                <a:gd name="connsiteY12" fmla="*/ 87730 h 1395601"/>
                <a:gd name="connsiteX13" fmla="*/ 1874564 w 10137998"/>
                <a:gd name="connsiteY13" fmla="*/ 111743 h 1395601"/>
                <a:gd name="connsiteX14" fmla="*/ 1978554 w 10137998"/>
                <a:gd name="connsiteY14" fmla="*/ 114919 h 1395601"/>
                <a:gd name="connsiteX15" fmla="*/ 2057143 w 10137998"/>
                <a:gd name="connsiteY15" fmla="*/ 125830 h 1395601"/>
                <a:gd name="connsiteX16" fmla="*/ 2110132 w 10137998"/>
                <a:gd name="connsiteY16" fmla="*/ 139917 h 1395601"/>
                <a:gd name="connsiteX17" fmla="*/ 2139108 w 10137998"/>
                <a:gd name="connsiteY17" fmla="*/ 154305 h 1395601"/>
                <a:gd name="connsiteX18" fmla="*/ 2177509 w 10137998"/>
                <a:gd name="connsiteY18" fmla="*/ 163930 h 1395601"/>
                <a:gd name="connsiteX19" fmla="*/ 2321988 w 10137998"/>
                <a:gd name="connsiteY19" fmla="*/ 211756 h 1395601"/>
                <a:gd name="connsiteX20" fmla="*/ 2370115 w 10137998"/>
                <a:gd name="connsiteY20" fmla="*/ 221381 h 1395601"/>
                <a:gd name="connsiteX21" fmla="*/ 2427866 w 10137998"/>
                <a:gd name="connsiteY21" fmla="*/ 269507 h 1395601"/>
                <a:gd name="connsiteX22" fmla="*/ 2485618 w 10137998"/>
                <a:gd name="connsiteY22" fmla="*/ 308008 h 1395601"/>
                <a:gd name="connsiteX23" fmla="*/ 2504868 w 10137998"/>
                <a:gd name="connsiteY23" fmla="*/ 336884 h 1395601"/>
                <a:gd name="connsiteX24" fmla="*/ 2572245 w 10137998"/>
                <a:gd name="connsiteY24" fmla="*/ 365760 h 1395601"/>
                <a:gd name="connsiteX25" fmla="*/ 2629997 w 10137998"/>
                <a:gd name="connsiteY25" fmla="*/ 375385 h 1395601"/>
                <a:gd name="connsiteX26" fmla="*/ 2658873 w 10137998"/>
                <a:gd name="connsiteY26" fmla="*/ 385010 h 1395601"/>
                <a:gd name="connsiteX27" fmla="*/ 2716624 w 10137998"/>
                <a:gd name="connsiteY27" fmla="*/ 394636 h 1395601"/>
                <a:gd name="connsiteX28" fmla="*/ 2745500 w 10137998"/>
                <a:gd name="connsiteY28" fmla="*/ 404261 h 1395601"/>
                <a:gd name="connsiteX29" fmla="*/ 2793626 w 10137998"/>
                <a:gd name="connsiteY29" fmla="*/ 413886 h 1395601"/>
                <a:gd name="connsiteX30" fmla="*/ 2832127 w 10137998"/>
                <a:gd name="connsiteY30" fmla="*/ 423511 h 1395601"/>
                <a:gd name="connsiteX31" fmla="*/ 3140136 w 10137998"/>
                <a:gd name="connsiteY31" fmla="*/ 423511 h 1395601"/>
                <a:gd name="connsiteX32" fmla="*/ 3169011 w 10137998"/>
                <a:gd name="connsiteY32" fmla="*/ 433137 h 1395601"/>
                <a:gd name="connsiteX33" fmla="*/ 3274889 w 10137998"/>
                <a:gd name="connsiteY33" fmla="*/ 442762 h 1395601"/>
                <a:gd name="connsiteX34" fmla="*/ 3515521 w 10137998"/>
                <a:gd name="connsiteY34" fmla="*/ 442762 h 1395601"/>
                <a:gd name="connsiteX35" fmla="*/ 3611774 w 10137998"/>
                <a:gd name="connsiteY35" fmla="*/ 413886 h 1395601"/>
                <a:gd name="connsiteX36" fmla="*/ 3688776 w 10137998"/>
                <a:gd name="connsiteY36" fmla="*/ 394636 h 1395601"/>
                <a:gd name="connsiteX37" fmla="*/ 3842780 w 10137998"/>
                <a:gd name="connsiteY37" fmla="*/ 404261 h 1395601"/>
                <a:gd name="connsiteX38" fmla="*/ 4064161 w 10137998"/>
                <a:gd name="connsiteY38" fmla="*/ 385010 h 1395601"/>
                <a:gd name="connsiteX39" fmla="*/ 4102662 w 10137998"/>
                <a:gd name="connsiteY39" fmla="*/ 375385 h 1395601"/>
                <a:gd name="connsiteX40" fmla="*/ 4179664 w 10137998"/>
                <a:gd name="connsiteY40" fmla="*/ 365760 h 1395601"/>
                <a:gd name="connsiteX41" fmla="*/ 4458797 w 10137998"/>
                <a:gd name="connsiteY41" fmla="*/ 385010 h 1395601"/>
                <a:gd name="connsiteX42" fmla="*/ 4699428 w 10137998"/>
                <a:gd name="connsiteY42" fmla="*/ 404261 h 1395601"/>
                <a:gd name="connsiteX43" fmla="*/ 4814931 w 10137998"/>
                <a:gd name="connsiteY43" fmla="*/ 423511 h 1395601"/>
                <a:gd name="connsiteX44" fmla="*/ 4843807 w 10137998"/>
                <a:gd name="connsiteY44" fmla="*/ 433137 h 1395601"/>
                <a:gd name="connsiteX45" fmla="*/ 4930435 w 10137998"/>
                <a:gd name="connsiteY45" fmla="*/ 442762 h 1395601"/>
                <a:gd name="connsiteX46" fmla="*/ 5017062 w 10137998"/>
                <a:gd name="connsiteY46" fmla="*/ 481263 h 1395601"/>
                <a:gd name="connsiteX47" fmla="*/ 5065188 w 10137998"/>
                <a:gd name="connsiteY47" fmla="*/ 490888 h 1395601"/>
                <a:gd name="connsiteX48" fmla="*/ 5094064 w 10137998"/>
                <a:gd name="connsiteY48" fmla="*/ 500513 h 1395601"/>
                <a:gd name="connsiteX49" fmla="*/ 5171066 w 10137998"/>
                <a:gd name="connsiteY49" fmla="*/ 471638 h 1395601"/>
                <a:gd name="connsiteX50" fmla="*/ 5199942 w 10137998"/>
                <a:gd name="connsiteY50" fmla="*/ 442762 h 1395601"/>
                <a:gd name="connsiteX51" fmla="*/ 5296195 w 10137998"/>
                <a:gd name="connsiteY51" fmla="*/ 433137 h 1395601"/>
                <a:gd name="connsiteX52" fmla="*/ 5373197 w 10137998"/>
                <a:gd name="connsiteY52" fmla="*/ 423511 h 1395601"/>
                <a:gd name="connsiteX53" fmla="*/ 5440574 w 10137998"/>
                <a:gd name="connsiteY53" fmla="*/ 413886 h 1395601"/>
                <a:gd name="connsiteX54" fmla="*/ 5825584 w 10137998"/>
                <a:gd name="connsiteY54" fmla="*/ 394636 h 1395601"/>
                <a:gd name="connsiteX55" fmla="*/ 5892961 w 10137998"/>
                <a:gd name="connsiteY55" fmla="*/ 385010 h 1395601"/>
                <a:gd name="connsiteX56" fmla="*/ 5921837 w 10137998"/>
                <a:gd name="connsiteY56" fmla="*/ 375385 h 1395601"/>
                <a:gd name="connsiteX57" fmla="*/ 6210595 w 10137998"/>
                <a:gd name="connsiteY57" fmla="*/ 385010 h 1395601"/>
                <a:gd name="connsiteX58" fmla="*/ 6383849 w 10137998"/>
                <a:gd name="connsiteY58" fmla="*/ 375385 h 1395601"/>
                <a:gd name="connsiteX59" fmla="*/ 6393475 w 10137998"/>
                <a:gd name="connsiteY59" fmla="*/ 346509 h 1395601"/>
                <a:gd name="connsiteX60" fmla="*/ 6422350 w 10137998"/>
                <a:gd name="connsiteY60" fmla="*/ 327259 h 1395601"/>
                <a:gd name="connsiteX61" fmla="*/ 6470477 w 10137998"/>
                <a:gd name="connsiteY61" fmla="*/ 279132 h 1395601"/>
                <a:gd name="connsiteX62" fmla="*/ 6489727 w 10137998"/>
                <a:gd name="connsiteY62" fmla="*/ 250257 h 1395601"/>
                <a:gd name="connsiteX63" fmla="*/ 6547479 w 10137998"/>
                <a:gd name="connsiteY63" fmla="*/ 211756 h 1395601"/>
                <a:gd name="connsiteX64" fmla="*/ 6605230 w 10137998"/>
                <a:gd name="connsiteY64" fmla="*/ 182880 h 1395601"/>
                <a:gd name="connsiteX65" fmla="*/ 6634106 w 10137998"/>
                <a:gd name="connsiteY65" fmla="*/ 163629 h 1395601"/>
                <a:gd name="connsiteX66" fmla="*/ 6691858 w 10137998"/>
                <a:gd name="connsiteY66" fmla="*/ 144379 h 1395601"/>
                <a:gd name="connsiteX67" fmla="*/ 6720734 w 10137998"/>
                <a:gd name="connsiteY67" fmla="*/ 125128 h 1395601"/>
                <a:gd name="connsiteX68" fmla="*/ 6759235 w 10137998"/>
                <a:gd name="connsiteY68" fmla="*/ 115503 h 1395601"/>
                <a:gd name="connsiteX69" fmla="*/ 6788110 w 10137998"/>
                <a:gd name="connsiteY69" fmla="*/ 105878 h 1395601"/>
                <a:gd name="connsiteX70" fmla="*/ 6970990 w 10137998"/>
                <a:gd name="connsiteY70" fmla="*/ 86627 h 1395601"/>
                <a:gd name="connsiteX71" fmla="*/ 7144245 w 10137998"/>
                <a:gd name="connsiteY71" fmla="*/ 67377 h 1395601"/>
                <a:gd name="connsiteX72" fmla="*/ 7211622 w 10137998"/>
                <a:gd name="connsiteY72" fmla="*/ 57751 h 1395601"/>
                <a:gd name="connsiteX73" fmla="*/ 7423378 w 10137998"/>
                <a:gd name="connsiteY73" fmla="*/ 48126 h 1395601"/>
                <a:gd name="connsiteX74" fmla="*/ 7490755 w 10137998"/>
                <a:gd name="connsiteY74" fmla="*/ 28876 h 1395601"/>
                <a:gd name="connsiteX75" fmla="*/ 7664009 w 10137998"/>
                <a:gd name="connsiteY75" fmla="*/ 19250 h 1395601"/>
                <a:gd name="connsiteX76" fmla="*/ 7789138 w 10137998"/>
                <a:gd name="connsiteY76" fmla="*/ 0 h 1395601"/>
                <a:gd name="connsiteX77" fmla="*/ 7952767 w 10137998"/>
                <a:gd name="connsiteY77" fmla="*/ 9625 h 1395601"/>
                <a:gd name="connsiteX78" fmla="*/ 8097146 w 10137998"/>
                <a:gd name="connsiteY78" fmla="*/ 38501 h 1395601"/>
                <a:gd name="connsiteX79" fmla="*/ 8126022 w 10137998"/>
                <a:gd name="connsiteY79" fmla="*/ 48126 h 1395601"/>
                <a:gd name="connsiteX80" fmla="*/ 8203024 w 10137998"/>
                <a:gd name="connsiteY80" fmla="*/ 67377 h 1395601"/>
                <a:gd name="connsiteX81" fmla="*/ 8241525 w 10137998"/>
                <a:gd name="connsiteY81" fmla="*/ 86627 h 1395601"/>
                <a:gd name="connsiteX82" fmla="*/ 8376279 w 10137998"/>
                <a:gd name="connsiteY82" fmla="*/ 115503 h 1395601"/>
                <a:gd name="connsiteX83" fmla="*/ 8434030 w 10137998"/>
                <a:gd name="connsiteY83" fmla="*/ 134753 h 1395601"/>
                <a:gd name="connsiteX84" fmla="*/ 8511033 w 10137998"/>
                <a:gd name="connsiteY84" fmla="*/ 154004 h 1395601"/>
                <a:gd name="connsiteX85" fmla="*/ 8539908 w 10137998"/>
                <a:gd name="connsiteY85" fmla="*/ 182880 h 1395601"/>
                <a:gd name="connsiteX86" fmla="*/ 8616910 w 10137998"/>
                <a:gd name="connsiteY86" fmla="*/ 231006 h 1395601"/>
                <a:gd name="connsiteX87" fmla="*/ 8665037 w 10137998"/>
                <a:gd name="connsiteY87" fmla="*/ 317633 h 1395601"/>
                <a:gd name="connsiteX88" fmla="*/ 8655411 w 10137998"/>
                <a:gd name="connsiteY88" fmla="*/ 413886 h 1395601"/>
                <a:gd name="connsiteX89" fmla="*/ 8645786 w 10137998"/>
                <a:gd name="connsiteY89" fmla="*/ 442762 h 1395601"/>
                <a:gd name="connsiteX90" fmla="*/ 8616910 w 10137998"/>
                <a:gd name="connsiteY90" fmla="*/ 452387 h 1395601"/>
                <a:gd name="connsiteX91" fmla="*/ 8597660 w 10137998"/>
                <a:gd name="connsiteY91" fmla="*/ 481263 h 1395601"/>
                <a:gd name="connsiteX92" fmla="*/ 8665037 w 10137998"/>
                <a:gd name="connsiteY92" fmla="*/ 519764 h 1395601"/>
                <a:gd name="connsiteX93" fmla="*/ 8713163 w 10137998"/>
                <a:gd name="connsiteY93" fmla="*/ 529389 h 1395601"/>
                <a:gd name="connsiteX94" fmla="*/ 8819041 w 10137998"/>
                <a:gd name="connsiteY94" fmla="*/ 558265 h 1395601"/>
                <a:gd name="connsiteX95" fmla="*/ 8886418 w 10137998"/>
                <a:gd name="connsiteY95" fmla="*/ 548640 h 1395601"/>
                <a:gd name="connsiteX96" fmla="*/ 8953795 w 10137998"/>
                <a:gd name="connsiteY96" fmla="*/ 519764 h 1395601"/>
                <a:gd name="connsiteX97" fmla="*/ 9030797 w 10137998"/>
                <a:gd name="connsiteY97" fmla="*/ 500513 h 1395601"/>
                <a:gd name="connsiteX98" fmla="*/ 9175176 w 10137998"/>
                <a:gd name="connsiteY98" fmla="*/ 490888 h 1395601"/>
                <a:gd name="connsiteX99" fmla="*/ 9483184 w 10137998"/>
                <a:gd name="connsiteY99" fmla="*/ 510139 h 1395601"/>
                <a:gd name="connsiteX100" fmla="*/ 9512060 w 10137998"/>
                <a:gd name="connsiteY100" fmla="*/ 519764 h 1395601"/>
                <a:gd name="connsiteX101" fmla="*/ 9550561 w 10137998"/>
                <a:gd name="connsiteY101" fmla="*/ 529389 h 1395601"/>
                <a:gd name="connsiteX102" fmla="*/ 9579437 w 10137998"/>
                <a:gd name="connsiteY102" fmla="*/ 539015 h 1395601"/>
                <a:gd name="connsiteX103" fmla="*/ 9627563 w 10137998"/>
                <a:gd name="connsiteY103" fmla="*/ 548640 h 1395601"/>
                <a:gd name="connsiteX104" fmla="*/ 9685315 w 10137998"/>
                <a:gd name="connsiteY104" fmla="*/ 567890 h 1395601"/>
                <a:gd name="connsiteX105" fmla="*/ 9771942 w 10137998"/>
                <a:gd name="connsiteY105" fmla="*/ 596766 h 1395601"/>
                <a:gd name="connsiteX106" fmla="*/ 9800818 w 10137998"/>
                <a:gd name="connsiteY106" fmla="*/ 606391 h 1395601"/>
                <a:gd name="connsiteX107" fmla="*/ 9829694 w 10137998"/>
                <a:gd name="connsiteY107" fmla="*/ 616017 h 1395601"/>
                <a:gd name="connsiteX108" fmla="*/ 9925946 w 10137998"/>
                <a:gd name="connsiteY108" fmla="*/ 635267 h 1395601"/>
                <a:gd name="connsiteX109" fmla="*/ 10051075 w 10137998"/>
                <a:gd name="connsiteY109" fmla="*/ 741145 h 1395601"/>
                <a:gd name="connsiteX110" fmla="*/ 10108826 w 10137998"/>
                <a:gd name="connsiteY110" fmla="*/ 798897 h 1395601"/>
                <a:gd name="connsiteX111" fmla="*/ 10118451 w 10137998"/>
                <a:gd name="connsiteY111" fmla="*/ 827772 h 1395601"/>
                <a:gd name="connsiteX112" fmla="*/ 10137702 w 10137998"/>
                <a:gd name="connsiteY112" fmla="*/ 856648 h 1395601"/>
                <a:gd name="connsiteX113" fmla="*/ 10128077 w 10137998"/>
                <a:gd name="connsiteY113" fmla="*/ 885524 h 1395601"/>
                <a:gd name="connsiteX114" fmla="*/ 10070325 w 10137998"/>
                <a:gd name="connsiteY114" fmla="*/ 933650 h 1395601"/>
                <a:gd name="connsiteX115" fmla="*/ 10022199 w 10137998"/>
                <a:gd name="connsiteY115" fmla="*/ 972151 h 1395601"/>
                <a:gd name="connsiteX116" fmla="*/ 10002948 w 10137998"/>
                <a:gd name="connsiteY116" fmla="*/ 1001027 h 1395601"/>
                <a:gd name="connsiteX117" fmla="*/ 9916321 w 10137998"/>
                <a:gd name="connsiteY117" fmla="*/ 1049153 h 1395601"/>
                <a:gd name="connsiteX118" fmla="*/ 9887445 w 10137998"/>
                <a:gd name="connsiteY118" fmla="*/ 1068404 h 1395601"/>
                <a:gd name="connsiteX119" fmla="*/ 9791193 w 10137998"/>
                <a:gd name="connsiteY119" fmla="*/ 1097280 h 1395601"/>
                <a:gd name="connsiteX120" fmla="*/ 9762317 w 10137998"/>
                <a:gd name="connsiteY120" fmla="*/ 1106905 h 1395601"/>
                <a:gd name="connsiteX121" fmla="*/ 9540936 w 10137998"/>
                <a:gd name="connsiteY121" fmla="*/ 1126156 h 1395601"/>
                <a:gd name="connsiteX122" fmla="*/ 9483184 w 10137998"/>
                <a:gd name="connsiteY122" fmla="*/ 1135781 h 1395601"/>
                <a:gd name="connsiteX123" fmla="*/ 9406182 w 10137998"/>
                <a:gd name="connsiteY123" fmla="*/ 1145406 h 1395601"/>
                <a:gd name="connsiteX124" fmla="*/ 9358056 w 10137998"/>
                <a:gd name="connsiteY124" fmla="*/ 1155031 h 1395601"/>
                <a:gd name="connsiteX125" fmla="*/ 9271428 w 10137998"/>
                <a:gd name="connsiteY125" fmla="*/ 1164657 h 1395601"/>
                <a:gd name="connsiteX126" fmla="*/ 8819041 w 10137998"/>
                <a:gd name="connsiteY126" fmla="*/ 1183907 h 1395601"/>
                <a:gd name="connsiteX127" fmla="*/ 8511033 w 10137998"/>
                <a:gd name="connsiteY127" fmla="*/ 1193532 h 1395601"/>
                <a:gd name="connsiteX128" fmla="*/ 8472531 w 10137998"/>
                <a:gd name="connsiteY128" fmla="*/ 1212783 h 1395601"/>
                <a:gd name="connsiteX129" fmla="*/ 8414780 w 10137998"/>
                <a:gd name="connsiteY129" fmla="*/ 1251284 h 1395601"/>
                <a:gd name="connsiteX130" fmla="*/ 8347403 w 10137998"/>
                <a:gd name="connsiteY130" fmla="*/ 1270535 h 1395601"/>
                <a:gd name="connsiteX131" fmla="*/ 8318527 w 10137998"/>
                <a:gd name="connsiteY131" fmla="*/ 1280160 h 1395601"/>
                <a:gd name="connsiteX132" fmla="*/ 7981643 w 10137998"/>
                <a:gd name="connsiteY132" fmla="*/ 1299410 h 1395601"/>
                <a:gd name="connsiteX133" fmla="*/ 7933416 w 10137998"/>
                <a:gd name="connsiteY133" fmla="*/ 1361424 h 1395601"/>
                <a:gd name="connsiteX134" fmla="*/ 7663308 w 10137998"/>
                <a:gd name="connsiteY134" fmla="*/ 1380774 h 1395601"/>
                <a:gd name="connsiteX135" fmla="*/ 7326524 w 10137998"/>
                <a:gd name="connsiteY135" fmla="*/ 1380774 h 1395601"/>
                <a:gd name="connsiteX136" fmla="*/ 7111811 w 10137998"/>
                <a:gd name="connsiteY136" fmla="*/ 1366386 h 1395601"/>
                <a:gd name="connsiteX137" fmla="*/ 6938154 w 10137998"/>
                <a:gd name="connsiteY137" fmla="*/ 1342374 h 1395601"/>
                <a:gd name="connsiteX138" fmla="*/ 6735222 w 10137998"/>
                <a:gd name="connsiteY138" fmla="*/ 1304073 h 1395601"/>
                <a:gd name="connsiteX139" fmla="*/ 6686995 w 10137998"/>
                <a:gd name="connsiteY139" fmla="*/ 1294347 h 1395601"/>
                <a:gd name="connsiteX140" fmla="*/ 6653357 w 10137998"/>
                <a:gd name="connsiteY140" fmla="*/ 1289484 h 1395601"/>
                <a:gd name="connsiteX141" fmla="*/ 6624481 w 10137998"/>
                <a:gd name="connsiteY141" fmla="*/ 1270133 h 1395601"/>
                <a:gd name="connsiteX142" fmla="*/ 6571491 w 10137998"/>
                <a:gd name="connsiteY142" fmla="*/ 1255445 h 1395601"/>
                <a:gd name="connsiteX143" fmla="*/ 6523567 w 10137998"/>
                <a:gd name="connsiteY143" fmla="*/ 1231432 h 1395601"/>
                <a:gd name="connsiteX144" fmla="*/ 6489928 w 10137998"/>
                <a:gd name="connsiteY144" fmla="*/ 1178743 h 1395601"/>
                <a:gd name="connsiteX145" fmla="*/ 6451627 w 10137998"/>
                <a:gd name="connsiteY145" fmla="*/ 1173680 h 1395601"/>
                <a:gd name="connsiteX146" fmla="*/ 6427514 w 10137998"/>
                <a:gd name="connsiteY146" fmla="*/ 1158992 h 1395601"/>
                <a:gd name="connsiteX147" fmla="*/ 6369963 w 10137998"/>
                <a:gd name="connsiteY147" fmla="*/ 1058478 h 1395601"/>
                <a:gd name="connsiteX148" fmla="*/ 6316473 w 10137998"/>
                <a:gd name="connsiteY148" fmla="*/ 981777 h 1395601"/>
                <a:gd name="connsiteX149" fmla="*/ 6220220 w 10137998"/>
                <a:gd name="connsiteY149" fmla="*/ 962526 h 1395601"/>
                <a:gd name="connsiteX150" fmla="*/ 6191344 w 10137998"/>
                <a:gd name="connsiteY150" fmla="*/ 943276 h 1395601"/>
                <a:gd name="connsiteX151" fmla="*/ 6056590 w 10137998"/>
                <a:gd name="connsiteY151" fmla="*/ 943276 h 1395601"/>
                <a:gd name="connsiteX152" fmla="*/ 5998538 w 10137998"/>
                <a:gd name="connsiteY152" fmla="*/ 986539 h 1395601"/>
                <a:gd name="connsiteX153" fmla="*/ 6031475 w 10137998"/>
                <a:gd name="connsiteY153" fmla="*/ 1044591 h 1395601"/>
                <a:gd name="connsiteX154" fmla="*/ 6026612 w 10137998"/>
                <a:gd name="connsiteY154" fmla="*/ 1102043 h 1395601"/>
                <a:gd name="connsiteX155" fmla="*/ 5993174 w 10137998"/>
                <a:gd name="connsiteY155" fmla="*/ 1173981 h 1395601"/>
                <a:gd name="connsiteX156" fmla="*/ 5854460 w 10137998"/>
                <a:gd name="connsiteY156" fmla="*/ 1255545 h 1395601"/>
                <a:gd name="connsiteX157" fmla="*/ 5796708 w 10137998"/>
                <a:gd name="connsiteY157" fmla="*/ 1265271 h 1395601"/>
                <a:gd name="connsiteX158" fmla="*/ 5738957 w 10137998"/>
                <a:gd name="connsiteY158" fmla="*/ 1289484 h 1395601"/>
                <a:gd name="connsiteX159" fmla="*/ 5671981 w 10137998"/>
                <a:gd name="connsiteY159" fmla="*/ 1313498 h 1395601"/>
                <a:gd name="connsiteX160" fmla="*/ 5565802 w 10137998"/>
                <a:gd name="connsiteY160" fmla="*/ 1337711 h 1395601"/>
                <a:gd name="connsiteX161" fmla="*/ 5398513 w 10137998"/>
                <a:gd name="connsiteY161" fmla="*/ 1371149 h 1395601"/>
                <a:gd name="connsiteX162" fmla="*/ 5049697 w 10137998"/>
                <a:gd name="connsiteY162" fmla="*/ 1390299 h 1395601"/>
                <a:gd name="connsiteX163" fmla="*/ 4809767 w 10137998"/>
                <a:gd name="connsiteY163" fmla="*/ 1390499 h 1395601"/>
                <a:gd name="connsiteX164" fmla="*/ 4714117 w 10137998"/>
                <a:gd name="connsiteY164" fmla="*/ 1390600 h 1395601"/>
                <a:gd name="connsiteX165" fmla="*/ 4545424 w 10137998"/>
                <a:gd name="connsiteY165" fmla="*/ 1376412 h 1395601"/>
                <a:gd name="connsiteX166" fmla="*/ 4458797 w 10137998"/>
                <a:gd name="connsiteY166" fmla="*/ 1357162 h 1395601"/>
                <a:gd name="connsiteX167" fmla="*/ 4401045 w 10137998"/>
                <a:gd name="connsiteY167" fmla="*/ 1328286 h 1395601"/>
                <a:gd name="connsiteX168" fmla="*/ 4381795 w 10137998"/>
                <a:gd name="connsiteY168" fmla="*/ 1332748 h 1395601"/>
                <a:gd name="connsiteX169" fmla="*/ 4348156 w 10137998"/>
                <a:gd name="connsiteY169" fmla="*/ 1323122 h 1395601"/>
                <a:gd name="connsiteX170" fmla="*/ 4304993 w 10137998"/>
                <a:gd name="connsiteY170" fmla="*/ 1313397 h 1395601"/>
                <a:gd name="connsiteX171" fmla="*/ 4271254 w 10137998"/>
                <a:gd name="connsiteY171" fmla="*/ 1289484 h 1395601"/>
                <a:gd name="connsiteX172" fmla="*/ 4184627 w 10137998"/>
                <a:gd name="connsiteY172" fmla="*/ 1255645 h 1395601"/>
                <a:gd name="connsiteX173" fmla="*/ 4131939 w 10137998"/>
                <a:gd name="connsiteY173" fmla="*/ 1222208 h 1395601"/>
                <a:gd name="connsiteX174" fmla="*/ 4078749 w 10137998"/>
                <a:gd name="connsiteY174" fmla="*/ 1188569 h 1395601"/>
                <a:gd name="connsiteX175" fmla="*/ 4030924 w 10137998"/>
                <a:gd name="connsiteY175" fmla="*/ 1001228 h 1395601"/>
                <a:gd name="connsiteX176" fmla="*/ 4064161 w 10137998"/>
                <a:gd name="connsiteY176" fmla="*/ 972151 h 1395601"/>
                <a:gd name="connsiteX177" fmla="*/ 3996684 w 10137998"/>
                <a:gd name="connsiteY177" fmla="*/ 966788 h 1395601"/>
                <a:gd name="connsiteX178" fmla="*/ 3953320 w 10137998"/>
                <a:gd name="connsiteY178" fmla="*/ 957163 h 1395601"/>
                <a:gd name="connsiteX179" fmla="*/ 3829194 w 10137998"/>
                <a:gd name="connsiteY179" fmla="*/ 942674 h 1395601"/>
                <a:gd name="connsiteX180" fmla="*/ 3578135 w 10137998"/>
                <a:gd name="connsiteY180" fmla="*/ 904173 h 1395601"/>
                <a:gd name="connsiteX181" fmla="*/ 3380767 w 10137998"/>
                <a:gd name="connsiteY181" fmla="*/ 837398 h 1395601"/>
                <a:gd name="connsiteX182" fmla="*/ 3323016 w 10137998"/>
                <a:gd name="connsiteY182" fmla="*/ 856648 h 1395601"/>
                <a:gd name="connsiteX183" fmla="*/ 3265264 w 10137998"/>
                <a:gd name="connsiteY183" fmla="*/ 885524 h 1395601"/>
                <a:gd name="connsiteX184" fmla="*/ 3236388 w 10137998"/>
                <a:gd name="connsiteY184" fmla="*/ 904775 h 1395601"/>
                <a:gd name="connsiteX185" fmla="*/ 3178637 w 10137998"/>
                <a:gd name="connsiteY185" fmla="*/ 924025 h 1395601"/>
                <a:gd name="connsiteX186" fmla="*/ 3101635 w 10137998"/>
                <a:gd name="connsiteY186" fmla="*/ 943276 h 1395601"/>
                <a:gd name="connsiteX187" fmla="*/ 2947630 w 10137998"/>
                <a:gd name="connsiteY187" fmla="*/ 962526 h 1395601"/>
                <a:gd name="connsiteX188" fmla="*/ 2601121 w 10137998"/>
                <a:gd name="connsiteY188" fmla="*/ 981777 h 1395601"/>
                <a:gd name="connsiteX189" fmla="*/ 2273862 w 10137998"/>
                <a:gd name="connsiteY189" fmla="*/ 972151 h 1395601"/>
                <a:gd name="connsiteX190" fmla="*/ 2206485 w 10137998"/>
                <a:gd name="connsiteY190" fmla="*/ 962526 h 1395601"/>
                <a:gd name="connsiteX191" fmla="*/ 2071731 w 10137998"/>
                <a:gd name="connsiteY191" fmla="*/ 972151 h 1395601"/>
                <a:gd name="connsiteX192" fmla="*/ 2013980 w 10137998"/>
                <a:gd name="connsiteY192" fmla="*/ 991402 h 1395601"/>
                <a:gd name="connsiteX193" fmla="*/ 1946603 w 10137998"/>
                <a:gd name="connsiteY193" fmla="*/ 1029903 h 1395601"/>
                <a:gd name="connsiteX194" fmla="*/ 1859976 w 10137998"/>
                <a:gd name="connsiteY194" fmla="*/ 1049153 h 1395601"/>
                <a:gd name="connsiteX195" fmla="*/ 1831100 w 10137998"/>
                <a:gd name="connsiteY195" fmla="*/ 1078029 h 1395601"/>
                <a:gd name="connsiteX196" fmla="*/ 1792599 w 10137998"/>
                <a:gd name="connsiteY196" fmla="*/ 1087655 h 1395601"/>
                <a:gd name="connsiteX197" fmla="*/ 1725222 w 10137998"/>
                <a:gd name="connsiteY197" fmla="*/ 1106905 h 1395601"/>
                <a:gd name="connsiteX198" fmla="*/ 1638595 w 10137998"/>
                <a:gd name="connsiteY198" fmla="*/ 1116530 h 1395601"/>
                <a:gd name="connsiteX199" fmla="*/ 1523091 w 10137998"/>
                <a:gd name="connsiteY199" fmla="*/ 1135781 h 1395601"/>
                <a:gd name="connsiteX200" fmla="*/ 1359462 w 10137998"/>
                <a:gd name="connsiteY200" fmla="*/ 1155031 h 1395601"/>
                <a:gd name="connsiteX201" fmla="*/ 1041828 w 10137998"/>
                <a:gd name="connsiteY201" fmla="*/ 1174282 h 1395601"/>
                <a:gd name="connsiteX202" fmla="*/ 1003327 w 10137998"/>
                <a:gd name="connsiteY202" fmla="*/ 1183907 h 1395601"/>
                <a:gd name="connsiteX203" fmla="*/ 868574 w 10137998"/>
                <a:gd name="connsiteY203" fmla="*/ 1193532 h 1395601"/>
                <a:gd name="connsiteX204" fmla="*/ 665841 w 10137998"/>
                <a:gd name="connsiteY204" fmla="*/ 1183907 h 1395601"/>
                <a:gd name="connsiteX205" fmla="*/ 541315 w 10137998"/>
                <a:gd name="connsiteY205" fmla="*/ 1164657 h 1395601"/>
                <a:gd name="connsiteX206" fmla="*/ 483563 w 10137998"/>
                <a:gd name="connsiteY206" fmla="*/ 1155031 h 1395601"/>
                <a:gd name="connsiteX207" fmla="*/ 348809 w 10137998"/>
                <a:gd name="connsiteY207" fmla="*/ 1116530 h 1395601"/>
                <a:gd name="connsiteX208" fmla="*/ 310308 w 10137998"/>
                <a:gd name="connsiteY208" fmla="*/ 1097280 h 1395601"/>
                <a:gd name="connsiteX209" fmla="*/ 281433 w 10137998"/>
                <a:gd name="connsiteY209" fmla="*/ 1078029 h 1395601"/>
                <a:gd name="connsiteX210" fmla="*/ 233306 w 10137998"/>
                <a:gd name="connsiteY210" fmla="*/ 1068404 h 1395601"/>
                <a:gd name="connsiteX211" fmla="*/ 194805 w 10137998"/>
                <a:gd name="connsiteY211" fmla="*/ 1058779 h 1395601"/>
                <a:gd name="connsiteX212" fmla="*/ 137054 w 10137998"/>
                <a:gd name="connsiteY212" fmla="*/ 1039528 h 1395601"/>
                <a:gd name="connsiteX213" fmla="*/ 83964 w 10137998"/>
                <a:gd name="connsiteY213" fmla="*/ 1001228 h 1395601"/>
                <a:gd name="connsiteX214" fmla="*/ 11925 w 10137998"/>
                <a:gd name="connsiteY214" fmla="*/ 904775 h 1395601"/>
                <a:gd name="connsiteX215" fmla="*/ 2300 w 10137998"/>
                <a:gd name="connsiteY215" fmla="*/ 875899 h 1395601"/>
                <a:gd name="connsiteX216" fmla="*/ 35738 w 10137998"/>
                <a:gd name="connsiteY216" fmla="*/ 798897 h 1395601"/>
                <a:gd name="connsiteX217" fmla="*/ 79302 w 10137998"/>
                <a:gd name="connsiteY217" fmla="*/ 760396 h 1395601"/>
                <a:gd name="connsiteX218" fmla="*/ 137054 w 10137998"/>
                <a:gd name="connsiteY218" fmla="*/ 741145 h 1395601"/>
                <a:gd name="connsiteX219" fmla="*/ 165929 w 10137998"/>
                <a:gd name="connsiteY219" fmla="*/ 731520 h 1395601"/>
                <a:gd name="connsiteX220" fmla="*/ 238369 w 10137998"/>
                <a:gd name="connsiteY220" fmla="*/ 693320 h 1395601"/>
                <a:gd name="connsiteX221" fmla="*/ 305846 w 10137998"/>
                <a:gd name="connsiteY221" fmla="*/ 669306 h 1395601"/>
                <a:gd name="connsiteX222" fmla="*/ 363397 w 10137998"/>
                <a:gd name="connsiteY222" fmla="*/ 654919 h 1395601"/>
                <a:gd name="connsiteX223" fmla="*/ 445363 w 10137998"/>
                <a:gd name="connsiteY223" fmla="*/ 631005 h 1395601"/>
                <a:gd name="connsiteX224" fmla="*/ 512740 w 10137998"/>
                <a:gd name="connsiteY224" fmla="*/ 611856 h 1395601"/>
                <a:gd name="connsiteX225" fmla="*/ 580016 w 10137998"/>
                <a:gd name="connsiteY225" fmla="*/ 625943 h 1395601"/>
                <a:gd name="connsiteX226" fmla="*/ 608892 w 10137998"/>
                <a:gd name="connsiteY226" fmla="*/ 606792 h 1395601"/>
                <a:gd name="connsiteX227" fmla="*/ 685694 w 10137998"/>
                <a:gd name="connsiteY227" fmla="*/ 606391 h 1395601"/>
                <a:gd name="connsiteX228" fmla="*/ 671305 w 10137998"/>
                <a:gd name="connsiteY228" fmla="*/ 562928 h 1395601"/>
                <a:gd name="connsiteX229" fmla="*/ 608691 w 10137998"/>
                <a:gd name="connsiteY229" fmla="*/ 543376 h 1395601"/>
                <a:gd name="connsiteX230" fmla="*/ 541415 w 10137998"/>
                <a:gd name="connsiteY230" fmla="*/ 519363 h 1395601"/>
                <a:gd name="connsiteX231" fmla="*/ 498352 w 10137998"/>
                <a:gd name="connsiteY231" fmla="*/ 495249 h 1395601"/>
                <a:gd name="connsiteX232" fmla="*/ 455289 w 10137998"/>
                <a:gd name="connsiteY232" fmla="*/ 427973 h 1395601"/>
                <a:gd name="connsiteX233" fmla="*/ 431276 w 10137998"/>
                <a:gd name="connsiteY233" fmla="*/ 317533 h 1395601"/>
                <a:gd name="connsiteX234" fmla="*/ 502814 w 10137998"/>
                <a:gd name="connsiteY234" fmla="*/ 221381 h 1395601"/>
                <a:gd name="connsiteX235" fmla="*/ 531689 w 10137998"/>
                <a:gd name="connsiteY235" fmla="*/ 202130 h 1395601"/>
                <a:gd name="connsiteX236" fmla="*/ 637567 w 10137998"/>
                <a:gd name="connsiteY236" fmla="*/ 182880 h 1395601"/>
                <a:gd name="connsiteX0" fmla="*/ 637567 w 10137998"/>
                <a:gd name="connsiteY0" fmla="*/ 182880 h 1395601"/>
                <a:gd name="connsiteX1" fmla="*/ 695319 w 10137998"/>
                <a:gd name="connsiteY1" fmla="*/ 173255 h 1395601"/>
                <a:gd name="connsiteX2" fmla="*/ 753070 w 10137998"/>
                <a:gd name="connsiteY2" fmla="*/ 154004 h 1395601"/>
                <a:gd name="connsiteX3" fmla="*/ 781946 w 10137998"/>
                <a:gd name="connsiteY3" fmla="*/ 134753 h 1395601"/>
                <a:gd name="connsiteX4" fmla="*/ 878199 w 10137998"/>
                <a:gd name="connsiteY4" fmla="*/ 125128 h 1395601"/>
                <a:gd name="connsiteX5" fmla="*/ 1061079 w 10137998"/>
                <a:gd name="connsiteY5" fmla="*/ 115503 h 1395601"/>
                <a:gd name="connsiteX6" fmla="*/ 1099580 w 10137998"/>
                <a:gd name="connsiteY6" fmla="*/ 105878 h 1395601"/>
                <a:gd name="connsiteX7" fmla="*/ 1301710 w 10137998"/>
                <a:gd name="connsiteY7" fmla="*/ 86627 h 1395601"/>
                <a:gd name="connsiteX8" fmla="*/ 1495820 w 10137998"/>
                <a:gd name="connsiteY8" fmla="*/ 86828 h 1395601"/>
                <a:gd name="connsiteX9" fmla="*/ 1662909 w 10137998"/>
                <a:gd name="connsiteY9" fmla="*/ 82265 h 1395601"/>
                <a:gd name="connsiteX10" fmla="*/ 1691784 w 10137998"/>
                <a:gd name="connsiteY10" fmla="*/ 82366 h 1395601"/>
                <a:gd name="connsiteX11" fmla="*/ 1740011 w 10137998"/>
                <a:gd name="connsiteY11" fmla="*/ 96954 h 1395601"/>
                <a:gd name="connsiteX12" fmla="*/ 1793301 w 10137998"/>
                <a:gd name="connsiteY12" fmla="*/ 87730 h 1395601"/>
                <a:gd name="connsiteX13" fmla="*/ 1874564 w 10137998"/>
                <a:gd name="connsiteY13" fmla="*/ 111743 h 1395601"/>
                <a:gd name="connsiteX14" fmla="*/ 1978554 w 10137998"/>
                <a:gd name="connsiteY14" fmla="*/ 114919 h 1395601"/>
                <a:gd name="connsiteX15" fmla="*/ 2057143 w 10137998"/>
                <a:gd name="connsiteY15" fmla="*/ 125830 h 1395601"/>
                <a:gd name="connsiteX16" fmla="*/ 2110132 w 10137998"/>
                <a:gd name="connsiteY16" fmla="*/ 139917 h 1395601"/>
                <a:gd name="connsiteX17" fmla="*/ 2139108 w 10137998"/>
                <a:gd name="connsiteY17" fmla="*/ 154305 h 1395601"/>
                <a:gd name="connsiteX18" fmla="*/ 2177509 w 10137998"/>
                <a:gd name="connsiteY18" fmla="*/ 163930 h 1395601"/>
                <a:gd name="connsiteX19" fmla="*/ 2321988 w 10137998"/>
                <a:gd name="connsiteY19" fmla="*/ 211756 h 1395601"/>
                <a:gd name="connsiteX20" fmla="*/ 2370115 w 10137998"/>
                <a:gd name="connsiteY20" fmla="*/ 221381 h 1395601"/>
                <a:gd name="connsiteX21" fmla="*/ 2427866 w 10137998"/>
                <a:gd name="connsiteY21" fmla="*/ 269507 h 1395601"/>
                <a:gd name="connsiteX22" fmla="*/ 2485618 w 10137998"/>
                <a:gd name="connsiteY22" fmla="*/ 308008 h 1395601"/>
                <a:gd name="connsiteX23" fmla="*/ 2504868 w 10137998"/>
                <a:gd name="connsiteY23" fmla="*/ 336884 h 1395601"/>
                <a:gd name="connsiteX24" fmla="*/ 2572245 w 10137998"/>
                <a:gd name="connsiteY24" fmla="*/ 365760 h 1395601"/>
                <a:gd name="connsiteX25" fmla="*/ 2629997 w 10137998"/>
                <a:gd name="connsiteY25" fmla="*/ 375385 h 1395601"/>
                <a:gd name="connsiteX26" fmla="*/ 2658873 w 10137998"/>
                <a:gd name="connsiteY26" fmla="*/ 385010 h 1395601"/>
                <a:gd name="connsiteX27" fmla="*/ 2716624 w 10137998"/>
                <a:gd name="connsiteY27" fmla="*/ 394636 h 1395601"/>
                <a:gd name="connsiteX28" fmla="*/ 2745500 w 10137998"/>
                <a:gd name="connsiteY28" fmla="*/ 404261 h 1395601"/>
                <a:gd name="connsiteX29" fmla="*/ 2793626 w 10137998"/>
                <a:gd name="connsiteY29" fmla="*/ 413886 h 1395601"/>
                <a:gd name="connsiteX30" fmla="*/ 2832127 w 10137998"/>
                <a:gd name="connsiteY30" fmla="*/ 423511 h 1395601"/>
                <a:gd name="connsiteX31" fmla="*/ 3140136 w 10137998"/>
                <a:gd name="connsiteY31" fmla="*/ 423511 h 1395601"/>
                <a:gd name="connsiteX32" fmla="*/ 3169011 w 10137998"/>
                <a:gd name="connsiteY32" fmla="*/ 433137 h 1395601"/>
                <a:gd name="connsiteX33" fmla="*/ 3274889 w 10137998"/>
                <a:gd name="connsiteY33" fmla="*/ 442762 h 1395601"/>
                <a:gd name="connsiteX34" fmla="*/ 3515521 w 10137998"/>
                <a:gd name="connsiteY34" fmla="*/ 442762 h 1395601"/>
                <a:gd name="connsiteX35" fmla="*/ 3611774 w 10137998"/>
                <a:gd name="connsiteY35" fmla="*/ 413886 h 1395601"/>
                <a:gd name="connsiteX36" fmla="*/ 3688776 w 10137998"/>
                <a:gd name="connsiteY36" fmla="*/ 394636 h 1395601"/>
                <a:gd name="connsiteX37" fmla="*/ 3842780 w 10137998"/>
                <a:gd name="connsiteY37" fmla="*/ 404261 h 1395601"/>
                <a:gd name="connsiteX38" fmla="*/ 4064161 w 10137998"/>
                <a:gd name="connsiteY38" fmla="*/ 385010 h 1395601"/>
                <a:gd name="connsiteX39" fmla="*/ 4102662 w 10137998"/>
                <a:gd name="connsiteY39" fmla="*/ 375385 h 1395601"/>
                <a:gd name="connsiteX40" fmla="*/ 4179664 w 10137998"/>
                <a:gd name="connsiteY40" fmla="*/ 365760 h 1395601"/>
                <a:gd name="connsiteX41" fmla="*/ 4458797 w 10137998"/>
                <a:gd name="connsiteY41" fmla="*/ 385010 h 1395601"/>
                <a:gd name="connsiteX42" fmla="*/ 4699428 w 10137998"/>
                <a:gd name="connsiteY42" fmla="*/ 404261 h 1395601"/>
                <a:gd name="connsiteX43" fmla="*/ 4814931 w 10137998"/>
                <a:gd name="connsiteY43" fmla="*/ 423511 h 1395601"/>
                <a:gd name="connsiteX44" fmla="*/ 4843807 w 10137998"/>
                <a:gd name="connsiteY44" fmla="*/ 433137 h 1395601"/>
                <a:gd name="connsiteX45" fmla="*/ 4930435 w 10137998"/>
                <a:gd name="connsiteY45" fmla="*/ 442762 h 1395601"/>
                <a:gd name="connsiteX46" fmla="*/ 5017062 w 10137998"/>
                <a:gd name="connsiteY46" fmla="*/ 481263 h 1395601"/>
                <a:gd name="connsiteX47" fmla="*/ 5065188 w 10137998"/>
                <a:gd name="connsiteY47" fmla="*/ 490888 h 1395601"/>
                <a:gd name="connsiteX48" fmla="*/ 5094064 w 10137998"/>
                <a:gd name="connsiteY48" fmla="*/ 500513 h 1395601"/>
                <a:gd name="connsiteX49" fmla="*/ 5171066 w 10137998"/>
                <a:gd name="connsiteY49" fmla="*/ 471638 h 1395601"/>
                <a:gd name="connsiteX50" fmla="*/ 5199942 w 10137998"/>
                <a:gd name="connsiteY50" fmla="*/ 442762 h 1395601"/>
                <a:gd name="connsiteX51" fmla="*/ 5296195 w 10137998"/>
                <a:gd name="connsiteY51" fmla="*/ 433137 h 1395601"/>
                <a:gd name="connsiteX52" fmla="*/ 5373197 w 10137998"/>
                <a:gd name="connsiteY52" fmla="*/ 423511 h 1395601"/>
                <a:gd name="connsiteX53" fmla="*/ 5440574 w 10137998"/>
                <a:gd name="connsiteY53" fmla="*/ 413886 h 1395601"/>
                <a:gd name="connsiteX54" fmla="*/ 5825584 w 10137998"/>
                <a:gd name="connsiteY54" fmla="*/ 394636 h 1395601"/>
                <a:gd name="connsiteX55" fmla="*/ 5892961 w 10137998"/>
                <a:gd name="connsiteY55" fmla="*/ 385010 h 1395601"/>
                <a:gd name="connsiteX56" fmla="*/ 5921837 w 10137998"/>
                <a:gd name="connsiteY56" fmla="*/ 375385 h 1395601"/>
                <a:gd name="connsiteX57" fmla="*/ 6210595 w 10137998"/>
                <a:gd name="connsiteY57" fmla="*/ 385010 h 1395601"/>
                <a:gd name="connsiteX58" fmla="*/ 6383849 w 10137998"/>
                <a:gd name="connsiteY58" fmla="*/ 375385 h 1395601"/>
                <a:gd name="connsiteX59" fmla="*/ 6393475 w 10137998"/>
                <a:gd name="connsiteY59" fmla="*/ 346509 h 1395601"/>
                <a:gd name="connsiteX60" fmla="*/ 6422350 w 10137998"/>
                <a:gd name="connsiteY60" fmla="*/ 327259 h 1395601"/>
                <a:gd name="connsiteX61" fmla="*/ 6470477 w 10137998"/>
                <a:gd name="connsiteY61" fmla="*/ 279132 h 1395601"/>
                <a:gd name="connsiteX62" fmla="*/ 6489727 w 10137998"/>
                <a:gd name="connsiteY62" fmla="*/ 250257 h 1395601"/>
                <a:gd name="connsiteX63" fmla="*/ 6547479 w 10137998"/>
                <a:gd name="connsiteY63" fmla="*/ 211756 h 1395601"/>
                <a:gd name="connsiteX64" fmla="*/ 6605230 w 10137998"/>
                <a:gd name="connsiteY64" fmla="*/ 182880 h 1395601"/>
                <a:gd name="connsiteX65" fmla="*/ 6634106 w 10137998"/>
                <a:gd name="connsiteY65" fmla="*/ 163629 h 1395601"/>
                <a:gd name="connsiteX66" fmla="*/ 6691858 w 10137998"/>
                <a:gd name="connsiteY66" fmla="*/ 144379 h 1395601"/>
                <a:gd name="connsiteX67" fmla="*/ 6720734 w 10137998"/>
                <a:gd name="connsiteY67" fmla="*/ 125128 h 1395601"/>
                <a:gd name="connsiteX68" fmla="*/ 6759235 w 10137998"/>
                <a:gd name="connsiteY68" fmla="*/ 115503 h 1395601"/>
                <a:gd name="connsiteX69" fmla="*/ 6788110 w 10137998"/>
                <a:gd name="connsiteY69" fmla="*/ 105878 h 1395601"/>
                <a:gd name="connsiteX70" fmla="*/ 6970990 w 10137998"/>
                <a:gd name="connsiteY70" fmla="*/ 86627 h 1395601"/>
                <a:gd name="connsiteX71" fmla="*/ 7144245 w 10137998"/>
                <a:gd name="connsiteY71" fmla="*/ 67377 h 1395601"/>
                <a:gd name="connsiteX72" fmla="*/ 7211622 w 10137998"/>
                <a:gd name="connsiteY72" fmla="*/ 57751 h 1395601"/>
                <a:gd name="connsiteX73" fmla="*/ 7423378 w 10137998"/>
                <a:gd name="connsiteY73" fmla="*/ 48126 h 1395601"/>
                <a:gd name="connsiteX74" fmla="*/ 7490755 w 10137998"/>
                <a:gd name="connsiteY74" fmla="*/ 28876 h 1395601"/>
                <a:gd name="connsiteX75" fmla="*/ 7664009 w 10137998"/>
                <a:gd name="connsiteY75" fmla="*/ 19250 h 1395601"/>
                <a:gd name="connsiteX76" fmla="*/ 7789138 w 10137998"/>
                <a:gd name="connsiteY76" fmla="*/ 0 h 1395601"/>
                <a:gd name="connsiteX77" fmla="*/ 7952767 w 10137998"/>
                <a:gd name="connsiteY77" fmla="*/ 9625 h 1395601"/>
                <a:gd name="connsiteX78" fmla="*/ 8097146 w 10137998"/>
                <a:gd name="connsiteY78" fmla="*/ 38501 h 1395601"/>
                <a:gd name="connsiteX79" fmla="*/ 8126022 w 10137998"/>
                <a:gd name="connsiteY79" fmla="*/ 48126 h 1395601"/>
                <a:gd name="connsiteX80" fmla="*/ 8203024 w 10137998"/>
                <a:gd name="connsiteY80" fmla="*/ 67377 h 1395601"/>
                <a:gd name="connsiteX81" fmla="*/ 8241525 w 10137998"/>
                <a:gd name="connsiteY81" fmla="*/ 86627 h 1395601"/>
                <a:gd name="connsiteX82" fmla="*/ 8376279 w 10137998"/>
                <a:gd name="connsiteY82" fmla="*/ 115503 h 1395601"/>
                <a:gd name="connsiteX83" fmla="*/ 8434030 w 10137998"/>
                <a:gd name="connsiteY83" fmla="*/ 134753 h 1395601"/>
                <a:gd name="connsiteX84" fmla="*/ 8511033 w 10137998"/>
                <a:gd name="connsiteY84" fmla="*/ 154004 h 1395601"/>
                <a:gd name="connsiteX85" fmla="*/ 8539908 w 10137998"/>
                <a:gd name="connsiteY85" fmla="*/ 182880 h 1395601"/>
                <a:gd name="connsiteX86" fmla="*/ 8616910 w 10137998"/>
                <a:gd name="connsiteY86" fmla="*/ 231006 h 1395601"/>
                <a:gd name="connsiteX87" fmla="*/ 8665037 w 10137998"/>
                <a:gd name="connsiteY87" fmla="*/ 317633 h 1395601"/>
                <a:gd name="connsiteX88" fmla="*/ 8655411 w 10137998"/>
                <a:gd name="connsiteY88" fmla="*/ 413886 h 1395601"/>
                <a:gd name="connsiteX89" fmla="*/ 8645786 w 10137998"/>
                <a:gd name="connsiteY89" fmla="*/ 442762 h 1395601"/>
                <a:gd name="connsiteX90" fmla="*/ 8616910 w 10137998"/>
                <a:gd name="connsiteY90" fmla="*/ 452387 h 1395601"/>
                <a:gd name="connsiteX91" fmla="*/ 8597660 w 10137998"/>
                <a:gd name="connsiteY91" fmla="*/ 481263 h 1395601"/>
                <a:gd name="connsiteX92" fmla="*/ 8665037 w 10137998"/>
                <a:gd name="connsiteY92" fmla="*/ 519764 h 1395601"/>
                <a:gd name="connsiteX93" fmla="*/ 8713163 w 10137998"/>
                <a:gd name="connsiteY93" fmla="*/ 529389 h 1395601"/>
                <a:gd name="connsiteX94" fmla="*/ 8819041 w 10137998"/>
                <a:gd name="connsiteY94" fmla="*/ 558265 h 1395601"/>
                <a:gd name="connsiteX95" fmla="*/ 8886418 w 10137998"/>
                <a:gd name="connsiteY95" fmla="*/ 548640 h 1395601"/>
                <a:gd name="connsiteX96" fmla="*/ 8953795 w 10137998"/>
                <a:gd name="connsiteY96" fmla="*/ 519764 h 1395601"/>
                <a:gd name="connsiteX97" fmla="*/ 9030797 w 10137998"/>
                <a:gd name="connsiteY97" fmla="*/ 500513 h 1395601"/>
                <a:gd name="connsiteX98" fmla="*/ 9175176 w 10137998"/>
                <a:gd name="connsiteY98" fmla="*/ 490888 h 1395601"/>
                <a:gd name="connsiteX99" fmla="*/ 9483184 w 10137998"/>
                <a:gd name="connsiteY99" fmla="*/ 510139 h 1395601"/>
                <a:gd name="connsiteX100" fmla="*/ 9512060 w 10137998"/>
                <a:gd name="connsiteY100" fmla="*/ 519764 h 1395601"/>
                <a:gd name="connsiteX101" fmla="*/ 9550561 w 10137998"/>
                <a:gd name="connsiteY101" fmla="*/ 529389 h 1395601"/>
                <a:gd name="connsiteX102" fmla="*/ 9579437 w 10137998"/>
                <a:gd name="connsiteY102" fmla="*/ 539015 h 1395601"/>
                <a:gd name="connsiteX103" fmla="*/ 9627563 w 10137998"/>
                <a:gd name="connsiteY103" fmla="*/ 548640 h 1395601"/>
                <a:gd name="connsiteX104" fmla="*/ 9685315 w 10137998"/>
                <a:gd name="connsiteY104" fmla="*/ 567890 h 1395601"/>
                <a:gd name="connsiteX105" fmla="*/ 9771942 w 10137998"/>
                <a:gd name="connsiteY105" fmla="*/ 596766 h 1395601"/>
                <a:gd name="connsiteX106" fmla="*/ 9800818 w 10137998"/>
                <a:gd name="connsiteY106" fmla="*/ 606391 h 1395601"/>
                <a:gd name="connsiteX107" fmla="*/ 9829694 w 10137998"/>
                <a:gd name="connsiteY107" fmla="*/ 616017 h 1395601"/>
                <a:gd name="connsiteX108" fmla="*/ 9925946 w 10137998"/>
                <a:gd name="connsiteY108" fmla="*/ 635267 h 1395601"/>
                <a:gd name="connsiteX109" fmla="*/ 10051075 w 10137998"/>
                <a:gd name="connsiteY109" fmla="*/ 741145 h 1395601"/>
                <a:gd name="connsiteX110" fmla="*/ 10108826 w 10137998"/>
                <a:gd name="connsiteY110" fmla="*/ 798897 h 1395601"/>
                <a:gd name="connsiteX111" fmla="*/ 10118451 w 10137998"/>
                <a:gd name="connsiteY111" fmla="*/ 827772 h 1395601"/>
                <a:gd name="connsiteX112" fmla="*/ 10137702 w 10137998"/>
                <a:gd name="connsiteY112" fmla="*/ 856648 h 1395601"/>
                <a:gd name="connsiteX113" fmla="*/ 10128077 w 10137998"/>
                <a:gd name="connsiteY113" fmla="*/ 885524 h 1395601"/>
                <a:gd name="connsiteX114" fmla="*/ 10070325 w 10137998"/>
                <a:gd name="connsiteY114" fmla="*/ 933650 h 1395601"/>
                <a:gd name="connsiteX115" fmla="*/ 10022199 w 10137998"/>
                <a:gd name="connsiteY115" fmla="*/ 972151 h 1395601"/>
                <a:gd name="connsiteX116" fmla="*/ 10002948 w 10137998"/>
                <a:gd name="connsiteY116" fmla="*/ 1001027 h 1395601"/>
                <a:gd name="connsiteX117" fmla="*/ 9916321 w 10137998"/>
                <a:gd name="connsiteY117" fmla="*/ 1049153 h 1395601"/>
                <a:gd name="connsiteX118" fmla="*/ 9887445 w 10137998"/>
                <a:gd name="connsiteY118" fmla="*/ 1068404 h 1395601"/>
                <a:gd name="connsiteX119" fmla="*/ 9791193 w 10137998"/>
                <a:gd name="connsiteY119" fmla="*/ 1097280 h 1395601"/>
                <a:gd name="connsiteX120" fmla="*/ 9762317 w 10137998"/>
                <a:gd name="connsiteY120" fmla="*/ 1106905 h 1395601"/>
                <a:gd name="connsiteX121" fmla="*/ 9540936 w 10137998"/>
                <a:gd name="connsiteY121" fmla="*/ 1126156 h 1395601"/>
                <a:gd name="connsiteX122" fmla="*/ 9483184 w 10137998"/>
                <a:gd name="connsiteY122" fmla="*/ 1135781 h 1395601"/>
                <a:gd name="connsiteX123" fmla="*/ 9406182 w 10137998"/>
                <a:gd name="connsiteY123" fmla="*/ 1145406 h 1395601"/>
                <a:gd name="connsiteX124" fmla="*/ 9358056 w 10137998"/>
                <a:gd name="connsiteY124" fmla="*/ 1155031 h 1395601"/>
                <a:gd name="connsiteX125" fmla="*/ 9271428 w 10137998"/>
                <a:gd name="connsiteY125" fmla="*/ 1164657 h 1395601"/>
                <a:gd name="connsiteX126" fmla="*/ 8819041 w 10137998"/>
                <a:gd name="connsiteY126" fmla="*/ 1183907 h 1395601"/>
                <a:gd name="connsiteX127" fmla="*/ 8511033 w 10137998"/>
                <a:gd name="connsiteY127" fmla="*/ 1193532 h 1395601"/>
                <a:gd name="connsiteX128" fmla="*/ 8472531 w 10137998"/>
                <a:gd name="connsiteY128" fmla="*/ 1212783 h 1395601"/>
                <a:gd name="connsiteX129" fmla="*/ 8414780 w 10137998"/>
                <a:gd name="connsiteY129" fmla="*/ 1251284 h 1395601"/>
                <a:gd name="connsiteX130" fmla="*/ 8347403 w 10137998"/>
                <a:gd name="connsiteY130" fmla="*/ 1270535 h 1395601"/>
                <a:gd name="connsiteX131" fmla="*/ 8318527 w 10137998"/>
                <a:gd name="connsiteY131" fmla="*/ 1280160 h 1395601"/>
                <a:gd name="connsiteX132" fmla="*/ 8081655 w 10137998"/>
                <a:gd name="connsiteY132" fmla="*/ 1337510 h 1395601"/>
                <a:gd name="connsiteX133" fmla="*/ 7933416 w 10137998"/>
                <a:gd name="connsiteY133" fmla="*/ 1361424 h 1395601"/>
                <a:gd name="connsiteX134" fmla="*/ 7663308 w 10137998"/>
                <a:gd name="connsiteY134" fmla="*/ 1380774 h 1395601"/>
                <a:gd name="connsiteX135" fmla="*/ 7326524 w 10137998"/>
                <a:gd name="connsiteY135" fmla="*/ 1380774 h 1395601"/>
                <a:gd name="connsiteX136" fmla="*/ 7111811 w 10137998"/>
                <a:gd name="connsiteY136" fmla="*/ 1366386 h 1395601"/>
                <a:gd name="connsiteX137" fmla="*/ 6938154 w 10137998"/>
                <a:gd name="connsiteY137" fmla="*/ 1342374 h 1395601"/>
                <a:gd name="connsiteX138" fmla="*/ 6735222 w 10137998"/>
                <a:gd name="connsiteY138" fmla="*/ 1304073 h 1395601"/>
                <a:gd name="connsiteX139" fmla="*/ 6686995 w 10137998"/>
                <a:gd name="connsiteY139" fmla="*/ 1294347 h 1395601"/>
                <a:gd name="connsiteX140" fmla="*/ 6653357 w 10137998"/>
                <a:gd name="connsiteY140" fmla="*/ 1289484 h 1395601"/>
                <a:gd name="connsiteX141" fmla="*/ 6624481 w 10137998"/>
                <a:gd name="connsiteY141" fmla="*/ 1270133 h 1395601"/>
                <a:gd name="connsiteX142" fmla="*/ 6571491 w 10137998"/>
                <a:gd name="connsiteY142" fmla="*/ 1255445 h 1395601"/>
                <a:gd name="connsiteX143" fmla="*/ 6523567 w 10137998"/>
                <a:gd name="connsiteY143" fmla="*/ 1231432 h 1395601"/>
                <a:gd name="connsiteX144" fmla="*/ 6489928 w 10137998"/>
                <a:gd name="connsiteY144" fmla="*/ 1178743 h 1395601"/>
                <a:gd name="connsiteX145" fmla="*/ 6451627 w 10137998"/>
                <a:gd name="connsiteY145" fmla="*/ 1173680 h 1395601"/>
                <a:gd name="connsiteX146" fmla="*/ 6427514 w 10137998"/>
                <a:gd name="connsiteY146" fmla="*/ 1158992 h 1395601"/>
                <a:gd name="connsiteX147" fmla="*/ 6369963 w 10137998"/>
                <a:gd name="connsiteY147" fmla="*/ 1058478 h 1395601"/>
                <a:gd name="connsiteX148" fmla="*/ 6316473 w 10137998"/>
                <a:gd name="connsiteY148" fmla="*/ 981777 h 1395601"/>
                <a:gd name="connsiteX149" fmla="*/ 6220220 w 10137998"/>
                <a:gd name="connsiteY149" fmla="*/ 962526 h 1395601"/>
                <a:gd name="connsiteX150" fmla="*/ 6191344 w 10137998"/>
                <a:gd name="connsiteY150" fmla="*/ 943276 h 1395601"/>
                <a:gd name="connsiteX151" fmla="*/ 6056590 w 10137998"/>
                <a:gd name="connsiteY151" fmla="*/ 943276 h 1395601"/>
                <a:gd name="connsiteX152" fmla="*/ 5998538 w 10137998"/>
                <a:gd name="connsiteY152" fmla="*/ 986539 h 1395601"/>
                <a:gd name="connsiteX153" fmla="*/ 6031475 w 10137998"/>
                <a:gd name="connsiteY153" fmla="*/ 1044591 h 1395601"/>
                <a:gd name="connsiteX154" fmla="*/ 6026612 w 10137998"/>
                <a:gd name="connsiteY154" fmla="*/ 1102043 h 1395601"/>
                <a:gd name="connsiteX155" fmla="*/ 5993174 w 10137998"/>
                <a:gd name="connsiteY155" fmla="*/ 1173981 h 1395601"/>
                <a:gd name="connsiteX156" fmla="*/ 5854460 w 10137998"/>
                <a:gd name="connsiteY156" fmla="*/ 1255545 h 1395601"/>
                <a:gd name="connsiteX157" fmla="*/ 5796708 w 10137998"/>
                <a:gd name="connsiteY157" fmla="*/ 1265271 h 1395601"/>
                <a:gd name="connsiteX158" fmla="*/ 5738957 w 10137998"/>
                <a:gd name="connsiteY158" fmla="*/ 1289484 h 1395601"/>
                <a:gd name="connsiteX159" fmla="*/ 5671981 w 10137998"/>
                <a:gd name="connsiteY159" fmla="*/ 1313498 h 1395601"/>
                <a:gd name="connsiteX160" fmla="*/ 5565802 w 10137998"/>
                <a:gd name="connsiteY160" fmla="*/ 1337711 h 1395601"/>
                <a:gd name="connsiteX161" fmla="*/ 5398513 w 10137998"/>
                <a:gd name="connsiteY161" fmla="*/ 1371149 h 1395601"/>
                <a:gd name="connsiteX162" fmla="*/ 5049697 w 10137998"/>
                <a:gd name="connsiteY162" fmla="*/ 1390299 h 1395601"/>
                <a:gd name="connsiteX163" fmla="*/ 4809767 w 10137998"/>
                <a:gd name="connsiteY163" fmla="*/ 1390499 h 1395601"/>
                <a:gd name="connsiteX164" fmla="*/ 4714117 w 10137998"/>
                <a:gd name="connsiteY164" fmla="*/ 1390600 h 1395601"/>
                <a:gd name="connsiteX165" fmla="*/ 4545424 w 10137998"/>
                <a:gd name="connsiteY165" fmla="*/ 1376412 h 1395601"/>
                <a:gd name="connsiteX166" fmla="*/ 4458797 w 10137998"/>
                <a:gd name="connsiteY166" fmla="*/ 1357162 h 1395601"/>
                <a:gd name="connsiteX167" fmla="*/ 4401045 w 10137998"/>
                <a:gd name="connsiteY167" fmla="*/ 1328286 h 1395601"/>
                <a:gd name="connsiteX168" fmla="*/ 4381795 w 10137998"/>
                <a:gd name="connsiteY168" fmla="*/ 1332748 h 1395601"/>
                <a:gd name="connsiteX169" fmla="*/ 4348156 w 10137998"/>
                <a:gd name="connsiteY169" fmla="*/ 1323122 h 1395601"/>
                <a:gd name="connsiteX170" fmla="*/ 4304993 w 10137998"/>
                <a:gd name="connsiteY170" fmla="*/ 1313397 h 1395601"/>
                <a:gd name="connsiteX171" fmla="*/ 4271254 w 10137998"/>
                <a:gd name="connsiteY171" fmla="*/ 1289484 h 1395601"/>
                <a:gd name="connsiteX172" fmla="*/ 4184627 w 10137998"/>
                <a:gd name="connsiteY172" fmla="*/ 1255645 h 1395601"/>
                <a:gd name="connsiteX173" fmla="*/ 4131939 w 10137998"/>
                <a:gd name="connsiteY173" fmla="*/ 1222208 h 1395601"/>
                <a:gd name="connsiteX174" fmla="*/ 4078749 w 10137998"/>
                <a:gd name="connsiteY174" fmla="*/ 1188569 h 1395601"/>
                <a:gd name="connsiteX175" fmla="*/ 4030924 w 10137998"/>
                <a:gd name="connsiteY175" fmla="*/ 1001228 h 1395601"/>
                <a:gd name="connsiteX176" fmla="*/ 4064161 w 10137998"/>
                <a:gd name="connsiteY176" fmla="*/ 972151 h 1395601"/>
                <a:gd name="connsiteX177" fmla="*/ 3996684 w 10137998"/>
                <a:gd name="connsiteY177" fmla="*/ 966788 h 1395601"/>
                <a:gd name="connsiteX178" fmla="*/ 3953320 w 10137998"/>
                <a:gd name="connsiteY178" fmla="*/ 957163 h 1395601"/>
                <a:gd name="connsiteX179" fmla="*/ 3829194 w 10137998"/>
                <a:gd name="connsiteY179" fmla="*/ 942674 h 1395601"/>
                <a:gd name="connsiteX180" fmla="*/ 3578135 w 10137998"/>
                <a:gd name="connsiteY180" fmla="*/ 904173 h 1395601"/>
                <a:gd name="connsiteX181" fmla="*/ 3380767 w 10137998"/>
                <a:gd name="connsiteY181" fmla="*/ 837398 h 1395601"/>
                <a:gd name="connsiteX182" fmla="*/ 3323016 w 10137998"/>
                <a:gd name="connsiteY182" fmla="*/ 856648 h 1395601"/>
                <a:gd name="connsiteX183" fmla="*/ 3265264 w 10137998"/>
                <a:gd name="connsiteY183" fmla="*/ 885524 h 1395601"/>
                <a:gd name="connsiteX184" fmla="*/ 3236388 w 10137998"/>
                <a:gd name="connsiteY184" fmla="*/ 904775 h 1395601"/>
                <a:gd name="connsiteX185" fmla="*/ 3178637 w 10137998"/>
                <a:gd name="connsiteY185" fmla="*/ 924025 h 1395601"/>
                <a:gd name="connsiteX186" fmla="*/ 3101635 w 10137998"/>
                <a:gd name="connsiteY186" fmla="*/ 943276 h 1395601"/>
                <a:gd name="connsiteX187" fmla="*/ 2947630 w 10137998"/>
                <a:gd name="connsiteY187" fmla="*/ 962526 h 1395601"/>
                <a:gd name="connsiteX188" fmla="*/ 2601121 w 10137998"/>
                <a:gd name="connsiteY188" fmla="*/ 981777 h 1395601"/>
                <a:gd name="connsiteX189" fmla="*/ 2273862 w 10137998"/>
                <a:gd name="connsiteY189" fmla="*/ 972151 h 1395601"/>
                <a:gd name="connsiteX190" fmla="*/ 2206485 w 10137998"/>
                <a:gd name="connsiteY190" fmla="*/ 962526 h 1395601"/>
                <a:gd name="connsiteX191" fmla="*/ 2071731 w 10137998"/>
                <a:gd name="connsiteY191" fmla="*/ 972151 h 1395601"/>
                <a:gd name="connsiteX192" fmla="*/ 2013980 w 10137998"/>
                <a:gd name="connsiteY192" fmla="*/ 991402 h 1395601"/>
                <a:gd name="connsiteX193" fmla="*/ 1946603 w 10137998"/>
                <a:gd name="connsiteY193" fmla="*/ 1029903 h 1395601"/>
                <a:gd name="connsiteX194" fmla="*/ 1859976 w 10137998"/>
                <a:gd name="connsiteY194" fmla="*/ 1049153 h 1395601"/>
                <a:gd name="connsiteX195" fmla="*/ 1831100 w 10137998"/>
                <a:gd name="connsiteY195" fmla="*/ 1078029 h 1395601"/>
                <a:gd name="connsiteX196" fmla="*/ 1792599 w 10137998"/>
                <a:gd name="connsiteY196" fmla="*/ 1087655 h 1395601"/>
                <a:gd name="connsiteX197" fmla="*/ 1725222 w 10137998"/>
                <a:gd name="connsiteY197" fmla="*/ 1106905 h 1395601"/>
                <a:gd name="connsiteX198" fmla="*/ 1638595 w 10137998"/>
                <a:gd name="connsiteY198" fmla="*/ 1116530 h 1395601"/>
                <a:gd name="connsiteX199" fmla="*/ 1523091 w 10137998"/>
                <a:gd name="connsiteY199" fmla="*/ 1135781 h 1395601"/>
                <a:gd name="connsiteX200" fmla="*/ 1359462 w 10137998"/>
                <a:gd name="connsiteY200" fmla="*/ 1155031 h 1395601"/>
                <a:gd name="connsiteX201" fmla="*/ 1041828 w 10137998"/>
                <a:gd name="connsiteY201" fmla="*/ 1174282 h 1395601"/>
                <a:gd name="connsiteX202" fmla="*/ 1003327 w 10137998"/>
                <a:gd name="connsiteY202" fmla="*/ 1183907 h 1395601"/>
                <a:gd name="connsiteX203" fmla="*/ 868574 w 10137998"/>
                <a:gd name="connsiteY203" fmla="*/ 1193532 h 1395601"/>
                <a:gd name="connsiteX204" fmla="*/ 665841 w 10137998"/>
                <a:gd name="connsiteY204" fmla="*/ 1183907 h 1395601"/>
                <a:gd name="connsiteX205" fmla="*/ 541315 w 10137998"/>
                <a:gd name="connsiteY205" fmla="*/ 1164657 h 1395601"/>
                <a:gd name="connsiteX206" fmla="*/ 483563 w 10137998"/>
                <a:gd name="connsiteY206" fmla="*/ 1155031 h 1395601"/>
                <a:gd name="connsiteX207" fmla="*/ 348809 w 10137998"/>
                <a:gd name="connsiteY207" fmla="*/ 1116530 h 1395601"/>
                <a:gd name="connsiteX208" fmla="*/ 310308 w 10137998"/>
                <a:gd name="connsiteY208" fmla="*/ 1097280 h 1395601"/>
                <a:gd name="connsiteX209" fmla="*/ 281433 w 10137998"/>
                <a:gd name="connsiteY209" fmla="*/ 1078029 h 1395601"/>
                <a:gd name="connsiteX210" fmla="*/ 233306 w 10137998"/>
                <a:gd name="connsiteY210" fmla="*/ 1068404 h 1395601"/>
                <a:gd name="connsiteX211" fmla="*/ 194805 w 10137998"/>
                <a:gd name="connsiteY211" fmla="*/ 1058779 h 1395601"/>
                <a:gd name="connsiteX212" fmla="*/ 137054 w 10137998"/>
                <a:gd name="connsiteY212" fmla="*/ 1039528 h 1395601"/>
                <a:gd name="connsiteX213" fmla="*/ 83964 w 10137998"/>
                <a:gd name="connsiteY213" fmla="*/ 1001228 h 1395601"/>
                <a:gd name="connsiteX214" fmla="*/ 11925 w 10137998"/>
                <a:gd name="connsiteY214" fmla="*/ 904775 h 1395601"/>
                <a:gd name="connsiteX215" fmla="*/ 2300 w 10137998"/>
                <a:gd name="connsiteY215" fmla="*/ 875899 h 1395601"/>
                <a:gd name="connsiteX216" fmla="*/ 35738 w 10137998"/>
                <a:gd name="connsiteY216" fmla="*/ 798897 h 1395601"/>
                <a:gd name="connsiteX217" fmla="*/ 79302 w 10137998"/>
                <a:gd name="connsiteY217" fmla="*/ 760396 h 1395601"/>
                <a:gd name="connsiteX218" fmla="*/ 137054 w 10137998"/>
                <a:gd name="connsiteY218" fmla="*/ 741145 h 1395601"/>
                <a:gd name="connsiteX219" fmla="*/ 165929 w 10137998"/>
                <a:gd name="connsiteY219" fmla="*/ 731520 h 1395601"/>
                <a:gd name="connsiteX220" fmla="*/ 238369 w 10137998"/>
                <a:gd name="connsiteY220" fmla="*/ 693320 h 1395601"/>
                <a:gd name="connsiteX221" fmla="*/ 305846 w 10137998"/>
                <a:gd name="connsiteY221" fmla="*/ 669306 h 1395601"/>
                <a:gd name="connsiteX222" fmla="*/ 363397 w 10137998"/>
                <a:gd name="connsiteY222" fmla="*/ 654919 h 1395601"/>
                <a:gd name="connsiteX223" fmla="*/ 445363 w 10137998"/>
                <a:gd name="connsiteY223" fmla="*/ 631005 h 1395601"/>
                <a:gd name="connsiteX224" fmla="*/ 512740 w 10137998"/>
                <a:gd name="connsiteY224" fmla="*/ 611856 h 1395601"/>
                <a:gd name="connsiteX225" fmla="*/ 580016 w 10137998"/>
                <a:gd name="connsiteY225" fmla="*/ 625943 h 1395601"/>
                <a:gd name="connsiteX226" fmla="*/ 608892 w 10137998"/>
                <a:gd name="connsiteY226" fmla="*/ 606792 h 1395601"/>
                <a:gd name="connsiteX227" fmla="*/ 685694 w 10137998"/>
                <a:gd name="connsiteY227" fmla="*/ 606391 h 1395601"/>
                <a:gd name="connsiteX228" fmla="*/ 671305 w 10137998"/>
                <a:gd name="connsiteY228" fmla="*/ 562928 h 1395601"/>
                <a:gd name="connsiteX229" fmla="*/ 608691 w 10137998"/>
                <a:gd name="connsiteY229" fmla="*/ 543376 h 1395601"/>
                <a:gd name="connsiteX230" fmla="*/ 541415 w 10137998"/>
                <a:gd name="connsiteY230" fmla="*/ 519363 h 1395601"/>
                <a:gd name="connsiteX231" fmla="*/ 498352 w 10137998"/>
                <a:gd name="connsiteY231" fmla="*/ 495249 h 1395601"/>
                <a:gd name="connsiteX232" fmla="*/ 455289 w 10137998"/>
                <a:gd name="connsiteY232" fmla="*/ 427973 h 1395601"/>
                <a:gd name="connsiteX233" fmla="*/ 431276 w 10137998"/>
                <a:gd name="connsiteY233" fmla="*/ 317533 h 1395601"/>
                <a:gd name="connsiteX234" fmla="*/ 502814 w 10137998"/>
                <a:gd name="connsiteY234" fmla="*/ 221381 h 1395601"/>
                <a:gd name="connsiteX235" fmla="*/ 531689 w 10137998"/>
                <a:gd name="connsiteY235" fmla="*/ 202130 h 1395601"/>
                <a:gd name="connsiteX236" fmla="*/ 637567 w 10137998"/>
                <a:gd name="connsiteY236" fmla="*/ 182880 h 1395601"/>
                <a:gd name="connsiteX0" fmla="*/ 637567 w 10137998"/>
                <a:gd name="connsiteY0" fmla="*/ 182880 h 1395601"/>
                <a:gd name="connsiteX1" fmla="*/ 695319 w 10137998"/>
                <a:gd name="connsiteY1" fmla="*/ 173255 h 1395601"/>
                <a:gd name="connsiteX2" fmla="*/ 753070 w 10137998"/>
                <a:gd name="connsiteY2" fmla="*/ 154004 h 1395601"/>
                <a:gd name="connsiteX3" fmla="*/ 781946 w 10137998"/>
                <a:gd name="connsiteY3" fmla="*/ 134753 h 1395601"/>
                <a:gd name="connsiteX4" fmla="*/ 878199 w 10137998"/>
                <a:gd name="connsiteY4" fmla="*/ 125128 h 1395601"/>
                <a:gd name="connsiteX5" fmla="*/ 1061079 w 10137998"/>
                <a:gd name="connsiteY5" fmla="*/ 115503 h 1395601"/>
                <a:gd name="connsiteX6" fmla="*/ 1099580 w 10137998"/>
                <a:gd name="connsiteY6" fmla="*/ 105878 h 1395601"/>
                <a:gd name="connsiteX7" fmla="*/ 1301710 w 10137998"/>
                <a:gd name="connsiteY7" fmla="*/ 86627 h 1395601"/>
                <a:gd name="connsiteX8" fmla="*/ 1495820 w 10137998"/>
                <a:gd name="connsiteY8" fmla="*/ 86828 h 1395601"/>
                <a:gd name="connsiteX9" fmla="*/ 1662909 w 10137998"/>
                <a:gd name="connsiteY9" fmla="*/ 82265 h 1395601"/>
                <a:gd name="connsiteX10" fmla="*/ 1691784 w 10137998"/>
                <a:gd name="connsiteY10" fmla="*/ 82366 h 1395601"/>
                <a:gd name="connsiteX11" fmla="*/ 1740011 w 10137998"/>
                <a:gd name="connsiteY11" fmla="*/ 96954 h 1395601"/>
                <a:gd name="connsiteX12" fmla="*/ 1793301 w 10137998"/>
                <a:gd name="connsiteY12" fmla="*/ 87730 h 1395601"/>
                <a:gd name="connsiteX13" fmla="*/ 1874564 w 10137998"/>
                <a:gd name="connsiteY13" fmla="*/ 111743 h 1395601"/>
                <a:gd name="connsiteX14" fmla="*/ 1978554 w 10137998"/>
                <a:gd name="connsiteY14" fmla="*/ 114919 h 1395601"/>
                <a:gd name="connsiteX15" fmla="*/ 2057143 w 10137998"/>
                <a:gd name="connsiteY15" fmla="*/ 125830 h 1395601"/>
                <a:gd name="connsiteX16" fmla="*/ 2110132 w 10137998"/>
                <a:gd name="connsiteY16" fmla="*/ 139917 h 1395601"/>
                <a:gd name="connsiteX17" fmla="*/ 2139108 w 10137998"/>
                <a:gd name="connsiteY17" fmla="*/ 154305 h 1395601"/>
                <a:gd name="connsiteX18" fmla="*/ 2177509 w 10137998"/>
                <a:gd name="connsiteY18" fmla="*/ 163930 h 1395601"/>
                <a:gd name="connsiteX19" fmla="*/ 2321988 w 10137998"/>
                <a:gd name="connsiteY19" fmla="*/ 211756 h 1395601"/>
                <a:gd name="connsiteX20" fmla="*/ 2370115 w 10137998"/>
                <a:gd name="connsiteY20" fmla="*/ 221381 h 1395601"/>
                <a:gd name="connsiteX21" fmla="*/ 2427866 w 10137998"/>
                <a:gd name="connsiteY21" fmla="*/ 269507 h 1395601"/>
                <a:gd name="connsiteX22" fmla="*/ 2485618 w 10137998"/>
                <a:gd name="connsiteY22" fmla="*/ 308008 h 1395601"/>
                <a:gd name="connsiteX23" fmla="*/ 2504868 w 10137998"/>
                <a:gd name="connsiteY23" fmla="*/ 336884 h 1395601"/>
                <a:gd name="connsiteX24" fmla="*/ 2572245 w 10137998"/>
                <a:gd name="connsiteY24" fmla="*/ 365760 h 1395601"/>
                <a:gd name="connsiteX25" fmla="*/ 2629997 w 10137998"/>
                <a:gd name="connsiteY25" fmla="*/ 375385 h 1395601"/>
                <a:gd name="connsiteX26" fmla="*/ 2658873 w 10137998"/>
                <a:gd name="connsiteY26" fmla="*/ 385010 h 1395601"/>
                <a:gd name="connsiteX27" fmla="*/ 2716624 w 10137998"/>
                <a:gd name="connsiteY27" fmla="*/ 394636 h 1395601"/>
                <a:gd name="connsiteX28" fmla="*/ 2745500 w 10137998"/>
                <a:gd name="connsiteY28" fmla="*/ 404261 h 1395601"/>
                <a:gd name="connsiteX29" fmla="*/ 2793626 w 10137998"/>
                <a:gd name="connsiteY29" fmla="*/ 413886 h 1395601"/>
                <a:gd name="connsiteX30" fmla="*/ 2832127 w 10137998"/>
                <a:gd name="connsiteY30" fmla="*/ 423511 h 1395601"/>
                <a:gd name="connsiteX31" fmla="*/ 3140136 w 10137998"/>
                <a:gd name="connsiteY31" fmla="*/ 423511 h 1395601"/>
                <a:gd name="connsiteX32" fmla="*/ 3169011 w 10137998"/>
                <a:gd name="connsiteY32" fmla="*/ 433137 h 1395601"/>
                <a:gd name="connsiteX33" fmla="*/ 3274889 w 10137998"/>
                <a:gd name="connsiteY33" fmla="*/ 442762 h 1395601"/>
                <a:gd name="connsiteX34" fmla="*/ 3515521 w 10137998"/>
                <a:gd name="connsiteY34" fmla="*/ 442762 h 1395601"/>
                <a:gd name="connsiteX35" fmla="*/ 3611774 w 10137998"/>
                <a:gd name="connsiteY35" fmla="*/ 413886 h 1395601"/>
                <a:gd name="connsiteX36" fmla="*/ 3688776 w 10137998"/>
                <a:gd name="connsiteY36" fmla="*/ 394636 h 1395601"/>
                <a:gd name="connsiteX37" fmla="*/ 3842780 w 10137998"/>
                <a:gd name="connsiteY37" fmla="*/ 404261 h 1395601"/>
                <a:gd name="connsiteX38" fmla="*/ 4064161 w 10137998"/>
                <a:gd name="connsiteY38" fmla="*/ 385010 h 1395601"/>
                <a:gd name="connsiteX39" fmla="*/ 4102662 w 10137998"/>
                <a:gd name="connsiteY39" fmla="*/ 375385 h 1395601"/>
                <a:gd name="connsiteX40" fmla="*/ 4179664 w 10137998"/>
                <a:gd name="connsiteY40" fmla="*/ 365760 h 1395601"/>
                <a:gd name="connsiteX41" fmla="*/ 4458797 w 10137998"/>
                <a:gd name="connsiteY41" fmla="*/ 385010 h 1395601"/>
                <a:gd name="connsiteX42" fmla="*/ 4699428 w 10137998"/>
                <a:gd name="connsiteY42" fmla="*/ 404261 h 1395601"/>
                <a:gd name="connsiteX43" fmla="*/ 4814931 w 10137998"/>
                <a:gd name="connsiteY43" fmla="*/ 423511 h 1395601"/>
                <a:gd name="connsiteX44" fmla="*/ 4843807 w 10137998"/>
                <a:gd name="connsiteY44" fmla="*/ 433137 h 1395601"/>
                <a:gd name="connsiteX45" fmla="*/ 4930435 w 10137998"/>
                <a:gd name="connsiteY45" fmla="*/ 442762 h 1395601"/>
                <a:gd name="connsiteX46" fmla="*/ 5017062 w 10137998"/>
                <a:gd name="connsiteY46" fmla="*/ 481263 h 1395601"/>
                <a:gd name="connsiteX47" fmla="*/ 5065188 w 10137998"/>
                <a:gd name="connsiteY47" fmla="*/ 490888 h 1395601"/>
                <a:gd name="connsiteX48" fmla="*/ 5094064 w 10137998"/>
                <a:gd name="connsiteY48" fmla="*/ 500513 h 1395601"/>
                <a:gd name="connsiteX49" fmla="*/ 5171066 w 10137998"/>
                <a:gd name="connsiteY49" fmla="*/ 471638 h 1395601"/>
                <a:gd name="connsiteX50" fmla="*/ 5199942 w 10137998"/>
                <a:gd name="connsiteY50" fmla="*/ 442762 h 1395601"/>
                <a:gd name="connsiteX51" fmla="*/ 5296195 w 10137998"/>
                <a:gd name="connsiteY51" fmla="*/ 433137 h 1395601"/>
                <a:gd name="connsiteX52" fmla="*/ 5373197 w 10137998"/>
                <a:gd name="connsiteY52" fmla="*/ 423511 h 1395601"/>
                <a:gd name="connsiteX53" fmla="*/ 5440574 w 10137998"/>
                <a:gd name="connsiteY53" fmla="*/ 413886 h 1395601"/>
                <a:gd name="connsiteX54" fmla="*/ 5825584 w 10137998"/>
                <a:gd name="connsiteY54" fmla="*/ 394636 h 1395601"/>
                <a:gd name="connsiteX55" fmla="*/ 5892961 w 10137998"/>
                <a:gd name="connsiteY55" fmla="*/ 385010 h 1395601"/>
                <a:gd name="connsiteX56" fmla="*/ 5921837 w 10137998"/>
                <a:gd name="connsiteY56" fmla="*/ 375385 h 1395601"/>
                <a:gd name="connsiteX57" fmla="*/ 6210595 w 10137998"/>
                <a:gd name="connsiteY57" fmla="*/ 385010 h 1395601"/>
                <a:gd name="connsiteX58" fmla="*/ 6383849 w 10137998"/>
                <a:gd name="connsiteY58" fmla="*/ 375385 h 1395601"/>
                <a:gd name="connsiteX59" fmla="*/ 6393475 w 10137998"/>
                <a:gd name="connsiteY59" fmla="*/ 346509 h 1395601"/>
                <a:gd name="connsiteX60" fmla="*/ 6422350 w 10137998"/>
                <a:gd name="connsiteY60" fmla="*/ 327259 h 1395601"/>
                <a:gd name="connsiteX61" fmla="*/ 6470477 w 10137998"/>
                <a:gd name="connsiteY61" fmla="*/ 279132 h 1395601"/>
                <a:gd name="connsiteX62" fmla="*/ 6489727 w 10137998"/>
                <a:gd name="connsiteY62" fmla="*/ 250257 h 1395601"/>
                <a:gd name="connsiteX63" fmla="*/ 6547479 w 10137998"/>
                <a:gd name="connsiteY63" fmla="*/ 211756 h 1395601"/>
                <a:gd name="connsiteX64" fmla="*/ 6605230 w 10137998"/>
                <a:gd name="connsiteY64" fmla="*/ 182880 h 1395601"/>
                <a:gd name="connsiteX65" fmla="*/ 6634106 w 10137998"/>
                <a:gd name="connsiteY65" fmla="*/ 163629 h 1395601"/>
                <a:gd name="connsiteX66" fmla="*/ 6691858 w 10137998"/>
                <a:gd name="connsiteY66" fmla="*/ 144379 h 1395601"/>
                <a:gd name="connsiteX67" fmla="*/ 6720734 w 10137998"/>
                <a:gd name="connsiteY67" fmla="*/ 125128 h 1395601"/>
                <a:gd name="connsiteX68" fmla="*/ 6759235 w 10137998"/>
                <a:gd name="connsiteY68" fmla="*/ 115503 h 1395601"/>
                <a:gd name="connsiteX69" fmla="*/ 6788110 w 10137998"/>
                <a:gd name="connsiteY69" fmla="*/ 105878 h 1395601"/>
                <a:gd name="connsiteX70" fmla="*/ 6970990 w 10137998"/>
                <a:gd name="connsiteY70" fmla="*/ 86627 h 1395601"/>
                <a:gd name="connsiteX71" fmla="*/ 7144245 w 10137998"/>
                <a:gd name="connsiteY71" fmla="*/ 67377 h 1395601"/>
                <a:gd name="connsiteX72" fmla="*/ 7211622 w 10137998"/>
                <a:gd name="connsiteY72" fmla="*/ 57751 h 1395601"/>
                <a:gd name="connsiteX73" fmla="*/ 7423378 w 10137998"/>
                <a:gd name="connsiteY73" fmla="*/ 48126 h 1395601"/>
                <a:gd name="connsiteX74" fmla="*/ 7490755 w 10137998"/>
                <a:gd name="connsiteY74" fmla="*/ 28876 h 1395601"/>
                <a:gd name="connsiteX75" fmla="*/ 7664009 w 10137998"/>
                <a:gd name="connsiteY75" fmla="*/ 19250 h 1395601"/>
                <a:gd name="connsiteX76" fmla="*/ 7789138 w 10137998"/>
                <a:gd name="connsiteY76" fmla="*/ 0 h 1395601"/>
                <a:gd name="connsiteX77" fmla="*/ 7952767 w 10137998"/>
                <a:gd name="connsiteY77" fmla="*/ 9625 h 1395601"/>
                <a:gd name="connsiteX78" fmla="*/ 8097146 w 10137998"/>
                <a:gd name="connsiteY78" fmla="*/ 38501 h 1395601"/>
                <a:gd name="connsiteX79" fmla="*/ 8126022 w 10137998"/>
                <a:gd name="connsiteY79" fmla="*/ 48126 h 1395601"/>
                <a:gd name="connsiteX80" fmla="*/ 8203024 w 10137998"/>
                <a:gd name="connsiteY80" fmla="*/ 67377 h 1395601"/>
                <a:gd name="connsiteX81" fmla="*/ 8241525 w 10137998"/>
                <a:gd name="connsiteY81" fmla="*/ 86627 h 1395601"/>
                <a:gd name="connsiteX82" fmla="*/ 8376279 w 10137998"/>
                <a:gd name="connsiteY82" fmla="*/ 115503 h 1395601"/>
                <a:gd name="connsiteX83" fmla="*/ 8434030 w 10137998"/>
                <a:gd name="connsiteY83" fmla="*/ 134753 h 1395601"/>
                <a:gd name="connsiteX84" fmla="*/ 8511033 w 10137998"/>
                <a:gd name="connsiteY84" fmla="*/ 154004 h 1395601"/>
                <a:gd name="connsiteX85" fmla="*/ 8539908 w 10137998"/>
                <a:gd name="connsiteY85" fmla="*/ 182880 h 1395601"/>
                <a:gd name="connsiteX86" fmla="*/ 8616910 w 10137998"/>
                <a:gd name="connsiteY86" fmla="*/ 231006 h 1395601"/>
                <a:gd name="connsiteX87" fmla="*/ 8665037 w 10137998"/>
                <a:gd name="connsiteY87" fmla="*/ 317633 h 1395601"/>
                <a:gd name="connsiteX88" fmla="*/ 8655411 w 10137998"/>
                <a:gd name="connsiteY88" fmla="*/ 413886 h 1395601"/>
                <a:gd name="connsiteX89" fmla="*/ 8645786 w 10137998"/>
                <a:gd name="connsiteY89" fmla="*/ 442762 h 1395601"/>
                <a:gd name="connsiteX90" fmla="*/ 8616910 w 10137998"/>
                <a:gd name="connsiteY90" fmla="*/ 452387 h 1395601"/>
                <a:gd name="connsiteX91" fmla="*/ 8597660 w 10137998"/>
                <a:gd name="connsiteY91" fmla="*/ 481263 h 1395601"/>
                <a:gd name="connsiteX92" fmla="*/ 8665037 w 10137998"/>
                <a:gd name="connsiteY92" fmla="*/ 519764 h 1395601"/>
                <a:gd name="connsiteX93" fmla="*/ 8713163 w 10137998"/>
                <a:gd name="connsiteY93" fmla="*/ 529389 h 1395601"/>
                <a:gd name="connsiteX94" fmla="*/ 8819041 w 10137998"/>
                <a:gd name="connsiteY94" fmla="*/ 558265 h 1395601"/>
                <a:gd name="connsiteX95" fmla="*/ 8886418 w 10137998"/>
                <a:gd name="connsiteY95" fmla="*/ 548640 h 1395601"/>
                <a:gd name="connsiteX96" fmla="*/ 8953795 w 10137998"/>
                <a:gd name="connsiteY96" fmla="*/ 519764 h 1395601"/>
                <a:gd name="connsiteX97" fmla="*/ 9030797 w 10137998"/>
                <a:gd name="connsiteY97" fmla="*/ 500513 h 1395601"/>
                <a:gd name="connsiteX98" fmla="*/ 9175176 w 10137998"/>
                <a:gd name="connsiteY98" fmla="*/ 490888 h 1395601"/>
                <a:gd name="connsiteX99" fmla="*/ 9483184 w 10137998"/>
                <a:gd name="connsiteY99" fmla="*/ 510139 h 1395601"/>
                <a:gd name="connsiteX100" fmla="*/ 9512060 w 10137998"/>
                <a:gd name="connsiteY100" fmla="*/ 519764 h 1395601"/>
                <a:gd name="connsiteX101" fmla="*/ 9550561 w 10137998"/>
                <a:gd name="connsiteY101" fmla="*/ 529389 h 1395601"/>
                <a:gd name="connsiteX102" fmla="*/ 9579437 w 10137998"/>
                <a:gd name="connsiteY102" fmla="*/ 539015 h 1395601"/>
                <a:gd name="connsiteX103" fmla="*/ 9627563 w 10137998"/>
                <a:gd name="connsiteY103" fmla="*/ 548640 h 1395601"/>
                <a:gd name="connsiteX104" fmla="*/ 9685315 w 10137998"/>
                <a:gd name="connsiteY104" fmla="*/ 567890 h 1395601"/>
                <a:gd name="connsiteX105" fmla="*/ 9771942 w 10137998"/>
                <a:gd name="connsiteY105" fmla="*/ 596766 h 1395601"/>
                <a:gd name="connsiteX106" fmla="*/ 9800818 w 10137998"/>
                <a:gd name="connsiteY106" fmla="*/ 606391 h 1395601"/>
                <a:gd name="connsiteX107" fmla="*/ 9829694 w 10137998"/>
                <a:gd name="connsiteY107" fmla="*/ 616017 h 1395601"/>
                <a:gd name="connsiteX108" fmla="*/ 9925946 w 10137998"/>
                <a:gd name="connsiteY108" fmla="*/ 635267 h 1395601"/>
                <a:gd name="connsiteX109" fmla="*/ 10051075 w 10137998"/>
                <a:gd name="connsiteY109" fmla="*/ 741145 h 1395601"/>
                <a:gd name="connsiteX110" fmla="*/ 10108826 w 10137998"/>
                <a:gd name="connsiteY110" fmla="*/ 798897 h 1395601"/>
                <a:gd name="connsiteX111" fmla="*/ 10118451 w 10137998"/>
                <a:gd name="connsiteY111" fmla="*/ 827772 h 1395601"/>
                <a:gd name="connsiteX112" fmla="*/ 10137702 w 10137998"/>
                <a:gd name="connsiteY112" fmla="*/ 856648 h 1395601"/>
                <a:gd name="connsiteX113" fmla="*/ 10128077 w 10137998"/>
                <a:gd name="connsiteY113" fmla="*/ 885524 h 1395601"/>
                <a:gd name="connsiteX114" fmla="*/ 10070325 w 10137998"/>
                <a:gd name="connsiteY114" fmla="*/ 933650 h 1395601"/>
                <a:gd name="connsiteX115" fmla="*/ 10022199 w 10137998"/>
                <a:gd name="connsiteY115" fmla="*/ 972151 h 1395601"/>
                <a:gd name="connsiteX116" fmla="*/ 10002948 w 10137998"/>
                <a:gd name="connsiteY116" fmla="*/ 1001027 h 1395601"/>
                <a:gd name="connsiteX117" fmla="*/ 9916321 w 10137998"/>
                <a:gd name="connsiteY117" fmla="*/ 1049153 h 1395601"/>
                <a:gd name="connsiteX118" fmla="*/ 9887445 w 10137998"/>
                <a:gd name="connsiteY118" fmla="*/ 1068404 h 1395601"/>
                <a:gd name="connsiteX119" fmla="*/ 9791193 w 10137998"/>
                <a:gd name="connsiteY119" fmla="*/ 1097280 h 1395601"/>
                <a:gd name="connsiteX120" fmla="*/ 9762317 w 10137998"/>
                <a:gd name="connsiteY120" fmla="*/ 1106905 h 1395601"/>
                <a:gd name="connsiteX121" fmla="*/ 9540936 w 10137998"/>
                <a:gd name="connsiteY121" fmla="*/ 1126156 h 1395601"/>
                <a:gd name="connsiteX122" fmla="*/ 9483184 w 10137998"/>
                <a:gd name="connsiteY122" fmla="*/ 1135781 h 1395601"/>
                <a:gd name="connsiteX123" fmla="*/ 9406182 w 10137998"/>
                <a:gd name="connsiteY123" fmla="*/ 1145406 h 1395601"/>
                <a:gd name="connsiteX124" fmla="*/ 9358056 w 10137998"/>
                <a:gd name="connsiteY124" fmla="*/ 1155031 h 1395601"/>
                <a:gd name="connsiteX125" fmla="*/ 9271428 w 10137998"/>
                <a:gd name="connsiteY125" fmla="*/ 1164657 h 1395601"/>
                <a:gd name="connsiteX126" fmla="*/ 8761891 w 10137998"/>
                <a:gd name="connsiteY126" fmla="*/ 1231532 h 1395601"/>
                <a:gd name="connsiteX127" fmla="*/ 8511033 w 10137998"/>
                <a:gd name="connsiteY127" fmla="*/ 1193532 h 1395601"/>
                <a:gd name="connsiteX128" fmla="*/ 8472531 w 10137998"/>
                <a:gd name="connsiteY128" fmla="*/ 1212783 h 1395601"/>
                <a:gd name="connsiteX129" fmla="*/ 8414780 w 10137998"/>
                <a:gd name="connsiteY129" fmla="*/ 1251284 h 1395601"/>
                <a:gd name="connsiteX130" fmla="*/ 8347403 w 10137998"/>
                <a:gd name="connsiteY130" fmla="*/ 1270535 h 1395601"/>
                <a:gd name="connsiteX131" fmla="*/ 8318527 w 10137998"/>
                <a:gd name="connsiteY131" fmla="*/ 1280160 h 1395601"/>
                <a:gd name="connsiteX132" fmla="*/ 8081655 w 10137998"/>
                <a:gd name="connsiteY132" fmla="*/ 1337510 h 1395601"/>
                <a:gd name="connsiteX133" fmla="*/ 7933416 w 10137998"/>
                <a:gd name="connsiteY133" fmla="*/ 1361424 h 1395601"/>
                <a:gd name="connsiteX134" fmla="*/ 7663308 w 10137998"/>
                <a:gd name="connsiteY134" fmla="*/ 1380774 h 1395601"/>
                <a:gd name="connsiteX135" fmla="*/ 7326524 w 10137998"/>
                <a:gd name="connsiteY135" fmla="*/ 1380774 h 1395601"/>
                <a:gd name="connsiteX136" fmla="*/ 7111811 w 10137998"/>
                <a:gd name="connsiteY136" fmla="*/ 1366386 h 1395601"/>
                <a:gd name="connsiteX137" fmla="*/ 6938154 w 10137998"/>
                <a:gd name="connsiteY137" fmla="*/ 1342374 h 1395601"/>
                <a:gd name="connsiteX138" fmla="*/ 6735222 w 10137998"/>
                <a:gd name="connsiteY138" fmla="*/ 1304073 h 1395601"/>
                <a:gd name="connsiteX139" fmla="*/ 6686995 w 10137998"/>
                <a:gd name="connsiteY139" fmla="*/ 1294347 h 1395601"/>
                <a:gd name="connsiteX140" fmla="*/ 6653357 w 10137998"/>
                <a:gd name="connsiteY140" fmla="*/ 1289484 h 1395601"/>
                <a:gd name="connsiteX141" fmla="*/ 6624481 w 10137998"/>
                <a:gd name="connsiteY141" fmla="*/ 1270133 h 1395601"/>
                <a:gd name="connsiteX142" fmla="*/ 6571491 w 10137998"/>
                <a:gd name="connsiteY142" fmla="*/ 1255445 h 1395601"/>
                <a:gd name="connsiteX143" fmla="*/ 6523567 w 10137998"/>
                <a:gd name="connsiteY143" fmla="*/ 1231432 h 1395601"/>
                <a:gd name="connsiteX144" fmla="*/ 6489928 w 10137998"/>
                <a:gd name="connsiteY144" fmla="*/ 1178743 h 1395601"/>
                <a:gd name="connsiteX145" fmla="*/ 6451627 w 10137998"/>
                <a:gd name="connsiteY145" fmla="*/ 1173680 h 1395601"/>
                <a:gd name="connsiteX146" fmla="*/ 6427514 w 10137998"/>
                <a:gd name="connsiteY146" fmla="*/ 1158992 h 1395601"/>
                <a:gd name="connsiteX147" fmla="*/ 6369963 w 10137998"/>
                <a:gd name="connsiteY147" fmla="*/ 1058478 h 1395601"/>
                <a:gd name="connsiteX148" fmla="*/ 6316473 w 10137998"/>
                <a:gd name="connsiteY148" fmla="*/ 981777 h 1395601"/>
                <a:gd name="connsiteX149" fmla="*/ 6220220 w 10137998"/>
                <a:gd name="connsiteY149" fmla="*/ 962526 h 1395601"/>
                <a:gd name="connsiteX150" fmla="*/ 6191344 w 10137998"/>
                <a:gd name="connsiteY150" fmla="*/ 943276 h 1395601"/>
                <a:gd name="connsiteX151" fmla="*/ 6056590 w 10137998"/>
                <a:gd name="connsiteY151" fmla="*/ 943276 h 1395601"/>
                <a:gd name="connsiteX152" fmla="*/ 5998538 w 10137998"/>
                <a:gd name="connsiteY152" fmla="*/ 986539 h 1395601"/>
                <a:gd name="connsiteX153" fmla="*/ 6031475 w 10137998"/>
                <a:gd name="connsiteY153" fmla="*/ 1044591 h 1395601"/>
                <a:gd name="connsiteX154" fmla="*/ 6026612 w 10137998"/>
                <a:gd name="connsiteY154" fmla="*/ 1102043 h 1395601"/>
                <a:gd name="connsiteX155" fmla="*/ 5993174 w 10137998"/>
                <a:gd name="connsiteY155" fmla="*/ 1173981 h 1395601"/>
                <a:gd name="connsiteX156" fmla="*/ 5854460 w 10137998"/>
                <a:gd name="connsiteY156" fmla="*/ 1255545 h 1395601"/>
                <a:gd name="connsiteX157" fmla="*/ 5796708 w 10137998"/>
                <a:gd name="connsiteY157" fmla="*/ 1265271 h 1395601"/>
                <a:gd name="connsiteX158" fmla="*/ 5738957 w 10137998"/>
                <a:gd name="connsiteY158" fmla="*/ 1289484 h 1395601"/>
                <a:gd name="connsiteX159" fmla="*/ 5671981 w 10137998"/>
                <a:gd name="connsiteY159" fmla="*/ 1313498 h 1395601"/>
                <a:gd name="connsiteX160" fmla="*/ 5565802 w 10137998"/>
                <a:gd name="connsiteY160" fmla="*/ 1337711 h 1395601"/>
                <a:gd name="connsiteX161" fmla="*/ 5398513 w 10137998"/>
                <a:gd name="connsiteY161" fmla="*/ 1371149 h 1395601"/>
                <a:gd name="connsiteX162" fmla="*/ 5049697 w 10137998"/>
                <a:gd name="connsiteY162" fmla="*/ 1390299 h 1395601"/>
                <a:gd name="connsiteX163" fmla="*/ 4809767 w 10137998"/>
                <a:gd name="connsiteY163" fmla="*/ 1390499 h 1395601"/>
                <a:gd name="connsiteX164" fmla="*/ 4714117 w 10137998"/>
                <a:gd name="connsiteY164" fmla="*/ 1390600 h 1395601"/>
                <a:gd name="connsiteX165" fmla="*/ 4545424 w 10137998"/>
                <a:gd name="connsiteY165" fmla="*/ 1376412 h 1395601"/>
                <a:gd name="connsiteX166" fmla="*/ 4458797 w 10137998"/>
                <a:gd name="connsiteY166" fmla="*/ 1357162 h 1395601"/>
                <a:gd name="connsiteX167" fmla="*/ 4401045 w 10137998"/>
                <a:gd name="connsiteY167" fmla="*/ 1328286 h 1395601"/>
                <a:gd name="connsiteX168" fmla="*/ 4381795 w 10137998"/>
                <a:gd name="connsiteY168" fmla="*/ 1332748 h 1395601"/>
                <a:gd name="connsiteX169" fmla="*/ 4348156 w 10137998"/>
                <a:gd name="connsiteY169" fmla="*/ 1323122 h 1395601"/>
                <a:gd name="connsiteX170" fmla="*/ 4304993 w 10137998"/>
                <a:gd name="connsiteY170" fmla="*/ 1313397 h 1395601"/>
                <a:gd name="connsiteX171" fmla="*/ 4271254 w 10137998"/>
                <a:gd name="connsiteY171" fmla="*/ 1289484 h 1395601"/>
                <a:gd name="connsiteX172" fmla="*/ 4184627 w 10137998"/>
                <a:gd name="connsiteY172" fmla="*/ 1255645 h 1395601"/>
                <a:gd name="connsiteX173" fmla="*/ 4131939 w 10137998"/>
                <a:gd name="connsiteY173" fmla="*/ 1222208 h 1395601"/>
                <a:gd name="connsiteX174" fmla="*/ 4078749 w 10137998"/>
                <a:gd name="connsiteY174" fmla="*/ 1188569 h 1395601"/>
                <a:gd name="connsiteX175" fmla="*/ 4030924 w 10137998"/>
                <a:gd name="connsiteY175" fmla="*/ 1001228 h 1395601"/>
                <a:gd name="connsiteX176" fmla="*/ 4064161 w 10137998"/>
                <a:gd name="connsiteY176" fmla="*/ 972151 h 1395601"/>
                <a:gd name="connsiteX177" fmla="*/ 3996684 w 10137998"/>
                <a:gd name="connsiteY177" fmla="*/ 966788 h 1395601"/>
                <a:gd name="connsiteX178" fmla="*/ 3953320 w 10137998"/>
                <a:gd name="connsiteY178" fmla="*/ 957163 h 1395601"/>
                <a:gd name="connsiteX179" fmla="*/ 3829194 w 10137998"/>
                <a:gd name="connsiteY179" fmla="*/ 942674 h 1395601"/>
                <a:gd name="connsiteX180" fmla="*/ 3578135 w 10137998"/>
                <a:gd name="connsiteY180" fmla="*/ 904173 h 1395601"/>
                <a:gd name="connsiteX181" fmla="*/ 3380767 w 10137998"/>
                <a:gd name="connsiteY181" fmla="*/ 837398 h 1395601"/>
                <a:gd name="connsiteX182" fmla="*/ 3323016 w 10137998"/>
                <a:gd name="connsiteY182" fmla="*/ 856648 h 1395601"/>
                <a:gd name="connsiteX183" fmla="*/ 3265264 w 10137998"/>
                <a:gd name="connsiteY183" fmla="*/ 885524 h 1395601"/>
                <a:gd name="connsiteX184" fmla="*/ 3236388 w 10137998"/>
                <a:gd name="connsiteY184" fmla="*/ 904775 h 1395601"/>
                <a:gd name="connsiteX185" fmla="*/ 3178637 w 10137998"/>
                <a:gd name="connsiteY185" fmla="*/ 924025 h 1395601"/>
                <a:gd name="connsiteX186" fmla="*/ 3101635 w 10137998"/>
                <a:gd name="connsiteY186" fmla="*/ 943276 h 1395601"/>
                <a:gd name="connsiteX187" fmla="*/ 2947630 w 10137998"/>
                <a:gd name="connsiteY187" fmla="*/ 962526 h 1395601"/>
                <a:gd name="connsiteX188" fmla="*/ 2601121 w 10137998"/>
                <a:gd name="connsiteY188" fmla="*/ 981777 h 1395601"/>
                <a:gd name="connsiteX189" fmla="*/ 2273862 w 10137998"/>
                <a:gd name="connsiteY189" fmla="*/ 972151 h 1395601"/>
                <a:gd name="connsiteX190" fmla="*/ 2206485 w 10137998"/>
                <a:gd name="connsiteY190" fmla="*/ 962526 h 1395601"/>
                <a:gd name="connsiteX191" fmla="*/ 2071731 w 10137998"/>
                <a:gd name="connsiteY191" fmla="*/ 972151 h 1395601"/>
                <a:gd name="connsiteX192" fmla="*/ 2013980 w 10137998"/>
                <a:gd name="connsiteY192" fmla="*/ 991402 h 1395601"/>
                <a:gd name="connsiteX193" fmla="*/ 1946603 w 10137998"/>
                <a:gd name="connsiteY193" fmla="*/ 1029903 h 1395601"/>
                <a:gd name="connsiteX194" fmla="*/ 1859976 w 10137998"/>
                <a:gd name="connsiteY194" fmla="*/ 1049153 h 1395601"/>
                <a:gd name="connsiteX195" fmla="*/ 1831100 w 10137998"/>
                <a:gd name="connsiteY195" fmla="*/ 1078029 h 1395601"/>
                <a:gd name="connsiteX196" fmla="*/ 1792599 w 10137998"/>
                <a:gd name="connsiteY196" fmla="*/ 1087655 h 1395601"/>
                <a:gd name="connsiteX197" fmla="*/ 1725222 w 10137998"/>
                <a:gd name="connsiteY197" fmla="*/ 1106905 h 1395601"/>
                <a:gd name="connsiteX198" fmla="*/ 1638595 w 10137998"/>
                <a:gd name="connsiteY198" fmla="*/ 1116530 h 1395601"/>
                <a:gd name="connsiteX199" fmla="*/ 1523091 w 10137998"/>
                <a:gd name="connsiteY199" fmla="*/ 1135781 h 1395601"/>
                <a:gd name="connsiteX200" fmla="*/ 1359462 w 10137998"/>
                <a:gd name="connsiteY200" fmla="*/ 1155031 h 1395601"/>
                <a:gd name="connsiteX201" fmla="*/ 1041828 w 10137998"/>
                <a:gd name="connsiteY201" fmla="*/ 1174282 h 1395601"/>
                <a:gd name="connsiteX202" fmla="*/ 1003327 w 10137998"/>
                <a:gd name="connsiteY202" fmla="*/ 1183907 h 1395601"/>
                <a:gd name="connsiteX203" fmla="*/ 868574 w 10137998"/>
                <a:gd name="connsiteY203" fmla="*/ 1193532 h 1395601"/>
                <a:gd name="connsiteX204" fmla="*/ 665841 w 10137998"/>
                <a:gd name="connsiteY204" fmla="*/ 1183907 h 1395601"/>
                <a:gd name="connsiteX205" fmla="*/ 541315 w 10137998"/>
                <a:gd name="connsiteY205" fmla="*/ 1164657 h 1395601"/>
                <a:gd name="connsiteX206" fmla="*/ 483563 w 10137998"/>
                <a:gd name="connsiteY206" fmla="*/ 1155031 h 1395601"/>
                <a:gd name="connsiteX207" fmla="*/ 348809 w 10137998"/>
                <a:gd name="connsiteY207" fmla="*/ 1116530 h 1395601"/>
                <a:gd name="connsiteX208" fmla="*/ 310308 w 10137998"/>
                <a:gd name="connsiteY208" fmla="*/ 1097280 h 1395601"/>
                <a:gd name="connsiteX209" fmla="*/ 281433 w 10137998"/>
                <a:gd name="connsiteY209" fmla="*/ 1078029 h 1395601"/>
                <a:gd name="connsiteX210" fmla="*/ 233306 w 10137998"/>
                <a:gd name="connsiteY210" fmla="*/ 1068404 h 1395601"/>
                <a:gd name="connsiteX211" fmla="*/ 194805 w 10137998"/>
                <a:gd name="connsiteY211" fmla="*/ 1058779 h 1395601"/>
                <a:gd name="connsiteX212" fmla="*/ 137054 w 10137998"/>
                <a:gd name="connsiteY212" fmla="*/ 1039528 h 1395601"/>
                <a:gd name="connsiteX213" fmla="*/ 83964 w 10137998"/>
                <a:gd name="connsiteY213" fmla="*/ 1001228 h 1395601"/>
                <a:gd name="connsiteX214" fmla="*/ 11925 w 10137998"/>
                <a:gd name="connsiteY214" fmla="*/ 904775 h 1395601"/>
                <a:gd name="connsiteX215" fmla="*/ 2300 w 10137998"/>
                <a:gd name="connsiteY215" fmla="*/ 875899 h 1395601"/>
                <a:gd name="connsiteX216" fmla="*/ 35738 w 10137998"/>
                <a:gd name="connsiteY216" fmla="*/ 798897 h 1395601"/>
                <a:gd name="connsiteX217" fmla="*/ 79302 w 10137998"/>
                <a:gd name="connsiteY217" fmla="*/ 760396 h 1395601"/>
                <a:gd name="connsiteX218" fmla="*/ 137054 w 10137998"/>
                <a:gd name="connsiteY218" fmla="*/ 741145 h 1395601"/>
                <a:gd name="connsiteX219" fmla="*/ 165929 w 10137998"/>
                <a:gd name="connsiteY219" fmla="*/ 731520 h 1395601"/>
                <a:gd name="connsiteX220" fmla="*/ 238369 w 10137998"/>
                <a:gd name="connsiteY220" fmla="*/ 693320 h 1395601"/>
                <a:gd name="connsiteX221" fmla="*/ 305846 w 10137998"/>
                <a:gd name="connsiteY221" fmla="*/ 669306 h 1395601"/>
                <a:gd name="connsiteX222" fmla="*/ 363397 w 10137998"/>
                <a:gd name="connsiteY222" fmla="*/ 654919 h 1395601"/>
                <a:gd name="connsiteX223" fmla="*/ 445363 w 10137998"/>
                <a:gd name="connsiteY223" fmla="*/ 631005 h 1395601"/>
                <a:gd name="connsiteX224" fmla="*/ 512740 w 10137998"/>
                <a:gd name="connsiteY224" fmla="*/ 611856 h 1395601"/>
                <a:gd name="connsiteX225" fmla="*/ 580016 w 10137998"/>
                <a:gd name="connsiteY225" fmla="*/ 625943 h 1395601"/>
                <a:gd name="connsiteX226" fmla="*/ 608892 w 10137998"/>
                <a:gd name="connsiteY226" fmla="*/ 606792 h 1395601"/>
                <a:gd name="connsiteX227" fmla="*/ 685694 w 10137998"/>
                <a:gd name="connsiteY227" fmla="*/ 606391 h 1395601"/>
                <a:gd name="connsiteX228" fmla="*/ 671305 w 10137998"/>
                <a:gd name="connsiteY228" fmla="*/ 562928 h 1395601"/>
                <a:gd name="connsiteX229" fmla="*/ 608691 w 10137998"/>
                <a:gd name="connsiteY229" fmla="*/ 543376 h 1395601"/>
                <a:gd name="connsiteX230" fmla="*/ 541415 w 10137998"/>
                <a:gd name="connsiteY230" fmla="*/ 519363 h 1395601"/>
                <a:gd name="connsiteX231" fmla="*/ 498352 w 10137998"/>
                <a:gd name="connsiteY231" fmla="*/ 495249 h 1395601"/>
                <a:gd name="connsiteX232" fmla="*/ 455289 w 10137998"/>
                <a:gd name="connsiteY232" fmla="*/ 427973 h 1395601"/>
                <a:gd name="connsiteX233" fmla="*/ 431276 w 10137998"/>
                <a:gd name="connsiteY233" fmla="*/ 317533 h 1395601"/>
                <a:gd name="connsiteX234" fmla="*/ 502814 w 10137998"/>
                <a:gd name="connsiteY234" fmla="*/ 221381 h 1395601"/>
                <a:gd name="connsiteX235" fmla="*/ 531689 w 10137998"/>
                <a:gd name="connsiteY235" fmla="*/ 202130 h 1395601"/>
                <a:gd name="connsiteX236" fmla="*/ 637567 w 10137998"/>
                <a:gd name="connsiteY236" fmla="*/ 182880 h 1395601"/>
                <a:gd name="connsiteX0" fmla="*/ 637567 w 10137998"/>
                <a:gd name="connsiteY0" fmla="*/ 182880 h 1395601"/>
                <a:gd name="connsiteX1" fmla="*/ 695319 w 10137998"/>
                <a:gd name="connsiteY1" fmla="*/ 173255 h 1395601"/>
                <a:gd name="connsiteX2" fmla="*/ 753070 w 10137998"/>
                <a:gd name="connsiteY2" fmla="*/ 154004 h 1395601"/>
                <a:gd name="connsiteX3" fmla="*/ 781946 w 10137998"/>
                <a:gd name="connsiteY3" fmla="*/ 134753 h 1395601"/>
                <a:gd name="connsiteX4" fmla="*/ 878199 w 10137998"/>
                <a:gd name="connsiteY4" fmla="*/ 125128 h 1395601"/>
                <a:gd name="connsiteX5" fmla="*/ 1061079 w 10137998"/>
                <a:gd name="connsiteY5" fmla="*/ 115503 h 1395601"/>
                <a:gd name="connsiteX6" fmla="*/ 1099580 w 10137998"/>
                <a:gd name="connsiteY6" fmla="*/ 105878 h 1395601"/>
                <a:gd name="connsiteX7" fmla="*/ 1301710 w 10137998"/>
                <a:gd name="connsiteY7" fmla="*/ 86627 h 1395601"/>
                <a:gd name="connsiteX8" fmla="*/ 1495820 w 10137998"/>
                <a:gd name="connsiteY8" fmla="*/ 86828 h 1395601"/>
                <a:gd name="connsiteX9" fmla="*/ 1662909 w 10137998"/>
                <a:gd name="connsiteY9" fmla="*/ 82265 h 1395601"/>
                <a:gd name="connsiteX10" fmla="*/ 1691784 w 10137998"/>
                <a:gd name="connsiteY10" fmla="*/ 82366 h 1395601"/>
                <a:gd name="connsiteX11" fmla="*/ 1740011 w 10137998"/>
                <a:gd name="connsiteY11" fmla="*/ 96954 h 1395601"/>
                <a:gd name="connsiteX12" fmla="*/ 1793301 w 10137998"/>
                <a:gd name="connsiteY12" fmla="*/ 87730 h 1395601"/>
                <a:gd name="connsiteX13" fmla="*/ 1874564 w 10137998"/>
                <a:gd name="connsiteY13" fmla="*/ 111743 h 1395601"/>
                <a:gd name="connsiteX14" fmla="*/ 1978554 w 10137998"/>
                <a:gd name="connsiteY14" fmla="*/ 114919 h 1395601"/>
                <a:gd name="connsiteX15" fmla="*/ 2057143 w 10137998"/>
                <a:gd name="connsiteY15" fmla="*/ 125830 h 1395601"/>
                <a:gd name="connsiteX16" fmla="*/ 2110132 w 10137998"/>
                <a:gd name="connsiteY16" fmla="*/ 139917 h 1395601"/>
                <a:gd name="connsiteX17" fmla="*/ 2139108 w 10137998"/>
                <a:gd name="connsiteY17" fmla="*/ 154305 h 1395601"/>
                <a:gd name="connsiteX18" fmla="*/ 2177509 w 10137998"/>
                <a:gd name="connsiteY18" fmla="*/ 163930 h 1395601"/>
                <a:gd name="connsiteX19" fmla="*/ 2321988 w 10137998"/>
                <a:gd name="connsiteY19" fmla="*/ 211756 h 1395601"/>
                <a:gd name="connsiteX20" fmla="*/ 2370115 w 10137998"/>
                <a:gd name="connsiteY20" fmla="*/ 221381 h 1395601"/>
                <a:gd name="connsiteX21" fmla="*/ 2427866 w 10137998"/>
                <a:gd name="connsiteY21" fmla="*/ 269507 h 1395601"/>
                <a:gd name="connsiteX22" fmla="*/ 2485618 w 10137998"/>
                <a:gd name="connsiteY22" fmla="*/ 308008 h 1395601"/>
                <a:gd name="connsiteX23" fmla="*/ 2504868 w 10137998"/>
                <a:gd name="connsiteY23" fmla="*/ 336884 h 1395601"/>
                <a:gd name="connsiteX24" fmla="*/ 2572245 w 10137998"/>
                <a:gd name="connsiteY24" fmla="*/ 365760 h 1395601"/>
                <a:gd name="connsiteX25" fmla="*/ 2629997 w 10137998"/>
                <a:gd name="connsiteY25" fmla="*/ 375385 h 1395601"/>
                <a:gd name="connsiteX26" fmla="*/ 2658873 w 10137998"/>
                <a:gd name="connsiteY26" fmla="*/ 385010 h 1395601"/>
                <a:gd name="connsiteX27" fmla="*/ 2716624 w 10137998"/>
                <a:gd name="connsiteY27" fmla="*/ 394636 h 1395601"/>
                <a:gd name="connsiteX28" fmla="*/ 2745500 w 10137998"/>
                <a:gd name="connsiteY28" fmla="*/ 404261 h 1395601"/>
                <a:gd name="connsiteX29" fmla="*/ 2793626 w 10137998"/>
                <a:gd name="connsiteY29" fmla="*/ 413886 h 1395601"/>
                <a:gd name="connsiteX30" fmla="*/ 2832127 w 10137998"/>
                <a:gd name="connsiteY30" fmla="*/ 423511 h 1395601"/>
                <a:gd name="connsiteX31" fmla="*/ 3140136 w 10137998"/>
                <a:gd name="connsiteY31" fmla="*/ 423511 h 1395601"/>
                <a:gd name="connsiteX32" fmla="*/ 3169011 w 10137998"/>
                <a:gd name="connsiteY32" fmla="*/ 433137 h 1395601"/>
                <a:gd name="connsiteX33" fmla="*/ 3274889 w 10137998"/>
                <a:gd name="connsiteY33" fmla="*/ 442762 h 1395601"/>
                <a:gd name="connsiteX34" fmla="*/ 3515521 w 10137998"/>
                <a:gd name="connsiteY34" fmla="*/ 442762 h 1395601"/>
                <a:gd name="connsiteX35" fmla="*/ 3611774 w 10137998"/>
                <a:gd name="connsiteY35" fmla="*/ 413886 h 1395601"/>
                <a:gd name="connsiteX36" fmla="*/ 3688776 w 10137998"/>
                <a:gd name="connsiteY36" fmla="*/ 394636 h 1395601"/>
                <a:gd name="connsiteX37" fmla="*/ 3842780 w 10137998"/>
                <a:gd name="connsiteY37" fmla="*/ 404261 h 1395601"/>
                <a:gd name="connsiteX38" fmla="*/ 4064161 w 10137998"/>
                <a:gd name="connsiteY38" fmla="*/ 385010 h 1395601"/>
                <a:gd name="connsiteX39" fmla="*/ 4102662 w 10137998"/>
                <a:gd name="connsiteY39" fmla="*/ 375385 h 1395601"/>
                <a:gd name="connsiteX40" fmla="*/ 4179664 w 10137998"/>
                <a:gd name="connsiteY40" fmla="*/ 365760 h 1395601"/>
                <a:gd name="connsiteX41" fmla="*/ 4458797 w 10137998"/>
                <a:gd name="connsiteY41" fmla="*/ 385010 h 1395601"/>
                <a:gd name="connsiteX42" fmla="*/ 4699428 w 10137998"/>
                <a:gd name="connsiteY42" fmla="*/ 404261 h 1395601"/>
                <a:gd name="connsiteX43" fmla="*/ 4814931 w 10137998"/>
                <a:gd name="connsiteY43" fmla="*/ 423511 h 1395601"/>
                <a:gd name="connsiteX44" fmla="*/ 4843807 w 10137998"/>
                <a:gd name="connsiteY44" fmla="*/ 433137 h 1395601"/>
                <a:gd name="connsiteX45" fmla="*/ 4930435 w 10137998"/>
                <a:gd name="connsiteY45" fmla="*/ 442762 h 1395601"/>
                <a:gd name="connsiteX46" fmla="*/ 5017062 w 10137998"/>
                <a:gd name="connsiteY46" fmla="*/ 481263 h 1395601"/>
                <a:gd name="connsiteX47" fmla="*/ 5065188 w 10137998"/>
                <a:gd name="connsiteY47" fmla="*/ 490888 h 1395601"/>
                <a:gd name="connsiteX48" fmla="*/ 5094064 w 10137998"/>
                <a:gd name="connsiteY48" fmla="*/ 500513 h 1395601"/>
                <a:gd name="connsiteX49" fmla="*/ 5171066 w 10137998"/>
                <a:gd name="connsiteY49" fmla="*/ 471638 h 1395601"/>
                <a:gd name="connsiteX50" fmla="*/ 5199942 w 10137998"/>
                <a:gd name="connsiteY50" fmla="*/ 442762 h 1395601"/>
                <a:gd name="connsiteX51" fmla="*/ 5296195 w 10137998"/>
                <a:gd name="connsiteY51" fmla="*/ 433137 h 1395601"/>
                <a:gd name="connsiteX52" fmla="*/ 5373197 w 10137998"/>
                <a:gd name="connsiteY52" fmla="*/ 423511 h 1395601"/>
                <a:gd name="connsiteX53" fmla="*/ 5440574 w 10137998"/>
                <a:gd name="connsiteY53" fmla="*/ 413886 h 1395601"/>
                <a:gd name="connsiteX54" fmla="*/ 5825584 w 10137998"/>
                <a:gd name="connsiteY54" fmla="*/ 394636 h 1395601"/>
                <a:gd name="connsiteX55" fmla="*/ 5892961 w 10137998"/>
                <a:gd name="connsiteY55" fmla="*/ 385010 h 1395601"/>
                <a:gd name="connsiteX56" fmla="*/ 5921837 w 10137998"/>
                <a:gd name="connsiteY56" fmla="*/ 375385 h 1395601"/>
                <a:gd name="connsiteX57" fmla="*/ 6210595 w 10137998"/>
                <a:gd name="connsiteY57" fmla="*/ 385010 h 1395601"/>
                <a:gd name="connsiteX58" fmla="*/ 6383849 w 10137998"/>
                <a:gd name="connsiteY58" fmla="*/ 375385 h 1395601"/>
                <a:gd name="connsiteX59" fmla="*/ 6393475 w 10137998"/>
                <a:gd name="connsiteY59" fmla="*/ 346509 h 1395601"/>
                <a:gd name="connsiteX60" fmla="*/ 6422350 w 10137998"/>
                <a:gd name="connsiteY60" fmla="*/ 327259 h 1395601"/>
                <a:gd name="connsiteX61" fmla="*/ 6470477 w 10137998"/>
                <a:gd name="connsiteY61" fmla="*/ 279132 h 1395601"/>
                <a:gd name="connsiteX62" fmla="*/ 6489727 w 10137998"/>
                <a:gd name="connsiteY62" fmla="*/ 250257 h 1395601"/>
                <a:gd name="connsiteX63" fmla="*/ 6547479 w 10137998"/>
                <a:gd name="connsiteY63" fmla="*/ 211756 h 1395601"/>
                <a:gd name="connsiteX64" fmla="*/ 6605230 w 10137998"/>
                <a:gd name="connsiteY64" fmla="*/ 182880 h 1395601"/>
                <a:gd name="connsiteX65" fmla="*/ 6634106 w 10137998"/>
                <a:gd name="connsiteY65" fmla="*/ 163629 h 1395601"/>
                <a:gd name="connsiteX66" fmla="*/ 6691858 w 10137998"/>
                <a:gd name="connsiteY66" fmla="*/ 144379 h 1395601"/>
                <a:gd name="connsiteX67" fmla="*/ 6720734 w 10137998"/>
                <a:gd name="connsiteY67" fmla="*/ 125128 h 1395601"/>
                <a:gd name="connsiteX68" fmla="*/ 6759235 w 10137998"/>
                <a:gd name="connsiteY68" fmla="*/ 115503 h 1395601"/>
                <a:gd name="connsiteX69" fmla="*/ 6788110 w 10137998"/>
                <a:gd name="connsiteY69" fmla="*/ 105878 h 1395601"/>
                <a:gd name="connsiteX70" fmla="*/ 6970990 w 10137998"/>
                <a:gd name="connsiteY70" fmla="*/ 86627 h 1395601"/>
                <a:gd name="connsiteX71" fmla="*/ 7144245 w 10137998"/>
                <a:gd name="connsiteY71" fmla="*/ 67377 h 1395601"/>
                <a:gd name="connsiteX72" fmla="*/ 7211622 w 10137998"/>
                <a:gd name="connsiteY72" fmla="*/ 57751 h 1395601"/>
                <a:gd name="connsiteX73" fmla="*/ 7423378 w 10137998"/>
                <a:gd name="connsiteY73" fmla="*/ 48126 h 1395601"/>
                <a:gd name="connsiteX74" fmla="*/ 7490755 w 10137998"/>
                <a:gd name="connsiteY74" fmla="*/ 28876 h 1395601"/>
                <a:gd name="connsiteX75" fmla="*/ 7664009 w 10137998"/>
                <a:gd name="connsiteY75" fmla="*/ 19250 h 1395601"/>
                <a:gd name="connsiteX76" fmla="*/ 7789138 w 10137998"/>
                <a:gd name="connsiteY76" fmla="*/ 0 h 1395601"/>
                <a:gd name="connsiteX77" fmla="*/ 7952767 w 10137998"/>
                <a:gd name="connsiteY77" fmla="*/ 9625 h 1395601"/>
                <a:gd name="connsiteX78" fmla="*/ 8097146 w 10137998"/>
                <a:gd name="connsiteY78" fmla="*/ 38501 h 1395601"/>
                <a:gd name="connsiteX79" fmla="*/ 8126022 w 10137998"/>
                <a:gd name="connsiteY79" fmla="*/ 48126 h 1395601"/>
                <a:gd name="connsiteX80" fmla="*/ 8203024 w 10137998"/>
                <a:gd name="connsiteY80" fmla="*/ 67377 h 1395601"/>
                <a:gd name="connsiteX81" fmla="*/ 8241525 w 10137998"/>
                <a:gd name="connsiteY81" fmla="*/ 86627 h 1395601"/>
                <a:gd name="connsiteX82" fmla="*/ 8376279 w 10137998"/>
                <a:gd name="connsiteY82" fmla="*/ 115503 h 1395601"/>
                <a:gd name="connsiteX83" fmla="*/ 8434030 w 10137998"/>
                <a:gd name="connsiteY83" fmla="*/ 134753 h 1395601"/>
                <a:gd name="connsiteX84" fmla="*/ 8511033 w 10137998"/>
                <a:gd name="connsiteY84" fmla="*/ 154004 h 1395601"/>
                <a:gd name="connsiteX85" fmla="*/ 8539908 w 10137998"/>
                <a:gd name="connsiteY85" fmla="*/ 182880 h 1395601"/>
                <a:gd name="connsiteX86" fmla="*/ 8616910 w 10137998"/>
                <a:gd name="connsiteY86" fmla="*/ 231006 h 1395601"/>
                <a:gd name="connsiteX87" fmla="*/ 8665037 w 10137998"/>
                <a:gd name="connsiteY87" fmla="*/ 317633 h 1395601"/>
                <a:gd name="connsiteX88" fmla="*/ 8655411 w 10137998"/>
                <a:gd name="connsiteY88" fmla="*/ 413886 h 1395601"/>
                <a:gd name="connsiteX89" fmla="*/ 8645786 w 10137998"/>
                <a:gd name="connsiteY89" fmla="*/ 442762 h 1395601"/>
                <a:gd name="connsiteX90" fmla="*/ 8616910 w 10137998"/>
                <a:gd name="connsiteY90" fmla="*/ 452387 h 1395601"/>
                <a:gd name="connsiteX91" fmla="*/ 8597660 w 10137998"/>
                <a:gd name="connsiteY91" fmla="*/ 481263 h 1395601"/>
                <a:gd name="connsiteX92" fmla="*/ 8665037 w 10137998"/>
                <a:gd name="connsiteY92" fmla="*/ 519764 h 1395601"/>
                <a:gd name="connsiteX93" fmla="*/ 8713163 w 10137998"/>
                <a:gd name="connsiteY93" fmla="*/ 529389 h 1395601"/>
                <a:gd name="connsiteX94" fmla="*/ 8819041 w 10137998"/>
                <a:gd name="connsiteY94" fmla="*/ 558265 h 1395601"/>
                <a:gd name="connsiteX95" fmla="*/ 8886418 w 10137998"/>
                <a:gd name="connsiteY95" fmla="*/ 548640 h 1395601"/>
                <a:gd name="connsiteX96" fmla="*/ 8953795 w 10137998"/>
                <a:gd name="connsiteY96" fmla="*/ 519764 h 1395601"/>
                <a:gd name="connsiteX97" fmla="*/ 9030797 w 10137998"/>
                <a:gd name="connsiteY97" fmla="*/ 500513 h 1395601"/>
                <a:gd name="connsiteX98" fmla="*/ 9175176 w 10137998"/>
                <a:gd name="connsiteY98" fmla="*/ 490888 h 1395601"/>
                <a:gd name="connsiteX99" fmla="*/ 9483184 w 10137998"/>
                <a:gd name="connsiteY99" fmla="*/ 510139 h 1395601"/>
                <a:gd name="connsiteX100" fmla="*/ 9512060 w 10137998"/>
                <a:gd name="connsiteY100" fmla="*/ 519764 h 1395601"/>
                <a:gd name="connsiteX101" fmla="*/ 9550561 w 10137998"/>
                <a:gd name="connsiteY101" fmla="*/ 529389 h 1395601"/>
                <a:gd name="connsiteX102" fmla="*/ 9579437 w 10137998"/>
                <a:gd name="connsiteY102" fmla="*/ 539015 h 1395601"/>
                <a:gd name="connsiteX103" fmla="*/ 9627563 w 10137998"/>
                <a:gd name="connsiteY103" fmla="*/ 548640 h 1395601"/>
                <a:gd name="connsiteX104" fmla="*/ 9685315 w 10137998"/>
                <a:gd name="connsiteY104" fmla="*/ 567890 h 1395601"/>
                <a:gd name="connsiteX105" fmla="*/ 9771942 w 10137998"/>
                <a:gd name="connsiteY105" fmla="*/ 596766 h 1395601"/>
                <a:gd name="connsiteX106" fmla="*/ 9800818 w 10137998"/>
                <a:gd name="connsiteY106" fmla="*/ 606391 h 1395601"/>
                <a:gd name="connsiteX107" fmla="*/ 9829694 w 10137998"/>
                <a:gd name="connsiteY107" fmla="*/ 616017 h 1395601"/>
                <a:gd name="connsiteX108" fmla="*/ 9925946 w 10137998"/>
                <a:gd name="connsiteY108" fmla="*/ 635267 h 1395601"/>
                <a:gd name="connsiteX109" fmla="*/ 10051075 w 10137998"/>
                <a:gd name="connsiteY109" fmla="*/ 741145 h 1395601"/>
                <a:gd name="connsiteX110" fmla="*/ 10108826 w 10137998"/>
                <a:gd name="connsiteY110" fmla="*/ 798897 h 1395601"/>
                <a:gd name="connsiteX111" fmla="*/ 10118451 w 10137998"/>
                <a:gd name="connsiteY111" fmla="*/ 827772 h 1395601"/>
                <a:gd name="connsiteX112" fmla="*/ 10137702 w 10137998"/>
                <a:gd name="connsiteY112" fmla="*/ 856648 h 1395601"/>
                <a:gd name="connsiteX113" fmla="*/ 10128077 w 10137998"/>
                <a:gd name="connsiteY113" fmla="*/ 885524 h 1395601"/>
                <a:gd name="connsiteX114" fmla="*/ 10070325 w 10137998"/>
                <a:gd name="connsiteY114" fmla="*/ 933650 h 1395601"/>
                <a:gd name="connsiteX115" fmla="*/ 10022199 w 10137998"/>
                <a:gd name="connsiteY115" fmla="*/ 972151 h 1395601"/>
                <a:gd name="connsiteX116" fmla="*/ 10002948 w 10137998"/>
                <a:gd name="connsiteY116" fmla="*/ 1001027 h 1395601"/>
                <a:gd name="connsiteX117" fmla="*/ 9916321 w 10137998"/>
                <a:gd name="connsiteY117" fmla="*/ 1049153 h 1395601"/>
                <a:gd name="connsiteX118" fmla="*/ 9887445 w 10137998"/>
                <a:gd name="connsiteY118" fmla="*/ 1068404 h 1395601"/>
                <a:gd name="connsiteX119" fmla="*/ 9791193 w 10137998"/>
                <a:gd name="connsiteY119" fmla="*/ 1097280 h 1395601"/>
                <a:gd name="connsiteX120" fmla="*/ 9762317 w 10137998"/>
                <a:gd name="connsiteY120" fmla="*/ 1106905 h 1395601"/>
                <a:gd name="connsiteX121" fmla="*/ 9540936 w 10137998"/>
                <a:gd name="connsiteY121" fmla="*/ 1126156 h 1395601"/>
                <a:gd name="connsiteX122" fmla="*/ 9483184 w 10137998"/>
                <a:gd name="connsiteY122" fmla="*/ 1135781 h 1395601"/>
                <a:gd name="connsiteX123" fmla="*/ 9406182 w 10137998"/>
                <a:gd name="connsiteY123" fmla="*/ 1145406 h 1395601"/>
                <a:gd name="connsiteX124" fmla="*/ 9358056 w 10137998"/>
                <a:gd name="connsiteY124" fmla="*/ 1155031 h 1395601"/>
                <a:gd name="connsiteX125" fmla="*/ 9271428 w 10137998"/>
                <a:gd name="connsiteY125" fmla="*/ 1164657 h 1395601"/>
                <a:gd name="connsiteX126" fmla="*/ 8761891 w 10137998"/>
                <a:gd name="connsiteY126" fmla="*/ 1231532 h 1395601"/>
                <a:gd name="connsiteX127" fmla="*/ 8511033 w 10137998"/>
                <a:gd name="connsiteY127" fmla="*/ 1193532 h 1395601"/>
                <a:gd name="connsiteX128" fmla="*/ 8472531 w 10137998"/>
                <a:gd name="connsiteY128" fmla="*/ 1212783 h 1395601"/>
                <a:gd name="connsiteX129" fmla="*/ 8414780 w 10137998"/>
                <a:gd name="connsiteY129" fmla="*/ 1251284 h 1395601"/>
                <a:gd name="connsiteX130" fmla="*/ 8347403 w 10137998"/>
                <a:gd name="connsiteY130" fmla="*/ 1270535 h 1395601"/>
                <a:gd name="connsiteX131" fmla="*/ 8318527 w 10137998"/>
                <a:gd name="connsiteY131" fmla="*/ 1280160 h 1395601"/>
                <a:gd name="connsiteX132" fmla="*/ 8081655 w 10137998"/>
                <a:gd name="connsiteY132" fmla="*/ 1337510 h 1395601"/>
                <a:gd name="connsiteX133" fmla="*/ 7933416 w 10137998"/>
                <a:gd name="connsiteY133" fmla="*/ 1361424 h 1395601"/>
                <a:gd name="connsiteX134" fmla="*/ 7663308 w 10137998"/>
                <a:gd name="connsiteY134" fmla="*/ 1380774 h 1395601"/>
                <a:gd name="connsiteX135" fmla="*/ 7326524 w 10137998"/>
                <a:gd name="connsiteY135" fmla="*/ 1380774 h 1395601"/>
                <a:gd name="connsiteX136" fmla="*/ 7111811 w 10137998"/>
                <a:gd name="connsiteY136" fmla="*/ 1366386 h 1395601"/>
                <a:gd name="connsiteX137" fmla="*/ 6938154 w 10137998"/>
                <a:gd name="connsiteY137" fmla="*/ 1342374 h 1395601"/>
                <a:gd name="connsiteX138" fmla="*/ 6735222 w 10137998"/>
                <a:gd name="connsiteY138" fmla="*/ 1304073 h 1395601"/>
                <a:gd name="connsiteX139" fmla="*/ 6686995 w 10137998"/>
                <a:gd name="connsiteY139" fmla="*/ 1294347 h 1395601"/>
                <a:gd name="connsiteX140" fmla="*/ 6653357 w 10137998"/>
                <a:gd name="connsiteY140" fmla="*/ 1289484 h 1395601"/>
                <a:gd name="connsiteX141" fmla="*/ 6624481 w 10137998"/>
                <a:gd name="connsiteY141" fmla="*/ 1270133 h 1395601"/>
                <a:gd name="connsiteX142" fmla="*/ 6571491 w 10137998"/>
                <a:gd name="connsiteY142" fmla="*/ 1255445 h 1395601"/>
                <a:gd name="connsiteX143" fmla="*/ 6523567 w 10137998"/>
                <a:gd name="connsiteY143" fmla="*/ 1231432 h 1395601"/>
                <a:gd name="connsiteX144" fmla="*/ 6489928 w 10137998"/>
                <a:gd name="connsiteY144" fmla="*/ 1178743 h 1395601"/>
                <a:gd name="connsiteX145" fmla="*/ 6451627 w 10137998"/>
                <a:gd name="connsiteY145" fmla="*/ 1173680 h 1395601"/>
                <a:gd name="connsiteX146" fmla="*/ 6427514 w 10137998"/>
                <a:gd name="connsiteY146" fmla="*/ 1158992 h 1395601"/>
                <a:gd name="connsiteX147" fmla="*/ 6369963 w 10137998"/>
                <a:gd name="connsiteY147" fmla="*/ 1058478 h 1395601"/>
                <a:gd name="connsiteX148" fmla="*/ 6316473 w 10137998"/>
                <a:gd name="connsiteY148" fmla="*/ 981777 h 1395601"/>
                <a:gd name="connsiteX149" fmla="*/ 6220220 w 10137998"/>
                <a:gd name="connsiteY149" fmla="*/ 962526 h 1395601"/>
                <a:gd name="connsiteX150" fmla="*/ 6191344 w 10137998"/>
                <a:gd name="connsiteY150" fmla="*/ 943276 h 1395601"/>
                <a:gd name="connsiteX151" fmla="*/ 6056590 w 10137998"/>
                <a:gd name="connsiteY151" fmla="*/ 943276 h 1395601"/>
                <a:gd name="connsiteX152" fmla="*/ 5998538 w 10137998"/>
                <a:gd name="connsiteY152" fmla="*/ 986539 h 1395601"/>
                <a:gd name="connsiteX153" fmla="*/ 6031475 w 10137998"/>
                <a:gd name="connsiteY153" fmla="*/ 1044591 h 1395601"/>
                <a:gd name="connsiteX154" fmla="*/ 6026612 w 10137998"/>
                <a:gd name="connsiteY154" fmla="*/ 1102043 h 1395601"/>
                <a:gd name="connsiteX155" fmla="*/ 5993174 w 10137998"/>
                <a:gd name="connsiteY155" fmla="*/ 1173981 h 1395601"/>
                <a:gd name="connsiteX156" fmla="*/ 5854460 w 10137998"/>
                <a:gd name="connsiteY156" fmla="*/ 1255545 h 1395601"/>
                <a:gd name="connsiteX157" fmla="*/ 5796708 w 10137998"/>
                <a:gd name="connsiteY157" fmla="*/ 1265271 h 1395601"/>
                <a:gd name="connsiteX158" fmla="*/ 5738957 w 10137998"/>
                <a:gd name="connsiteY158" fmla="*/ 1289484 h 1395601"/>
                <a:gd name="connsiteX159" fmla="*/ 5671981 w 10137998"/>
                <a:gd name="connsiteY159" fmla="*/ 1313498 h 1395601"/>
                <a:gd name="connsiteX160" fmla="*/ 5565802 w 10137998"/>
                <a:gd name="connsiteY160" fmla="*/ 1337711 h 1395601"/>
                <a:gd name="connsiteX161" fmla="*/ 5398513 w 10137998"/>
                <a:gd name="connsiteY161" fmla="*/ 1371149 h 1395601"/>
                <a:gd name="connsiteX162" fmla="*/ 5049697 w 10137998"/>
                <a:gd name="connsiteY162" fmla="*/ 1390299 h 1395601"/>
                <a:gd name="connsiteX163" fmla="*/ 4809767 w 10137998"/>
                <a:gd name="connsiteY163" fmla="*/ 1390499 h 1395601"/>
                <a:gd name="connsiteX164" fmla="*/ 4714117 w 10137998"/>
                <a:gd name="connsiteY164" fmla="*/ 1390600 h 1395601"/>
                <a:gd name="connsiteX165" fmla="*/ 4545424 w 10137998"/>
                <a:gd name="connsiteY165" fmla="*/ 1376412 h 1395601"/>
                <a:gd name="connsiteX166" fmla="*/ 4458797 w 10137998"/>
                <a:gd name="connsiteY166" fmla="*/ 1357162 h 1395601"/>
                <a:gd name="connsiteX167" fmla="*/ 4401045 w 10137998"/>
                <a:gd name="connsiteY167" fmla="*/ 1328286 h 1395601"/>
                <a:gd name="connsiteX168" fmla="*/ 4381795 w 10137998"/>
                <a:gd name="connsiteY168" fmla="*/ 1332748 h 1395601"/>
                <a:gd name="connsiteX169" fmla="*/ 4348156 w 10137998"/>
                <a:gd name="connsiteY169" fmla="*/ 1323122 h 1395601"/>
                <a:gd name="connsiteX170" fmla="*/ 4304993 w 10137998"/>
                <a:gd name="connsiteY170" fmla="*/ 1313397 h 1395601"/>
                <a:gd name="connsiteX171" fmla="*/ 4271254 w 10137998"/>
                <a:gd name="connsiteY171" fmla="*/ 1289484 h 1395601"/>
                <a:gd name="connsiteX172" fmla="*/ 4184627 w 10137998"/>
                <a:gd name="connsiteY172" fmla="*/ 1255645 h 1395601"/>
                <a:gd name="connsiteX173" fmla="*/ 4131939 w 10137998"/>
                <a:gd name="connsiteY173" fmla="*/ 1222208 h 1395601"/>
                <a:gd name="connsiteX174" fmla="*/ 4078749 w 10137998"/>
                <a:gd name="connsiteY174" fmla="*/ 1188569 h 1395601"/>
                <a:gd name="connsiteX175" fmla="*/ 4030924 w 10137998"/>
                <a:gd name="connsiteY175" fmla="*/ 1001228 h 1395601"/>
                <a:gd name="connsiteX176" fmla="*/ 4064161 w 10137998"/>
                <a:gd name="connsiteY176" fmla="*/ 972151 h 1395601"/>
                <a:gd name="connsiteX177" fmla="*/ 3996684 w 10137998"/>
                <a:gd name="connsiteY177" fmla="*/ 966788 h 1395601"/>
                <a:gd name="connsiteX178" fmla="*/ 3953320 w 10137998"/>
                <a:gd name="connsiteY178" fmla="*/ 957163 h 1395601"/>
                <a:gd name="connsiteX179" fmla="*/ 3829194 w 10137998"/>
                <a:gd name="connsiteY179" fmla="*/ 942674 h 1395601"/>
                <a:gd name="connsiteX180" fmla="*/ 3578135 w 10137998"/>
                <a:gd name="connsiteY180" fmla="*/ 904173 h 1395601"/>
                <a:gd name="connsiteX181" fmla="*/ 3380767 w 10137998"/>
                <a:gd name="connsiteY181" fmla="*/ 837398 h 1395601"/>
                <a:gd name="connsiteX182" fmla="*/ 3323016 w 10137998"/>
                <a:gd name="connsiteY182" fmla="*/ 856648 h 1395601"/>
                <a:gd name="connsiteX183" fmla="*/ 3265264 w 10137998"/>
                <a:gd name="connsiteY183" fmla="*/ 885524 h 1395601"/>
                <a:gd name="connsiteX184" fmla="*/ 3236388 w 10137998"/>
                <a:gd name="connsiteY184" fmla="*/ 904775 h 1395601"/>
                <a:gd name="connsiteX185" fmla="*/ 3178637 w 10137998"/>
                <a:gd name="connsiteY185" fmla="*/ 924025 h 1395601"/>
                <a:gd name="connsiteX186" fmla="*/ 3101635 w 10137998"/>
                <a:gd name="connsiteY186" fmla="*/ 943276 h 1395601"/>
                <a:gd name="connsiteX187" fmla="*/ 2947630 w 10137998"/>
                <a:gd name="connsiteY187" fmla="*/ 962526 h 1395601"/>
                <a:gd name="connsiteX188" fmla="*/ 2601121 w 10137998"/>
                <a:gd name="connsiteY188" fmla="*/ 981777 h 1395601"/>
                <a:gd name="connsiteX189" fmla="*/ 2273862 w 10137998"/>
                <a:gd name="connsiteY189" fmla="*/ 972151 h 1395601"/>
                <a:gd name="connsiteX190" fmla="*/ 2206485 w 10137998"/>
                <a:gd name="connsiteY190" fmla="*/ 962526 h 1395601"/>
                <a:gd name="connsiteX191" fmla="*/ 2071731 w 10137998"/>
                <a:gd name="connsiteY191" fmla="*/ 972151 h 1395601"/>
                <a:gd name="connsiteX192" fmla="*/ 2013980 w 10137998"/>
                <a:gd name="connsiteY192" fmla="*/ 991402 h 1395601"/>
                <a:gd name="connsiteX193" fmla="*/ 1946603 w 10137998"/>
                <a:gd name="connsiteY193" fmla="*/ 1029903 h 1395601"/>
                <a:gd name="connsiteX194" fmla="*/ 1859976 w 10137998"/>
                <a:gd name="connsiteY194" fmla="*/ 1049153 h 1395601"/>
                <a:gd name="connsiteX195" fmla="*/ 1831100 w 10137998"/>
                <a:gd name="connsiteY195" fmla="*/ 1078029 h 1395601"/>
                <a:gd name="connsiteX196" fmla="*/ 1792599 w 10137998"/>
                <a:gd name="connsiteY196" fmla="*/ 1087655 h 1395601"/>
                <a:gd name="connsiteX197" fmla="*/ 1725222 w 10137998"/>
                <a:gd name="connsiteY197" fmla="*/ 1106905 h 1395601"/>
                <a:gd name="connsiteX198" fmla="*/ 1638595 w 10137998"/>
                <a:gd name="connsiteY198" fmla="*/ 1116530 h 1395601"/>
                <a:gd name="connsiteX199" fmla="*/ 1523091 w 10137998"/>
                <a:gd name="connsiteY199" fmla="*/ 1135781 h 1395601"/>
                <a:gd name="connsiteX200" fmla="*/ 1359462 w 10137998"/>
                <a:gd name="connsiteY200" fmla="*/ 1155031 h 1395601"/>
                <a:gd name="connsiteX201" fmla="*/ 1041828 w 10137998"/>
                <a:gd name="connsiteY201" fmla="*/ 1174282 h 1395601"/>
                <a:gd name="connsiteX202" fmla="*/ 1003327 w 10137998"/>
                <a:gd name="connsiteY202" fmla="*/ 1183907 h 1395601"/>
                <a:gd name="connsiteX203" fmla="*/ 868574 w 10137998"/>
                <a:gd name="connsiteY203" fmla="*/ 1193532 h 1395601"/>
                <a:gd name="connsiteX204" fmla="*/ 665841 w 10137998"/>
                <a:gd name="connsiteY204" fmla="*/ 1183907 h 1395601"/>
                <a:gd name="connsiteX205" fmla="*/ 541315 w 10137998"/>
                <a:gd name="connsiteY205" fmla="*/ 1164657 h 1395601"/>
                <a:gd name="connsiteX206" fmla="*/ 483563 w 10137998"/>
                <a:gd name="connsiteY206" fmla="*/ 1155031 h 1395601"/>
                <a:gd name="connsiteX207" fmla="*/ 348809 w 10137998"/>
                <a:gd name="connsiteY207" fmla="*/ 1116530 h 1395601"/>
                <a:gd name="connsiteX208" fmla="*/ 310308 w 10137998"/>
                <a:gd name="connsiteY208" fmla="*/ 1097280 h 1395601"/>
                <a:gd name="connsiteX209" fmla="*/ 281433 w 10137998"/>
                <a:gd name="connsiteY209" fmla="*/ 1078029 h 1395601"/>
                <a:gd name="connsiteX210" fmla="*/ 233306 w 10137998"/>
                <a:gd name="connsiteY210" fmla="*/ 1068404 h 1395601"/>
                <a:gd name="connsiteX211" fmla="*/ 194805 w 10137998"/>
                <a:gd name="connsiteY211" fmla="*/ 1058779 h 1395601"/>
                <a:gd name="connsiteX212" fmla="*/ 137054 w 10137998"/>
                <a:gd name="connsiteY212" fmla="*/ 1039528 h 1395601"/>
                <a:gd name="connsiteX213" fmla="*/ 83964 w 10137998"/>
                <a:gd name="connsiteY213" fmla="*/ 1001228 h 1395601"/>
                <a:gd name="connsiteX214" fmla="*/ 11925 w 10137998"/>
                <a:gd name="connsiteY214" fmla="*/ 904775 h 1395601"/>
                <a:gd name="connsiteX215" fmla="*/ 2300 w 10137998"/>
                <a:gd name="connsiteY215" fmla="*/ 875899 h 1395601"/>
                <a:gd name="connsiteX216" fmla="*/ 35738 w 10137998"/>
                <a:gd name="connsiteY216" fmla="*/ 798897 h 1395601"/>
                <a:gd name="connsiteX217" fmla="*/ 79302 w 10137998"/>
                <a:gd name="connsiteY217" fmla="*/ 760396 h 1395601"/>
                <a:gd name="connsiteX218" fmla="*/ 137054 w 10137998"/>
                <a:gd name="connsiteY218" fmla="*/ 741145 h 1395601"/>
                <a:gd name="connsiteX219" fmla="*/ 165929 w 10137998"/>
                <a:gd name="connsiteY219" fmla="*/ 731520 h 1395601"/>
                <a:gd name="connsiteX220" fmla="*/ 238369 w 10137998"/>
                <a:gd name="connsiteY220" fmla="*/ 693320 h 1395601"/>
                <a:gd name="connsiteX221" fmla="*/ 305846 w 10137998"/>
                <a:gd name="connsiteY221" fmla="*/ 669306 h 1395601"/>
                <a:gd name="connsiteX222" fmla="*/ 363397 w 10137998"/>
                <a:gd name="connsiteY222" fmla="*/ 654919 h 1395601"/>
                <a:gd name="connsiteX223" fmla="*/ 445363 w 10137998"/>
                <a:gd name="connsiteY223" fmla="*/ 631005 h 1395601"/>
                <a:gd name="connsiteX224" fmla="*/ 512740 w 10137998"/>
                <a:gd name="connsiteY224" fmla="*/ 611856 h 1395601"/>
                <a:gd name="connsiteX225" fmla="*/ 580016 w 10137998"/>
                <a:gd name="connsiteY225" fmla="*/ 625943 h 1395601"/>
                <a:gd name="connsiteX226" fmla="*/ 608892 w 10137998"/>
                <a:gd name="connsiteY226" fmla="*/ 606792 h 1395601"/>
                <a:gd name="connsiteX227" fmla="*/ 685694 w 10137998"/>
                <a:gd name="connsiteY227" fmla="*/ 606391 h 1395601"/>
                <a:gd name="connsiteX228" fmla="*/ 671305 w 10137998"/>
                <a:gd name="connsiteY228" fmla="*/ 562928 h 1395601"/>
                <a:gd name="connsiteX229" fmla="*/ 608691 w 10137998"/>
                <a:gd name="connsiteY229" fmla="*/ 543376 h 1395601"/>
                <a:gd name="connsiteX230" fmla="*/ 541415 w 10137998"/>
                <a:gd name="connsiteY230" fmla="*/ 519363 h 1395601"/>
                <a:gd name="connsiteX231" fmla="*/ 498352 w 10137998"/>
                <a:gd name="connsiteY231" fmla="*/ 495249 h 1395601"/>
                <a:gd name="connsiteX232" fmla="*/ 455289 w 10137998"/>
                <a:gd name="connsiteY232" fmla="*/ 427973 h 1395601"/>
                <a:gd name="connsiteX233" fmla="*/ 431276 w 10137998"/>
                <a:gd name="connsiteY233" fmla="*/ 317533 h 1395601"/>
                <a:gd name="connsiteX234" fmla="*/ 502814 w 10137998"/>
                <a:gd name="connsiteY234" fmla="*/ 221381 h 1395601"/>
                <a:gd name="connsiteX235" fmla="*/ 531689 w 10137998"/>
                <a:gd name="connsiteY235" fmla="*/ 202130 h 1395601"/>
                <a:gd name="connsiteX236" fmla="*/ 637567 w 10137998"/>
                <a:gd name="connsiteY236" fmla="*/ 182880 h 1395601"/>
                <a:gd name="connsiteX0" fmla="*/ 637567 w 10137998"/>
                <a:gd name="connsiteY0" fmla="*/ 182880 h 1395601"/>
                <a:gd name="connsiteX1" fmla="*/ 695319 w 10137998"/>
                <a:gd name="connsiteY1" fmla="*/ 173255 h 1395601"/>
                <a:gd name="connsiteX2" fmla="*/ 753070 w 10137998"/>
                <a:gd name="connsiteY2" fmla="*/ 154004 h 1395601"/>
                <a:gd name="connsiteX3" fmla="*/ 781946 w 10137998"/>
                <a:gd name="connsiteY3" fmla="*/ 134753 h 1395601"/>
                <a:gd name="connsiteX4" fmla="*/ 878199 w 10137998"/>
                <a:gd name="connsiteY4" fmla="*/ 125128 h 1395601"/>
                <a:gd name="connsiteX5" fmla="*/ 1061079 w 10137998"/>
                <a:gd name="connsiteY5" fmla="*/ 115503 h 1395601"/>
                <a:gd name="connsiteX6" fmla="*/ 1099580 w 10137998"/>
                <a:gd name="connsiteY6" fmla="*/ 105878 h 1395601"/>
                <a:gd name="connsiteX7" fmla="*/ 1301710 w 10137998"/>
                <a:gd name="connsiteY7" fmla="*/ 86627 h 1395601"/>
                <a:gd name="connsiteX8" fmla="*/ 1495820 w 10137998"/>
                <a:gd name="connsiteY8" fmla="*/ 86828 h 1395601"/>
                <a:gd name="connsiteX9" fmla="*/ 1662909 w 10137998"/>
                <a:gd name="connsiteY9" fmla="*/ 82265 h 1395601"/>
                <a:gd name="connsiteX10" fmla="*/ 1691784 w 10137998"/>
                <a:gd name="connsiteY10" fmla="*/ 82366 h 1395601"/>
                <a:gd name="connsiteX11" fmla="*/ 1740011 w 10137998"/>
                <a:gd name="connsiteY11" fmla="*/ 96954 h 1395601"/>
                <a:gd name="connsiteX12" fmla="*/ 1793301 w 10137998"/>
                <a:gd name="connsiteY12" fmla="*/ 87730 h 1395601"/>
                <a:gd name="connsiteX13" fmla="*/ 1874564 w 10137998"/>
                <a:gd name="connsiteY13" fmla="*/ 111743 h 1395601"/>
                <a:gd name="connsiteX14" fmla="*/ 1978554 w 10137998"/>
                <a:gd name="connsiteY14" fmla="*/ 114919 h 1395601"/>
                <a:gd name="connsiteX15" fmla="*/ 2057143 w 10137998"/>
                <a:gd name="connsiteY15" fmla="*/ 125830 h 1395601"/>
                <a:gd name="connsiteX16" fmla="*/ 2110132 w 10137998"/>
                <a:gd name="connsiteY16" fmla="*/ 139917 h 1395601"/>
                <a:gd name="connsiteX17" fmla="*/ 2139108 w 10137998"/>
                <a:gd name="connsiteY17" fmla="*/ 154305 h 1395601"/>
                <a:gd name="connsiteX18" fmla="*/ 2177509 w 10137998"/>
                <a:gd name="connsiteY18" fmla="*/ 163930 h 1395601"/>
                <a:gd name="connsiteX19" fmla="*/ 2321988 w 10137998"/>
                <a:gd name="connsiteY19" fmla="*/ 211756 h 1395601"/>
                <a:gd name="connsiteX20" fmla="*/ 2370115 w 10137998"/>
                <a:gd name="connsiteY20" fmla="*/ 221381 h 1395601"/>
                <a:gd name="connsiteX21" fmla="*/ 2427866 w 10137998"/>
                <a:gd name="connsiteY21" fmla="*/ 269507 h 1395601"/>
                <a:gd name="connsiteX22" fmla="*/ 2485618 w 10137998"/>
                <a:gd name="connsiteY22" fmla="*/ 308008 h 1395601"/>
                <a:gd name="connsiteX23" fmla="*/ 2504868 w 10137998"/>
                <a:gd name="connsiteY23" fmla="*/ 336884 h 1395601"/>
                <a:gd name="connsiteX24" fmla="*/ 2572245 w 10137998"/>
                <a:gd name="connsiteY24" fmla="*/ 365760 h 1395601"/>
                <a:gd name="connsiteX25" fmla="*/ 2629997 w 10137998"/>
                <a:gd name="connsiteY25" fmla="*/ 375385 h 1395601"/>
                <a:gd name="connsiteX26" fmla="*/ 2658873 w 10137998"/>
                <a:gd name="connsiteY26" fmla="*/ 385010 h 1395601"/>
                <a:gd name="connsiteX27" fmla="*/ 2716624 w 10137998"/>
                <a:gd name="connsiteY27" fmla="*/ 394636 h 1395601"/>
                <a:gd name="connsiteX28" fmla="*/ 2745500 w 10137998"/>
                <a:gd name="connsiteY28" fmla="*/ 404261 h 1395601"/>
                <a:gd name="connsiteX29" fmla="*/ 2793626 w 10137998"/>
                <a:gd name="connsiteY29" fmla="*/ 413886 h 1395601"/>
                <a:gd name="connsiteX30" fmla="*/ 2832127 w 10137998"/>
                <a:gd name="connsiteY30" fmla="*/ 423511 h 1395601"/>
                <a:gd name="connsiteX31" fmla="*/ 3140136 w 10137998"/>
                <a:gd name="connsiteY31" fmla="*/ 423511 h 1395601"/>
                <a:gd name="connsiteX32" fmla="*/ 3169011 w 10137998"/>
                <a:gd name="connsiteY32" fmla="*/ 433137 h 1395601"/>
                <a:gd name="connsiteX33" fmla="*/ 3274889 w 10137998"/>
                <a:gd name="connsiteY33" fmla="*/ 442762 h 1395601"/>
                <a:gd name="connsiteX34" fmla="*/ 3515521 w 10137998"/>
                <a:gd name="connsiteY34" fmla="*/ 442762 h 1395601"/>
                <a:gd name="connsiteX35" fmla="*/ 3611774 w 10137998"/>
                <a:gd name="connsiteY35" fmla="*/ 413886 h 1395601"/>
                <a:gd name="connsiteX36" fmla="*/ 3688776 w 10137998"/>
                <a:gd name="connsiteY36" fmla="*/ 394636 h 1395601"/>
                <a:gd name="connsiteX37" fmla="*/ 3842780 w 10137998"/>
                <a:gd name="connsiteY37" fmla="*/ 404261 h 1395601"/>
                <a:gd name="connsiteX38" fmla="*/ 4064161 w 10137998"/>
                <a:gd name="connsiteY38" fmla="*/ 385010 h 1395601"/>
                <a:gd name="connsiteX39" fmla="*/ 4102662 w 10137998"/>
                <a:gd name="connsiteY39" fmla="*/ 375385 h 1395601"/>
                <a:gd name="connsiteX40" fmla="*/ 4179664 w 10137998"/>
                <a:gd name="connsiteY40" fmla="*/ 365760 h 1395601"/>
                <a:gd name="connsiteX41" fmla="*/ 4458797 w 10137998"/>
                <a:gd name="connsiteY41" fmla="*/ 385010 h 1395601"/>
                <a:gd name="connsiteX42" fmla="*/ 4699428 w 10137998"/>
                <a:gd name="connsiteY42" fmla="*/ 404261 h 1395601"/>
                <a:gd name="connsiteX43" fmla="*/ 4814931 w 10137998"/>
                <a:gd name="connsiteY43" fmla="*/ 423511 h 1395601"/>
                <a:gd name="connsiteX44" fmla="*/ 4843807 w 10137998"/>
                <a:gd name="connsiteY44" fmla="*/ 433137 h 1395601"/>
                <a:gd name="connsiteX45" fmla="*/ 4930435 w 10137998"/>
                <a:gd name="connsiteY45" fmla="*/ 442762 h 1395601"/>
                <a:gd name="connsiteX46" fmla="*/ 5017062 w 10137998"/>
                <a:gd name="connsiteY46" fmla="*/ 481263 h 1395601"/>
                <a:gd name="connsiteX47" fmla="*/ 5065188 w 10137998"/>
                <a:gd name="connsiteY47" fmla="*/ 490888 h 1395601"/>
                <a:gd name="connsiteX48" fmla="*/ 5094064 w 10137998"/>
                <a:gd name="connsiteY48" fmla="*/ 500513 h 1395601"/>
                <a:gd name="connsiteX49" fmla="*/ 5171066 w 10137998"/>
                <a:gd name="connsiteY49" fmla="*/ 471638 h 1395601"/>
                <a:gd name="connsiteX50" fmla="*/ 5199942 w 10137998"/>
                <a:gd name="connsiteY50" fmla="*/ 442762 h 1395601"/>
                <a:gd name="connsiteX51" fmla="*/ 5296195 w 10137998"/>
                <a:gd name="connsiteY51" fmla="*/ 433137 h 1395601"/>
                <a:gd name="connsiteX52" fmla="*/ 5373197 w 10137998"/>
                <a:gd name="connsiteY52" fmla="*/ 423511 h 1395601"/>
                <a:gd name="connsiteX53" fmla="*/ 5440574 w 10137998"/>
                <a:gd name="connsiteY53" fmla="*/ 413886 h 1395601"/>
                <a:gd name="connsiteX54" fmla="*/ 5825584 w 10137998"/>
                <a:gd name="connsiteY54" fmla="*/ 394636 h 1395601"/>
                <a:gd name="connsiteX55" fmla="*/ 5892961 w 10137998"/>
                <a:gd name="connsiteY55" fmla="*/ 385010 h 1395601"/>
                <a:gd name="connsiteX56" fmla="*/ 5921837 w 10137998"/>
                <a:gd name="connsiteY56" fmla="*/ 375385 h 1395601"/>
                <a:gd name="connsiteX57" fmla="*/ 6210595 w 10137998"/>
                <a:gd name="connsiteY57" fmla="*/ 385010 h 1395601"/>
                <a:gd name="connsiteX58" fmla="*/ 6383849 w 10137998"/>
                <a:gd name="connsiteY58" fmla="*/ 375385 h 1395601"/>
                <a:gd name="connsiteX59" fmla="*/ 6393475 w 10137998"/>
                <a:gd name="connsiteY59" fmla="*/ 346509 h 1395601"/>
                <a:gd name="connsiteX60" fmla="*/ 6422350 w 10137998"/>
                <a:gd name="connsiteY60" fmla="*/ 327259 h 1395601"/>
                <a:gd name="connsiteX61" fmla="*/ 6470477 w 10137998"/>
                <a:gd name="connsiteY61" fmla="*/ 279132 h 1395601"/>
                <a:gd name="connsiteX62" fmla="*/ 6489727 w 10137998"/>
                <a:gd name="connsiteY62" fmla="*/ 250257 h 1395601"/>
                <a:gd name="connsiteX63" fmla="*/ 6547479 w 10137998"/>
                <a:gd name="connsiteY63" fmla="*/ 211756 h 1395601"/>
                <a:gd name="connsiteX64" fmla="*/ 6605230 w 10137998"/>
                <a:gd name="connsiteY64" fmla="*/ 182880 h 1395601"/>
                <a:gd name="connsiteX65" fmla="*/ 6634106 w 10137998"/>
                <a:gd name="connsiteY65" fmla="*/ 163629 h 1395601"/>
                <a:gd name="connsiteX66" fmla="*/ 6691858 w 10137998"/>
                <a:gd name="connsiteY66" fmla="*/ 144379 h 1395601"/>
                <a:gd name="connsiteX67" fmla="*/ 6720734 w 10137998"/>
                <a:gd name="connsiteY67" fmla="*/ 125128 h 1395601"/>
                <a:gd name="connsiteX68" fmla="*/ 6759235 w 10137998"/>
                <a:gd name="connsiteY68" fmla="*/ 115503 h 1395601"/>
                <a:gd name="connsiteX69" fmla="*/ 6788110 w 10137998"/>
                <a:gd name="connsiteY69" fmla="*/ 105878 h 1395601"/>
                <a:gd name="connsiteX70" fmla="*/ 6970990 w 10137998"/>
                <a:gd name="connsiteY70" fmla="*/ 86627 h 1395601"/>
                <a:gd name="connsiteX71" fmla="*/ 7144245 w 10137998"/>
                <a:gd name="connsiteY71" fmla="*/ 67377 h 1395601"/>
                <a:gd name="connsiteX72" fmla="*/ 7211622 w 10137998"/>
                <a:gd name="connsiteY72" fmla="*/ 57751 h 1395601"/>
                <a:gd name="connsiteX73" fmla="*/ 7423378 w 10137998"/>
                <a:gd name="connsiteY73" fmla="*/ 48126 h 1395601"/>
                <a:gd name="connsiteX74" fmla="*/ 7490755 w 10137998"/>
                <a:gd name="connsiteY74" fmla="*/ 28876 h 1395601"/>
                <a:gd name="connsiteX75" fmla="*/ 7664009 w 10137998"/>
                <a:gd name="connsiteY75" fmla="*/ 19250 h 1395601"/>
                <a:gd name="connsiteX76" fmla="*/ 7789138 w 10137998"/>
                <a:gd name="connsiteY76" fmla="*/ 0 h 1395601"/>
                <a:gd name="connsiteX77" fmla="*/ 7952767 w 10137998"/>
                <a:gd name="connsiteY77" fmla="*/ 9625 h 1395601"/>
                <a:gd name="connsiteX78" fmla="*/ 8097146 w 10137998"/>
                <a:gd name="connsiteY78" fmla="*/ 38501 h 1395601"/>
                <a:gd name="connsiteX79" fmla="*/ 8126022 w 10137998"/>
                <a:gd name="connsiteY79" fmla="*/ 48126 h 1395601"/>
                <a:gd name="connsiteX80" fmla="*/ 8203024 w 10137998"/>
                <a:gd name="connsiteY80" fmla="*/ 67377 h 1395601"/>
                <a:gd name="connsiteX81" fmla="*/ 8241525 w 10137998"/>
                <a:gd name="connsiteY81" fmla="*/ 86627 h 1395601"/>
                <a:gd name="connsiteX82" fmla="*/ 8376279 w 10137998"/>
                <a:gd name="connsiteY82" fmla="*/ 115503 h 1395601"/>
                <a:gd name="connsiteX83" fmla="*/ 8434030 w 10137998"/>
                <a:gd name="connsiteY83" fmla="*/ 134753 h 1395601"/>
                <a:gd name="connsiteX84" fmla="*/ 8511033 w 10137998"/>
                <a:gd name="connsiteY84" fmla="*/ 154004 h 1395601"/>
                <a:gd name="connsiteX85" fmla="*/ 8539908 w 10137998"/>
                <a:gd name="connsiteY85" fmla="*/ 182880 h 1395601"/>
                <a:gd name="connsiteX86" fmla="*/ 8616910 w 10137998"/>
                <a:gd name="connsiteY86" fmla="*/ 231006 h 1395601"/>
                <a:gd name="connsiteX87" fmla="*/ 8665037 w 10137998"/>
                <a:gd name="connsiteY87" fmla="*/ 317633 h 1395601"/>
                <a:gd name="connsiteX88" fmla="*/ 8655411 w 10137998"/>
                <a:gd name="connsiteY88" fmla="*/ 413886 h 1395601"/>
                <a:gd name="connsiteX89" fmla="*/ 8645786 w 10137998"/>
                <a:gd name="connsiteY89" fmla="*/ 442762 h 1395601"/>
                <a:gd name="connsiteX90" fmla="*/ 8616910 w 10137998"/>
                <a:gd name="connsiteY90" fmla="*/ 452387 h 1395601"/>
                <a:gd name="connsiteX91" fmla="*/ 8597660 w 10137998"/>
                <a:gd name="connsiteY91" fmla="*/ 481263 h 1395601"/>
                <a:gd name="connsiteX92" fmla="*/ 8665037 w 10137998"/>
                <a:gd name="connsiteY92" fmla="*/ 519764 h 1395601"/>
                <a:gd name="connsiteX93" fmla="*/ 8713163 w 10137998"/>
                <a:gd name="connsiteY93" fmla="*/ 529389 h 1395601"/>
                <a:gd name="connsiteX94" fmla="*/ 8819041 w 10137998"/>
                <a:gd name="connsiteY94" fmla="*/ 558265 h 1395601"/>
                <a:gd name="connsiteX95" fmla="*/ 8886418 w 10137998"/>
                <a:gd name="connsiteY95" fmla="*/ 548640 h 1395601"/>
                <a:gd name="connsiteX96" fmla="*/ 8953795 w 10137998"/>
                <a:gd name="connsiteY96" fmla="*/ 519764 h 1395601"/>
                <a:gd name="connsiteX97" fmla="*/ 9030797 w 10137998"/>
                <a:gd name="connsiteY97" fmla="*/ 500513 h 1395601"/>
                <a:gd name="connsiteX98" fmla="*/ 9175176 w 10137998"/>
                <a:gd name="connsiteY98" fmla="*/ 490888 h 1395601"/>
                <a:gd name="connsiteX99" fmla="*/ 9483184 w 10137998"/>
                <a:gd name="connsiteY99" fmla="*/ 510139 h 1395601"/>
                <a:gd name="connsiteX100" fmla="*/ 9512060 w 10137998"/>
                <a:gd name="connsiteY100" fmla="*/ 519764 h 1395601"/>
                <a:gd name="connsiteX101" fmla="*/ 9550561 w 10137998"/>
                <a:gd name="connsiteY101" fmla="*/ 529389 h 1395601"/>
                <a:gd name="connsiteX102" fmla="*/ 9579437 w 10137998"/>
                <a:gd name="connsiteY102" fmla="*/ 539015 h 1395601"/>
                <a:gd name="connsiteX103" fmla="*/ 9627563 w 10137998"/>
                <a:gd name="connsiteY103" fmla="*/ 548640 h 1395601"/>
                <a:gd name="connsiteX104" fmla="*/ 9685315 w 10137998"/>
                <a:gd name="connsiteY104" fmla="*/ 567890 h 1395601"/>
                <a:gd name="connsiteX105" fmla="*/ 9771942 w 10137998"/>
                <a:gd name="connsiteY105" fmla="*/ 596766 h 1395601"/>
                <a:gd name="connsiteX106" fmla="*/ 9800818 w 10137998"/>
                <a:gd name="connsiteY106" fmla="*/ 606391 h 1395601"/>
                <a:gd name="connsiteX107" fmla="*/ 9829694 w 10137998"/>
                <a:gd name="connsiteY107" fmla="*/ 616017 h 1395601"/>
                <a:gd name="connsiteX108" fmla="*/ 9925946 w 10137998"/>
                <a:gd name="connsiteY108" fmla="*/ 635267 h 1395601"/>
                <a:gd name="connsiteX109" fmla="*/ 10051075 w 10137998"/>
                <a:gd name="connsiteY109" fmla="*/ 741145 h 1395601"/>
                <a:gd name="connsiteX110" fmla="*/ 10108826 w 10137998"/>
                <a:gd name="connsiteY110" fmla="*/ 798897 h 1395601"/>
                <a:gd name="connsiteX111" fmla="*/ 10118451 w 10137998"/>
                <a:gd name="connsiteY111" fmla="*/ 827772 h 1395601"/>
                <a:gd name="connsiteX112" fmla="*/ 10137702 w 10137998"/>
                <a:gd name="connsiteY112" fmla="*/ 856648 h 1395601"/>
                <a:gd name="connsiteX113" fmla="*/ 10128077 w 10137998"/>
                <a:gd name="connsiteY113" fmla="*/ 885524 h 1395601"/>
                <a:gd name="connsiteX114" fmla="*/ 10070325 w 10137998"/>
                <a:gd name="connsiteY114" fmla="*/ 933650 h 1395601"/>
                <a:gd name="connsiteX115" fmla="*/ 10022199 w 10137998"/>
                <a:gd name="connsiteY115" fmla="*/ 972151 h 1395601"/>
                <a:gd name="connsiteX116" fmla="*/ 10002948 w 10137998"/>
                <a:gd name="connsiteY116" fmla="*/ 1001027 h 1395601"/>
                <a:gd name="connsiteX117" fmla="*/ 9916321 w 10137998"/>
                <a:gd name="connsiteY117" fmla="*/ 1049153 h 1395601"/>
                <a:gd name="connsiteX118" fmla="*/ 9887445 w 10137998"/>
                <a:gd name="connsiteY118" fmla="*/ 1068404 h 1395601"/>
                <a:gd name="connsiteX119" fmla="*/ 9791193 w 10137998"/>
                <a:gd name="connsiteY119" fmla="*/ 1097280 h 1395601"/>
                <a:gd name="connsiteX120" fmla="*/ 9762317 w 10137998"/>
                <a:gd name="connsiteY120" fmla="*/ 1106905 h 1395601"/>
                <a:gd name="connsiteX121" fmla="*/ 9540936 w 10137998"/>
                <a:gd name="connsiteY121" fmla="*/ 1126156 h 1395601"/>
                <a:gd name="connsiteX122" fmla="*/ 9483184 w 10137998"/>
                <a:gd name="connsiteY122" fmla="*/ 1135781 h 1395601"/>
                <a:gd name="connsiteX123" fmla="*/ 9406182 w 10137998"/>
                <a:gd name="connsiteY123" fmla="*/ 1145406 h 1395601"/>
                <a:gd name="connsiteX124" fmla="*/ 9358056 w 10137998"/>
                <a:gd name="connsiteY124" fmla="*/ 1155031 h 1395601"/>
                <a:gd name="connsiteX125" fmla="*/ 9219041 w 10137998"/>
                <a:gd name="connsiteY125" fmla="*/ 1217045 h 1395601"/>
                <a:gd name="connsiteX126" fmla="*/ 8761891 w 10137998"/>
                <a:gd name="connsiteY126" fmla="*/ 1231532 h 1395601"/>
                <a:gd name="connsiteX127" fmla="*/ 8511033 w 10137998"/>
                <a:gd name="connsiteY127" fmla="*/ 1193532 h 1395601"/>
                <a:gd name="connsiteX128" fmla="*/ 8472531 w 10137998"/>
                <a:gd name="connsiteY128" fmla="*/ 1212783 h 1395601"/>
                <a:gd name="connsiteX129" fmla="*/ 8414780 w 10137998"/>
                <a:gd name="connsiteY129" fmla="*/ 1251284 h 1395601"/>
                <a:gd name="connsiteX130" fmla="*/ 8347403 w 10137998"/>
                <a:gd name="connsiteY130" fmla="*/ 1270535 h 1395601"/>
                <a:gd name="connsiteX131" fmla="*/ 8318527 w 10137998"/>
                <a:gd name="connsiteY131" fmla="*/ 1280160 h 1395601"/>
                <a:gd name="connsiteX132" fmla="*/ 8081655 w 10137998"/>
                <a:gd name="connsiteY132" fmla="*/ 1337510 h 1395601"/>
                <a:gd name="connsiteX133" fmla="*/ 7933416 w 10137998"/>
                <a:gd name="connsiteY133" fmla="*/ 1361424 h 1395601"/>
                <a:gd name="connsiteX134" fmla="*/ 7663308 w 10137998"/>
                <a:gd name="connsiteY134" fmla="*/ 1380774 h 1395601"/>
                <a:gd name="connsiteX135" fmla="*/ 7326524 w 10137998"/>
                <a:gd name="connsiteY135" fmla="*/ 1380774 h 1395601"/>
                <a:gd name="connsiteX136" fmla="*/ 7111811 w 10137998"/>
                <a:gd name="connsiteY136" fmla="*/ 1366386 h 1395601"/>
                <a:gd name="connsiteX137" fmla="*/ 6938154 w 10137998"/>
                <a:gd name="connsiteY137" fmla="*/ 1342374 h 1395601"/>
                <a:gd name="connsiteX138" fmla="*/ 6735222 w 10137998"/>
                <a:gd name="connsiteY138" fmla="*/ 1304073 h 1395601"/>
                <a:gd name="connsiteX139" fmla="*/ 6686995 w 10137998"/>
                <a:gd name="connsiteY139" fmla="*/ 1294347 h 1395601"/>
                <a:gd name="connsiteX140" fmla="*/ 6653357 w 10137998"/>
                <a:gd name="connsiteY140" fmla="*/ 1289484 h 1395601"/>
                <a:gd name="connsiteX141" fmla="*/ 6624481 w 10137998"/>
                <a:gd name="connsiteY141" fmla="*/ 1270133 h 1395601"/>
                <a:gd name="connsiteX142" fmla="*/ 6571491 w 10137998"/>
                <a:gd name="connsiteY142" fmla="*/ 1255445 h 1395601"/>
                <a:gd name="connsiteX143" fmla="*/ 6523567 w 10137998"/>
                <a:gd name="connsiteY143" fmla="*/ 1231432 h 1395601"/>
                <a:gd name="connsiteX144" fmla="*/ 6489928 w 10137998"/>
                <a:gd name="connsiteY144" fmla="*/ 1178743 h 1395601"/>
                <a:gd name="connsiteX145" fmla="*/ 6451627 w 10137998"/>
                <a:gd name="connsiteY145" fmla="*/ 1173680 h 1395601"/>
                <a:gd name="connsiteX146" fmla="*/ 6427514 w 10137998"/>
                <a:gd name="connsiteY146" fmla="*/ 1158992 h 1395601"/>
                <a:gd name="connsiteX147" fmla="*/ 6369963 w 10137998"/>
                <a:gd name="connsiteY147" fmla="*/ 1058478 h 1395601"/>
                <a:gd name="connsiteX148" fmla="*/ 6316473 w 10137998"/>
                <a:gd name="connsiteY148" fmla="*/ 981777 h 1395601"/>
                <a:gd name="connsiteX149" fmla="*/ 6220220 w 10137998"/>
                <a:gd name="connsiteY149" fmla="*/ 962526 h 1395601"/>
                <a:gd name="connsiteX150" fmla="*/ 6191344 w 10137998"/>
                <a:gd name="connsiteY150" fmla="*/ 943276 h 1395601"/>
                <a:gd name="connsiteX151" fmla="*/ 6056590 w 10137998"/>
                <a:gd name="connsiteY151" fmla="*/ 943276 h 1395601"/>
                <a:gd name="connsiteX152" fmla="*/ 5998538 w 10137998"/>
                <a:gd name="connsiteY152" fmla="*/ 986539 h 1395601"/>
                <a:gd name="connsiteX153" fmla="*/ 6031475 w 10137998"/>
                <a:gd name="connsiteY153" fmla="*/ 1044591 h 1395601"/>
                <a:gd name="connsiteX154" fmla="*/ 6026612 w 10137998"/>
                <a:gd name="connsiteY154" fmla="*/ 1102043 h 1395601"/>
                <a:gd name="connsiteX155" fmla="*/ 5993174 w 10137998"/>
                <a:gd name="connsiteY155" fmla="*/ 1173981 h 1395601"/>
                <a:gd name="connsiteX156" fmla="*/ 5854460 w 10137998"/>
                <a:gd name="connsiteY156" fmla="*/ 1255545 h 1395601"/>
                <a:gd name="connsiteX157" fmla="*/ 5796708 w 10137998"/>
                <a:gd name="connsiteY157" fmla="*/ 1265271 h 1395601"/>
                <a:gd name="connsiteX158" fmla="*/ 5738957 w 10137998"/>
                <a:gd name="connsiteY158" fmla="*/ 1289484 h 1395601"/>
                <a:gd name="connsiteX159" fmla="*/ 5671981 w 10137998"/>
                <a:gd name="connsiteY159" fmla="*/ 1313498 h 1395601"/>
                <a:gd name="connsiteX160" fmla="*/ 5565802 w 10137998"/>
                <a:gd name="connsiteY160" fmla="*/ 1337711 h 1395601"/>
                <a:gd name="connsiteX161" fmla="*/ 5398513 w 10137998"/>
                <a:gd name="connsiteY161" fmla="*/ 1371149 h 1395601"/>
                <a:gd name="connsiteX162" fmla="*/ 5049697 w 10137998"/>
                <a:gd name="connsiteY162" fmla="*/ 1390299 h 1395601"/>
                <a:gd name="connsiteX163" fmla="*/ 4809767 w 10137998"/>
                <a:gd name="connsiteY163" fmla="*/ 1390499 h 1395601"/>
                <a:gd name="connsiteX164" fmla="*/ 4714117 w 10137998"/>
                <a:gd name="connsiteY164" fmla="*/ 1390600 h 1395601"/>
                <a:gd name="connsiteX165" fmla="*/ 4545424 w 10137998"/>
                <a:gd name="connsiteY165" fmla="*/ 1376412 h 1395601"/>
                <a:gd name="connsiteX166" fmla="*/ 4458797 w 10137998"/>
                <a:gd name="connsiteY166" fmla="*/ 1357162 h 1395601"/>
                <a:gd name="connsiteX167" fmla="*/ 4401045 w 10137998"/>
                <a:gd name="connsiteY167" fmla="*/ 1328286 h 1395601"/>
                <a:gd name="connsiteX168" fmla="*/ 4381795 w 10137998"/>
                <a:gd name="connsiteY168" fmla="*/ 1332748 h 1395601"/>
                <a:gd name="connsiteX169" fmla="*/ 4348156 w 10137998"/>
                <a:gd name="connsiteY169" fmla="*/ 1323122 h 1395601"/>
                <a:gd name="connsiteX170" fmla="*/ 4304993 w 10137998"/>
                <a:gd name="connsiteY170" fmla="*/ 1313397 h 1395601"/>
                <a:gd name="connsiteX171" fmla="*/ 4271254 w 10137998"/>
                <a:gd name="connsiteY171" fmla="*/ 1289484 h 1395601"/>
                <a:gd name="connsiteX172" fmla="*/ 4184627 w 10137998"/>
                <a:gd name="connsiteY172" fmla="*/ 1255645 h 1395601"/>
                <a:gd name="connsiteX173" fmla="*/ 4131939 w 10137998"/>
                <a:gd name="connsiteY173" fmla="*/ 1222208 h 1395601"/>
                <a:gd name="connsiteX174" fmla="*/ 4078749 w 10137998"/>
                <a:gd name="connsiteY174" fmla="*/ 1188569 h 1395601"/>
                <a:gd name="connsiteX175" fmla="*/ 4030924 w 10137998"/>
                <a:gd name="connsiteY175" fmla="*/ 1001228 h 1395601"/>
                <a:gd name="connsiteX176" fmla="*/ 4064161 w 10137998"/>
                <a:gd name="connsiteY176" fmla="*/ 972151 h 1395601"/>
                <a:gd name="connsiteX177" fmla="*/ 3996684 w 10137998"/>
                <a:gd name="connsiteY177" fmla="*/ 966788 h 1395601"/>
                <a:gd name="connsiteX178" fmla="*/ 3953320 w 10137998"/>
                <a:gd name="connsiteY178" fmla="*/ 957163 h 1395601"/>
                <a:gd name="connsiteX179" fmla="*/ 3829194 w 10137998"/>
                <a:gd name="connsiteY179" fmla="*/ 942674 h 1395601"/>
                <a:gd name="connsiteX180" fmla="*/ 3578135 w 10137998"/>
                <a:gd name="connsiteY180" fmla="*/ 904173 h 1395601"/>
                <a:gd name="connsiteX181" fmla="*/ 3380767 w 10137998"/>
                <a:gd name="connsiteY181" fmla="*/ 837398 h 1395601"/>
                <a:gd name="connsiteX182" fmla="*/ 3323016 w 10137998"/>
                <a:gd name="connsiteY182" fmla="*/ 856648 h 1395601"/>
                <a:gd name="connsiteX183" fmla="*/ 3265264 w 10137998"/>
                <a:gd name="connsiteY183" fmla="*/ 885524 h 1395601"/>
                <a:gd name="connsiteX184" fmla="*/ 3236388 w 10137998"/>
                <a:gd name="connsiteY184" fmla="*/ 904775 h 1395601"/>
                <a:gd name="connsiteX185" fmla="*/ 3178637 w 10137998"/>
                <a:gd name="connsiteY185" fmla="*/ 924025 h 1395601"/>
                <a:gd name="connsiteX186" fmla="*/ 3101635 w 10137998"/>
                <a:gd name="connsiteY186" fmla="*/ 943276 h 1395601"/>
                <a:gd name="connsiteX187" fmla="*/ 2947630 w 10137998"/>
                <a:gd name="connsiteY187" fmla="*/ 962526 h 1395601"/>
                <a:gd name="connsiteX188" fmla="*/ 2601121 w 10137998"/>
                <a:gd name="connsiteY188" fmla="*/ 981777 h 1395601"/>
                <a:gd name="connsiteX189" fmla="*/ 2273862 w 10137998"/>
                <a:gd name="connsiteY189" fmla="*/ 972151 h 1395601"/>
                <a:gd name="connsiteX190" fmla="*/ 2206485 w 10137998"/>
                <a:gd name="connsiteY190" fmla="*/ 962526 h 1395601"/>
                <a:gd name="connsiteX191" fmla="*/ 2071731 w 10137998"/>
                <a:gd name="connsiteY191" fmla="*/ 972151 h 1395601"/>
                <a:gd name="connsiteX192" fmla="*/ 2013980 w 10137998"/>
                <a:gd name="connsiteY192" fmla="*/ 991402 h 1395601"/>
                <a:gd name="connsiteX193" fmla="*/ 1946603 w 10137998"/>
                <a:gd name="connsiteY193" fmla="*/ 1029903 h 1395601"/>
                <a:gd name="connsiteX194" fmla="*/ 1859976 w 10137998"/>
                <a:gd name="connsiteY194" fmla="*/ 1049153 h 1395601"/>
                <a:gd name="connsiteX195" fmla="*/ 1831100 w 10137998"/>
                <a:gd name="connsiteY195" fmla="*/ 1078029 h 1395601"/>
                <a:gd name="connsiteX196" fmla="*/ 1792599 w 10137998"/>
                <a:gd name="connsiteY196" fmla="*/ 1087655 h 1395601"/>
                <a:gd name="connsiteX197" fmla="*/ 1725222 w 10137998"/>
                <a:gd name="connsiteY197" fmla="*/ 1106905 h 1395601"/>
                <a:gd name="connsiteX198" fmla="*/ 1638595 w 10137998"/>
                <a:gd name="connsiteY198" fmla="*/ 1116530 h 1395601"/>
                <a:gd name="connsiteX199" fmla="*/ 1523091 w 10137998"/>
                <a:gd name="connsiteY199" fmla="*/ 1135781 h 1395601"/>
                <a:gd name="connsiteX200" fmla="*/ 1359462 w 10137998"/>
                <a:gd name="connsiteY200" fmla="*/ 1155031 h 1395601"/>
                <a:gd name="connsiteX201" fmla="*/ 1041828 w 10137998"/>
                <a:gd name="connsiteY201" fmla="*/ 1174282 h 1395601"/>
                <a:gd name="connsiteX202" fmla="*/ 1003327 w 10137998"/>
                <a:gd name="connsiteY202" fmla="*/ 1183907 h 1395601"/>
                <a:gd name="connsiteX203" fmla="*/ 868574 w 10137998"/>
                <a:gd name="connsiteY203" fmla="*/ 1193532 h 1395601"/>
                <a:gd name="connsiteX204" fmla="*/ 665841 w 10137998"/>
                <a:gd name="connsiteY204" fmla="*/ 1183907 h 1395601"/>
                <a:gd name="connsiteX205" fmla="*/ 541315 w 10137998"/>
                <a:gd name="connsiteY205" fmla="*/ 1164657 h 1395601"/>
                <a:gd name="connsiteX206" fmla="*/ 483563 w 10137998"/>
                <a:gd name="connsiteY206" fmla="*/ 1155031 h 1395601"/>
                <a:gd name="connsiteX207" fmla="*/ 348809 w 10137998"/>
                <a:gd name="connsiteY207" fmla="*/ 1116530 h 1395601"/>
                <a:gd name="connsiteX208" fmla="*/ 310308 w 10137998"/>
                <a:gd name="connsiteY208" fmla="*/ 1097280 h 1395601"/>
                <a:gd name="connsiteX209" fmla="*/ 281433 w 10137998"/>
                <a:gd name="connsiteY209" fmla="*/ 1078029 h 1395601"/>
                <a:gd name="connsiteX210" fmla="*/ 233306 w 10137998"/>
                <a:gd name="connsiteY210" fmla="*/ 1068404 h 1395601"/>
                <a:gd name="connsiteX211" fmla="*/ 194805 w 10137998"/>
                <a:gd name="connsiteY211" fmla="*/ 1058779 h 1395601"/>
                <a:gd name="connsiteX212" fmla="*/ 137054 w 10137998"/>
                <a:gd name="connsiteY212" fmla="*/ 1039528 h 1395601"/>
                <a:gd name="connsiteX213" fmla="*/ 83964 w 10137998"/>
                <a:gd name="connsiteY213" fmla="*/ 1001228 h 1395601"/>
                <a:gd name="connsiteX214" fmla="*/ 11925 w 10137998"/>
                <a:gd name="connsiteY214" fmla="*/ 904775 h 1395601"/>
                <a:gd name="connsiteX215" fmla="*/ 2300 w 10137998"/>
                <a:gd name="connsiteY215" fmla="*/ 875899 h 1395601"/>
                <a:gd name="connsiteX216" fmla="*/ 35738 w 10137998"/>
                <a:gd name="connsiteY216" fmla="*/ 798897 h 1395601"/>
                <a:gd name="connsiteX217" fmla="*/ 79302 w 10137998"/>
                <a:gd name="connsiteY217" fmla="*/ 760396 h 1395601"/>
                <a:gd name="connsiteX218" fmla="*/ 137054 w 10137998"/>
                <a:gd name="connsiteY218" fmla="*/ 741145 h 1395601"/>
                <a:gd name="connsiteX219" fmla="*/ 165929 w 10137998"/>
                <a:gd name="connsiteY219" fmla="*/ 731520 h 1395601"/>
                <a:gd name="connsiteX220" fmla="*/ 238369 w 10137998"/>
                <a:gd name="connsiteY220" fmla="*/ 693320 h 1395601"/>
                <a:gd name="connsiteX221" fmla="*/ 305846 w 10137998"/>
                <a:gd name="connsiteY221" fmla="*/ 669306 h 1395601"/>
                <a:gd name="connsiteX222" fmla="*/ 363397 w 10137998"/>
                <a:gd name="connsiteY222" fmla="*/ 654919 h 1395601"/>
                <a:gd name="connsiteX223" fmla="*/ 445363 w 10137998"/>
                <a:gd name="connsiteY223" fmla="*/ 631005 h 1395601"/>
                <a:gd name="connsiteX224" fmla="*/ 512740 w 10137998"/>
                <a:gd name="connsiteY224" fmla="*/ 611856 h 1395601"/>
                <a:gd name="connsiteX225" fmla="*/ 580016 w 10137998"/>
                <a:gd name="connsiteY225" fmla="*/ 625943 h 1395601"/>
                <a:gd name="connsiteX226" fmla="*/ 608892 w 10137998"/>
                <a:gd name="connsiteY226" fmla="*/ 606792 h 1395601"/>
                <a:gd name="connsiteX227" fmla="*/ 685694 w 10137998"/>
                <a:gd name="connsiteY227" fmla="*/ 606391 h 1395601"/>
                <a:gd name="connsiteX228" fmla="*/ 671305 w 10137998"/>
                <a:gd name="connsiteY228" fmla="*/ 562928 h 1395601"/>
                <a:gd name="connsiteX229" fmla="*/ 608691 w 10137998"/>
                <a:gd name="connsiteY229" fmla="*/ 543376 h 1395601"/>
                <a:gd name="connsiteX230" fmla="*/ 541415 w 10137998"/>
                <a:gd name="connsiteY230" fmla="*/ 519363 h 1395601"/>
                <a:gd name="connsiteX231" fmla="*/ 498352 w 10137998"/>
                <a:gd name="connsiteY231" fmla="*/ 495249 h 1395601"/>
                <a:gd name="connsiteX232" fmla="*/ 455289 w 10137998"/>
                <a:gd name="connsiteY232" fmla="*/ 427973 h 1395601"/>
                <a:gd name="connsiteX233" fmla="*/ 431276 w 10137998"/>
                <a:gd name="connsiteY233" fmla="*/ 317533 h 1395601"/>
                <a:gd name="connsiteX234" fmla="*/ 502814 w 10137998"/>
                <a:gd name="connsiteY234" fmla="*/ 221381 h 1395601"/>
                <a:gd name="connsiteX235" fmla="*/ 531689 w 10137998"/>
                <a:gd name="connsiteY235" fmla="*/ 202130 h 1395601"/>
                <a:gd name="connsiteX236" fmla="*/ 637567 w 10137998"/>
                <a:gd name="connsiteY236" fmla="*/ 182880 h 1395601"/>
                <a:gd name="connsiteX0" fmla="*/ 637567 w 10137998"/>
                <a:gd name="connsiteY0" fmla="*/ 182880 h 1395601"/>
                <a:gd name="connsiteX1" fmla="*/ 695319 w 10137998"/>
                <a:gd name="connsiteY1" fmla="*/ 173255 h 1395601"/>
                <a:gd name="connsiteX2" fmla="*/ 753070 w 10137998"/>
                <a:gd name="connsiteY2" fmla="*/ 154004 h 1395601"/>
                <a:gd name="connsiteX3" fmla="*/ 781946 w 10137998"/>
                <a:gd name="connsiteY3" fmla="*/ 134753 h 1395601"/>
                <a:gd name="connsiteX4" fmla="*/ 878199 w 10137998"/>
                <a:gd name="connsiteY4" fmla="*/ 125128 h 1395601"/>
                <a:gd name="connsiteX5" fmla="*/ 1061079 w 10137998"/>
                <a:gd name="connsiteY5" fmla="*/ 115503 h 1395601"/>
                <a:gd name="connsiteX6" fmla="*/ 1099580 w 10137998"/>
                <a:gd name="connsiteY6" fmla="*/ 105878 h 1395601"/>
                <a:gd name="connsiteX7" fmla="*/ 1301710 w 10137998"/>
                <a:gd name="connsiteY7" fmla="*/ 86627 h 1395601"/>
                <a:gd name="connsiteX8" fmla="*/ 1495820 w 10137998"/>
                <a:gd name="connsiteY8" fmla="*/ 86828 h 1395601"/>
                <a:gd name="connsiteX9" fmla="*/ 1662909 w 10137998"/>
                <a:gd name="connsiteY9" fmla="*/ 82265 h 1395601"/>
                <a:gd name="connsiteX10" fmla="*/ 1691784 w 10137998"/>
                <a:gd name="connsiteY10" fmla="*/ 82366 h 1395601"/>
                <a:gd name="connsiteX11" fmla="*/ 1740011 w 10137998"/>
                <a:gd name="connsiteY11" fmla="*/ 96954 h 1395601"/>
                <a:gd name="connsiteX12" fmla="*/ 1793301 w 10137998"/>
                <a:gd name="connsiteY12" fmla="*/ 87730 h 1395601"/>
                <a:gd name="connsiteX13" fmla="*/ 1874564 w 10137998"/>
                <a:gd name="connsiteY13" fmla="*/ 111743 h 1395601"/>
                <a:gd name="connsiteX14" fmla="*/ 1978554 w 10137998"/>
                <a:gd name="connsiteY14" fmla="*/ 114919 h 1395601"/>
                <a:gd name="connsiteX15" fmla="*/ 2057143 w 10137998"/>
                <a:gd name="connsiteY15" fmla="*/ 125830 h 1395601"/>
                <a:gd name="connsiteX16" fmla="*/ 2110132 w 10137998"/>
                <a:gd name="connsiteY16" fmla="*/ 139917 h 1395601"/>
                <a:gd name="connsiteX17" fmla="*/ 2139108 w 10137998"/>
                <a:gd name="connsiteY17" fmla="*/ 154305 h 1395601"/>
                <a:gd name="connsiteX18" fmla="*/ 2177509 w 10137998"/>
                <a:gd name="connsiteY18" fmla="*/ 163930 h 1395601"/>
                <a:gd name="connsiteX19" fmla="*/ 2321988 w 10137998"/>
                <a:gd name="connsiteY19" fmla="*/ 211756 h 1395601"/>
                <a:gd name="connsiteX20" fmla="*/ 2370115 w 10137998"/>
                <a:gd name="connsiteY20" fmla="*/ 221381 h 1395601"/>
                <a:gd name="connsiteX21" fmla="*/ 2427866 w 10137998"/>
                <a:gd name="connsiteY21" fmla="*/ 269507 h 1395601"/>
                <a:gd name="connsiteX22" fmla="*/ 2485618 w 10137998"/>
                <a:gd name="connsiteY22" fmla="*/ 308008 h 1395601"/>
                <a:gd name="connsiteX23" fmla="*/ 2504868 w 10137998"/>
                <a:gd name="connsiteY23" fmla="*/ 336884 h 1395601"/>
                <a:gd name="connsiteX24" fmla="*/ 2572245 w 10137998"/>
                <a:gd name="connsiteY24" fmla="*/ 365760 h 1395601"/>
                <a:gd name="connsiteX25" fmla="*/ 2629997 w 10137998"/>
                <a:gd name="connsiteY25" fmla="*/ 375385 h 1395601"/>
                <a:gd name="connsiteX26" fmla="*/ 2658873 w 10137998"/>
                <a:gd name="connsiteY26" fmla="*/ 385010 h 1395601"/>
                <a:gd name="connsiteX27" fmla="*/ 2716624 w 10137998"/>
                <a:gd name="connsiteY27" fmla="*/ 394636 h 1395601"/>
                <a:gd name="connsiteX28" fmla="*/ 2745500 w 10137998"/>
                <a:gd name="connsiteY28" fmla="*/ 404261 h 1395601"/>
                <a:gd name="connsiteX29" fmla="*/ 2793626 w 10137998"/>
                <a:gd name="connsiteY29" fmla="*/ 413886 h 1395601"/>
                <a:gd name="connsiteX30" fmla="*/ 2832127 w 10137998"/>
                <a:gd name="connsiteY30" fmla="*/ 423511 h 1395601"/>
                <a:gd name="connsiteX31" fmla="*/ 3140136 w 10137998"/>
                <a:gd name="connsiteY31" fmla="*/ 423511 h 1395601"/>
                <a:gd name="connsiteX32" fmla="*/ 3169011 w 10137998"/>
                <a:gd name="connsiteY32" fmla="*/ 433137 h 1395601"/>
                <a:gd name="connsiteX33" fmla="*/ 3274889 w 10137998"/>
                <a:gd name="connsiteY33" fmla="*/ 442762 h 1395601"/>
                <a:gd name="connsiteX34" fmla="*/ 3515521 w 10137998"/>
                <a:gd name="connsiteY34" fmla="*/ 442762 h 1395601"/>
                <a:gd name="connsiteX35" fmla="*/ 3611774 w 10137998"/>
                <a:gd name="connsiteY35" fmla="*/ 413886 h 1395601"/>
                <a:gd name="connsiteX36" fmla="*/ 3688776 w 10137998"/>
                <a:gd name="connsiteY36" fmla="*/ 394636 h 1395601"/>
                <a:gd name="connsiteX37" fmla="*/ 3842780 w 10137998"/>
                <a:gd name="connsiteY37" fmla="*/ 404261 h 1395601"/>
                <a:gd name="connsiteX38" fmla="*/ 4064161 w 10137998"/>
                <a:gd name="connsiteY38" fmla="*/ 385010 h 1395601"/>
                <a:gd name="connsiteX39" fmla="*/ 4102662 w 10137998"/>
                <a:gd name="connsiteY39" fmla="*/ 375385 h 1395601"/>
                <a:gd name="connsiteX40" fmla="*/ 4179664 w 10137998"/>
                <a:gd name="connsiteY40" fmla="*/ 365760 h 1395601"/>
                <a:gd name="connsiteX41" fmla="*/ 4458797 w 10137998"/>
                <a:gd name="connsiteY41" fmla="*/ 385010 h 1395601"/>
                <a:gd name="connsiteX42" fmla="*/ 4699428 w 10137998"/>
                <a:gd name="connsiteY42" fmla="*/ 404261 h 1395601"/>
                <a:gd name="connsiteX43" fmla="*/ 4814931 w 10137998"/>
                <a:gd name="connsiteY43" fmla="*/ 423511 h 1395601"/>
                <a:gd name="connsiteX44" fmla="*/ 4843807 w 10137998"/>
                <a:gd name="connsiteY44" fmla="*/ 433137 h 1395601"/>
                <a:gd name="connsiteX45" fmla="*/ 4930435 w 10137998"/>
                <a:gd name="connsiteY45" fmla="*/ 442762 h 1395601"/>
                <a:gd name="connsiteX46" fmla="*/ 5017062 w 10137998"/>
                <a:gd name="connsiteY46" fmla="*/ 481263 h 1395601"/>
                <a:gd name="connsiteX47" fmla="*/ 5065188 w 10137998"/>
                <a:gd name="connsiteY47" fmla="*/ 490888 h 1395601"/>
                <a:gd name="connsiteX48" fmla="*/ 5094064 w 10137998"/>
                <a:gd name="connsiteY48" fmla="*/ 500513 h 1395601"/>
                <a:gd name="connsiteX49" fmla="*/ 5171066 w 10137998"/>
                <a:gd name="connsiteY49" fmla="*/ 471638 h 1395601"/>
                <a:gd name="connsiteX50" fmla="*/ 5199942 w 10137998"/>
                <a:gd name="connsiteY50" fmla="*/ 442762 h 1395601"/>
                <a:gd name="connsiteX51" fmla="*/ 5296195 w 10137998"/>
                <a:gd name="connsiteY51" fmla="*/ 433137 h 1395601"/>
                <a:gd name="connsiteX52" fmla="*/ 5373197 w 10137998"/>
                <a:gd name="connsiteY52" fmla="*/ 423511 h 1395601"/>
                <a:gd name="connsiteX53" fmla="*/ 5440574 w 10137998"/>
                <a:gd name="connsiteY53" fmla="*/ 413886 h 1395601"/>
                <a:gd name="connsiteX54" fmla="*/ 5825584 w 10137998"/>
                <a:gd name="connsiteY54" fmla="*/ 394636 h 1395601"/>
                <a:gd name="connsiteX55" fmla="*/ 5892961 w 10137998"/>
                <a:gd name="connsiteY55" fmla="*/ 385010 h 1395601"/>
                <a:gd name="connsiteX56" fmla="*/ 5921837 w 10137998"/>
                <a:gd name="connsiteY56" fmla="*/ 375385 h 1395601"/>
                <a:gd name="connsiteX57" fmla="*/ 6210595 w 10137998"/>
                <a:gd name="connsiteY57" fmla="*/ 385010 h 1395601"/>
                <a:gd name="connsiteX58" fmla="*/ 6383849 w 10137998"/>
                <a:gd name="connsiteY58" fmla="*/ 375385 h 1395601"/>
                <a:gd name="connsiteX59" fmla="*/ 6393475 w 10137998"/>
                <a:gd name="connsiteY59" fmla="*/ 346509 h 1395601"/>
                <a:gd name="connsiteX60" fmla="*/ 6422350 w 10137998"/>
                <a:gd name="connsiteY60" fmla="*/ 327259 h 1395601"/>
                <a:gd name="connsiteX61" fmla="*/ 6470477 w 10137998"/>
                <a:gd name="connsiteY61" fmla="*/ 279132 h 1395601"/>
                <a:gd name="connsiteX62" fmla="*/ 6489727 w 10137998"/>
                <a:gd name="connsiteY62" fmla="*/ 250257 h 1395601"/>
                <a:gd name="connsiteX63" fmla="*/ 6547479 w 10137998"/>
                <a:gd name="connsiteY63" fmla="*/ 211756 h 1395601"/>
                <a:gd name="connsiteX64" fmla="*/ 6605230 w 10137998"/>
                <a:gd name="connsiteY64" fmla="*/ 182880 h 1395601"/>
                <a:gd name="connsiteX65" fmla="*/ 6634106 w 10137998"/>
                <a:gd name="connsiteY65" fmla="*/ 163629 h 1395601"/>
                <a:gd name="connsiteX66" fmla="*/ 6691858 w 10137998"/>
                <a:gd name="connsiteY66" fmla="*/ 144379 h 1395601"/>
                <a:gd name="connsiteX67" fmla="*/ 6720734 w 10137998"/>
                <a:gd name="connsiteY67" fmla="*/ 125128 h 1395601"/>
                <a:gd name="connsiteX68" fmla="*/ 6759235 w 10137998"/>
                <a:gd name="connsiteY68" fmla="*/ 115503 h 1395601"/>
                <a:gd name="connsiteX69" fmla="*/ 6788110 w 10137998"/>
                <a:gd name="connsiteY69" fmla="*/ 105878 h 1395601"/>
                <a:gd name="connsiteX70" fmla="*/ 6970990 w 10137998"/>
                <a:gd name="connsiteY70" fmla="*/ 86627 h 1395601"/>
                <a:gd name="connsiteX71" fmla="*/ 7144245 w 10137998"/>
                <a:gd name="connsiteY71" fmla="*/ 67377 h 1395601"/>
                <a:gd name="connsiteX72" fmla="*/ 7211622 w 10137998"/>
                <a:gd name="connsiteY72" fmla="*/ 57751 h 1395601"/>
                <a:gd name="connsiteX73" fmla="*/ 7423378 w 10137998"/>
                <a:gd name="connsiteY73" fmla="*/ 48126 h 1395601"/>
                <a:gd name="connsiteX74" fmla="*/ 7490755 w 10137998"/>
                <a:gd name="connsiteY74" fmla="*/ 28876 h 1395601"/>
                <a:gd name="connsiteX75" fmla="*/ 7664009 w 10137998"/>
                <a:gd name="connsiteY75" fmla="*/ 19250 h 1395601"/>
                <a:gd name="connsiteX76" fmla="*/ 7789138 w 10137998"/>
                <a:gd name="connsiteY76" fmla="*/ 0 h 1395601"/>
                <a:gd name="connsiteX77" fmla="*/ 7952767 w 10137998"/>
                <a:gd name="connsiteY77" fmla="*/ 9625 h 1395601"/>
                <a:gd name="connsiteX78" fmla="*/ 8097146 w 10137998"/>
                <a:gd name="connsiteY78" fmla="*/ 38501 h 1395601"/>
                <a:gd name="connsiteX79" fmla="*/ 8126022 w 10137998"/>
                <a:gd name="connsiteY79" fmla="*/ 48126 h 1395601"/>
                <a:gd name="connsiteX80" fmla="*/ 8203024 w 10137998"/>
                <a:gd name="connsiteY80" fmla="*/ 67377 h 1395601"/>
                <a:gd name="connsiteX81" fmla="*/ 8241525 w 10137998"/>
                <a:gd name="connsiteY81" fmla="*/ 86627 h 1395601"/>
                <a:gd name="connsiteX82" fmla="*/ 8376279 w 10137998"/>
                <a:gd name="connsiteY82" fmla="*/ 115503 h 1395601"/>
                <a:gd name="connsiteX83" fmla="*/ 8434030 w 10137998"/>
                <a:gd name="connsiteY83" fmla="*/ 134753 h 1395601"/>
                <a:gd name="connsiteX84" fmla="*/ 8511033 w 10137998"/>
                <a:gd name="connsiteY84" fmla="*/ 154004 h 1395601"/>
                <a:gd name="connsiteX85" fmla="*/ 8539908 w 10137998"/>
                <a:gd name="connsiteY85" fmla="*/ 182880 h 1395601"/>
                <a:gd name="connsiteX86" fmla="*/ 8616910 w 10137998"/>
                <a:gd name="connsiteY86" fmla="*/ 231006 h 1395601"/>
                <a:gd name="connsiteX87" fmla="*/ 8665037 w 10137998"/>
                <a:gd name="connsiteY87" fmla="*/ 317633 h 1395601"/>
                <a:gd name="connsiteX88" fmla="*/ 8655411 w 10137998"/>
                <a:gd name="connsiteY88" fmla="*/ 413886 h 1395601"/>
                <a:gd name="connsiteX89" fmla="*/ 8645786 w 10137998"/>
                <a:gd name="connsiteY89" fmla="*/ 442762 h 1395601"/>
                <a:gd name="connsiteX90" fmla="*/ 8616910 w 10137998"/>
                <a:gd name="connsiteY90" fmla="*/ 452387 h 1395601"/>
                <a:gd name="connsiteX91" fmla="*/ 8597660 w 10137998"/>
                <a:gd name="connsiteY91" fmla="*/ 481263 h 1395601"/>
                <a:gd name="connsiteX92" fmla="*/ 8665037 w 10137998"/>
                <a:gd name="connsiteY92" fmla="*/ 519764 h 1395601"/>
                <a:gd name="connsiteX93" fmla="*/ 8713163 w 10137998"/>
                <a:gd name="connsiteY93" fmla="*/ 529389 h 1395601"/>
                <a:gd name="connsiteX94" fmla="*/ 8819041 w 10137998"/>
                <a:gd name="connsiteY94" fmla="*/ 558265 h 1395601"/>
                <a:gd name="connsiteX95" fmla="*/ 8886418 w 10137998"/>
                <a:gd name="connsiteY95" fmla="*/ 548640 h 1395601"/>
                <a:gd name="connsiteX96" fmla="*/ 8953795 w 10137998"/>
                <a:gd name="connsiteY96" fmla="*/ 519764 h 1395601"/>
                <a:gd name="connsiteX97" fmla="*/ 9030797 w 10137998"/>
                <a:gd name="connsiteY97" fmla="*/ 500513 h 1395601"/>
                <a:gd name="connsiteX98" fmla="*/ 9175176 w 10137998"/>
                <a:gd name="connsiteY98" fmla="*/ 490888 h 1395601"/>
                <a:gd name="connsiteX99" fmla="*/ 9483184 w 10137998"/>
                <a:gd name="connsiteY99" fmla="*/ 510139 h 1395601"/>
                <a:gd name="connsiteX100" fmla="*/ 9512060 w 10137998"/>
                <a:gd name="connsiteY100" fmla="*/ 519764 h 1395601"/>
                <a:gd name="connsiteX101" fmla="*/ 9550561 w 10137998"/>
                <a:gd name="connsiteY101" fmla="*/ 529389 h 1395601"/>
                <a:gd name="connsiteX102" fmla="*/ 9579437 w 10137998"/>
                <a:gd name="connsiteY102" fmla="*/ 539015 h 1395601"/>
                <a:gd name="connsiteX103" fmla="*/ 9627563 w 10137998"/>
                <a:gd name="connsiteY103" fmla="*/ 548640 h 1395601"/>
                <a:gd name="connsiteX104" fmla="*/ 9685315 w 10137998"/>
                <a:gd name="connsiteY104" fmla="*/ 567890 h 1395601"/>
                <a:gd name="connsiteX105" fmla="*/ 9771942 w 10137998"/>
                <a:gd name="connsiteY105" fmla="*/ 596766 h 1395601"/>
                <a:gd name="connsiteX106" fmla="*/ 9800818 w 10137998"/>
                <a:gd name="connsiteY106" fmla="*/ 606391 h 1395601"/>
                <a:gd name="connsiteX107" fmla="*/ 9829694 w 10137998"/>
                <a:gd name="connsiteY107" fmla="*/ 616017 h 1395601"/>
                <a:gd name="connsiteX108" fmla="*/ 9925946 w 10137998"/>
                <a:gd name="connsiteY108" fmla="*/ 635267 h 1395601"/>
                <a:gd name="connsiteX109" fmla="*/ 10051075 w 10137998"/>
                <a:gd name="connsiteY109" fmla="*/ 741145 h 1395601"/>
                <a:gd name="connsiteX110" fmla="*/ 10108826 w 10137998"/>
                <a:gd name="connsiteY110" fmla="*/ 798897 h 1395601"/>
                <a:gd name="connsiteX111" fmla="*/ 10118451 w 10137998"/>
                <a:gd name="connsiteY111" fmla="*/ 827772 h 1395601"/>
                <a:gd name="connsiteX112" fmla="*/ 10137702 w 10137998"/>
                <a:gd name="connsiteY112" fmla="*/ 856648 h 1395601"/>
                <a:gd name="connsiteX113" fmla="*/ 10128077 w 10137998"/>
                <a:gd name="connsiteY113" fmla="*/ 885524 h 1395601"/>
                <a:gd name="connsiteX114" fmla="*/ 10070325 w 10137998"/>
                <a:gd name="connsiteY114" fmla="*/ 933650 h 1395601"/>
                <a:gd name="connsiteX115" fmla="*/ 10022199 w 10137998"/>
                <a:gd name="connsiteY115" fmla="*/ 972151 h 1395601"/>
                <a:gd name="connsiteX116" fmla="*/ 10002948 w 10137998"/>
                <a:gd name="connsiteY116" fmla="*/ 1001027 h 1395601"/>
                <a:gd name="connsiteX117" fmla="*/ 9916321 w 10137998"/>
                <a:gd name="connsiteY117" fmla="*/ 1049153 h 1395601"/>
                <a:gd name="connsiteX118" fmla="*/ 9887445 w 10137998"/>
                <a:gd name="connsiteY118" fmla="*/ 1068404 h 1395601"/>
                <a:gd name="connsiteX119" fmla="*/ 9791193 w 10137998"/>
                <a:gd name="connsiteY119" fmla="*/ 1097280 h 1395601"/>
                <a:gd name="connsiteX120" fmla="*/ 9762317 w 10137998"/>
                <a:gd name="connsiteY120" fmla="*/ 1106905 h 1395601"/>
                <a:gd name="connsiteX121" fmla="*/ 9540936 w 10137998"/>
                <a:gd name="connsiteY121" fmla="*/ 1126156 h 1395601"/>
                <a:gd name="connsiteX122" fmla="*/ 9483184 w 10137998"/>
                <a:gd name="connsiteY122" fmla="*/ 1135781 h 1395601"/>
                <a:gd name="connsiteX123" fmla="*/ 9406182 w 10137998"/>
                <a:gd name="connsiteY123" fmla="*/ 1145406 h 1395601"/>
                <a:gd name="connsiteX124" fmla="*/ 9358056 w 10137998"/>
                <a:gd name="connsiteY124" fmla="*/ 1155031 h 1395601"/>
                <a:gd name="connsiteX125" fmla="*/ 9219041 w 10137998"/>
                <a:gd name="connsiteY125" fmla="*/ 1217045 h 1395601"/>
                <a:gd name="connsiteX126" fmla="*/ 8761891 w 10137998"/>
                <a:gd name="connsiteY126" fmla="*/ 1231532 h 1395601"/>
                <a:gd name="connsiteX127" fmla="*/ 8511033 w 10137998"/>
                <a:gd name="connsiteY127" fmla="*/ 1193532 h 1395601"/>
                <a:gd name="connsiteX128" fmla="*/ 8472531 w 10137998"/>
                <a:gd name="connsiteY128" fmla="*/ 1212783 h 1395601"/>
                <a:gd name="connsiteX129" fmla="*/ 8414780 w 10137998"/>
                <a:gd name="connsiteY129" fmla="*/ 1251284 h 1395601"/>
                <a:gd name="connsiteX130" fmla="*/ 8347403 w 10137998"/>
                <a:gd name="connsiteY130" fmla="*/ 1270535 h 1395601"/>
                <a:gd name="connsiteX131" fmla="*/ 8318527 w 10137998"/>
                <a:gd name="connsiteY131" fmla="*/ 1280160 h 1395601"/>
                <a:gd name="connsiteX132" fmla="*/ 8081655 w 10137998"/>
                <a:gd name="connsiteY132" fmla="*/ 1337510 h 1395601"/>
                <a:gd name="connsiteX133" fmla="*/ 7933416 w 10137998"/>
                <a:gd name="connsiteY133" fmla="*/ 1361424 h 1395601"/>
                <a:gd name="connsiteX134" fmla="*/ 7663308 w 10137998"/>
                <a:gd name="connsiteY134" fmla="*/ 1380774 h 1395601"/>
                <a:gd name="connsiteX135" fmla="*/ 7326524 w 10137998"/>
                <a:gd name="connsiteY135" fmla="*/ 1380774 h 1395601"/>
                <a:gd name="connsiteX136" fmla="*/ 7111811 w 10137998"/>
                <a:gd name="connsiteY136" fmla="*/ 1366386 h 1395601"/>
                <a:gd name="connsiteX137" fmla="*/ 6938154 w 10137998"/>
                <a:gd name="connsiteY137" fmla="*/ 1342374 h 1395601"/>
                <a:gd name="connsiteX138" fmla="*/ 6735222 w 10137998"/>
                <a:gd name="connsiteY138" fmla="*/ 1304073 h 1395601"/>
                <a:gd name="connsiteX139" fmla="*/ 6686995 w 10137998"/>
                <a:gd name="connsiteY139" fmla="*/ 1294347 h 1395601"/>
                <a:gd name="connsiteX140" fmla="*/ 6653357 w 10137998"/>
                <a:gd name="connsiteY140" fmla="*/ 1289484 h 1395601"/>
                <a:gd name="connsiteX141" fmla="*/ 6624481 w 10137998"/>
                <a:gd name="connsiteY141" fmla="*/ 1270133 h 1395601"/>
                <a:gd name="connsiteX142" fmla="*/ 6571491 w 10137998"/>
                <a:gd name="connsiteY142" fmla="*/ 1255445 h 1395601"/>
                <a:gd name="connsiteX143" fmla="*/ 6523567 w 10137998"/>
                <a:gd name="connsiteY143" fmla="*/ 1231432 h 1395601"/>
                <a:gd name="connsiteX144" fmla="*/ 6489928 w 10137998"/>
                <a:gd name="connsiteY144" fmla="*/ 1178743 h 1395601"/>
                <a:gd name="connsiteX145" fmla="*/ 6451627 w 10137998"/>
                <a:gd name="connsiteY145" fmla="*/ 1173680 h 1395601"/>
                <a:gd name="connsiteX146" fmla="*/ 6427514 w 10137998"/>
                <a:gd name="connsiteY146" fmla="*/ 1158992 h 1395601"/>
                <a:gd name="connsiteX147" fmla="*/ 6369963 w 10137998"/>
                <a:gd name="connsiteY147" fmla="*/ 1058478 h 1395601"/>
                <a:gd name="connsiteX148" fmla="*/ 6316473 w 10137998"/>
                <a:gd name="connsiteY148" fmla="*/ 981777 h 1395601"/>
                <a:gd name="connsiteX149" fmla="*/ 6220220 w 10137998"/>
                <a:gd name="connsiteY149" fmla="*/ 962526 h 1395601"/>
                <a:gd name="connsiteX150" fmla="*/ 6191344 w 10137998"/>
                <a:gd name="connsiteY150" fmla="*/ 943276 h 1395601"/>
                <a:gd name="connsiteX151" fmla="*/ 6056590 w 10137998"/>
                <a:gd name="connsiteY151" fmla="*/ 943276 h 1395601"/>
                <a:gd name="connsiteX152" fmla="*/ 5998538 w 10137998"/>
                <a:gd name="connsiteY152" fmla="*/ 986539 h 1395601"/>
                <a:gd name="connsiteX153" fmla="*/ 6031475 w 10137998"/>
                <a:gd name="connsiteY153" fmla="*/ 1044591 h 1395601"/>
                <a:gd name="connsiteX154" fmla="*/ 6026612 w 10137998"/>
                <a:gd name="connsiteY154" fmla="*/ 1102043 h 1395601"/>
                <a:gd name="connsiteX155" fmla="*/ 5993174 w 10137998"/>
                <a:gd name="connsiteY155" fmla="*/ 1173981 h 1395601"/>
                <a:gd name="connsiteX156" fmla="*/ 5854460 w 10137998"/>
                <a:gd name="connsiteY156" fmla="*/ 1255545 h 1395601"/>
                <a:gd name="connsiteX157" fmla="*/ 5796708 w 10137998"/>
                <a:gd name="connsiteY157" fmla="*/ 1265271 h 1395601"/>
                <a:gd name="connsiteX158" fmla="*/ 5738957 w 10137998"/>
                <a:gd name="connsiteY158" fmla="*/ 1289484 h 1395601"/>
                <a:gd name="connsiteX159" fmla="*/ 5671981 w 10137998"/>
                <a:gd name="connsiteY159" fmla="*/ 1313498 h 1395601"/>
                <a:gd name="connsiteX160" fmla="*/ 5565802 w 10137998"/>
                <a:gd name="connsiteY160" fmla="*/ 1337711 h 1395601"/>
                <a:gd name="connsiteX161" fmla="*/ 5398513 w 10137998"/>
                <a:gd name="connsiteY161" fmla="*/ 1371149 h 1395601"/>
                <a:gd name="connsiteX162" fmla="*/ 5049697 w 10137998"/>
                <a:gd name="connsiteY162" fmla="*/ 1390299 h 1395601"/>
                <a:gd name="connsiteX163" fmla="*/ 4809767 w 10137998"/>
                <a:gd name="connsiteY163" fmla="*/ 1390499 h 1395601"/>
                <a:gd name="connsiteX164" fmla="*/ 4714117 w 10137998"/>
                <a:gd name="connsiteY164" fmla="*/ 1390600 h 1395601"/>
                <a:gd name="connsiteX165" fmla="*/ 4545424 w 10137998"/>
                <a:gd name="connsiteY165" fmla="*/ 1376412 h 1395601"/>
                <a:gd name="connsiteX166" fmla="*/ 4458797 w 10137998"/>
                <a:gd name="connsiteY166" fmla="*/ 1357162 h 1395601"/>
                <a:gd name="connsiteX167" fmla="*/ 4401045 w 10137998"/>
                <a:gd name="connsiteY167" fmla="*/ 1328286 h 1395601"/>
                <a:gd name="connsiteX168" fmla="*/ 4381795 w 10137998"/>
                <a:gd name="connsiteY168" fmla="*/ 1332748 h 1395601"/>
                <a:gd name="connsiteX169" fmla="*/ 4348156 w 10137998"/>
                <a:gd name="connsiteY169" fmla="*/ 1323122 h 1395601"/>
                <a:gd name="connsiteX170" fmla="*/ 4304993 w 10137998"/>
                <a:gd name="connsiteY170" fmla="*/ 1313397 h 1395601"/>
                <a:gd name="connsiteX171" fmla="*/ 4271254 w 10137998"/>
                <a:gd name="connsiteY171" fmla="*/ 1289484 h 1395601"/>
                <a:gd name="connsiteX172" fmla="*/ 4184627 w 10137998"/>
                <a:gd name="connsiteY172" fmla="*/ 1255645 h 1395601"/>
                <a:gd name="connsiteX173" fmla="*/ 4131939 w 10137998"/>
                <a:gd name="connsiteY173" fmla="*/ 1222208 h 1395601"/>
                <a:gd name="connsiteX174" fmla="*/ 4078749 w 10137998"/>
                <a:gd name="connsiteY174" fmla="*/ 1188569 h 1395601"/>
                <a:gd name="connsiteX175" fmla="*/ 4030924 w 10137998"/>
                <a:gd name="connsiteY175" fmla="*/ 1001228 h 1395601"/>
                <a:gd name="connsiteX176" fmla="*/ 4064161 w 10137998"/>
                <a:gd name="connsiteY176" fmla="*/ 972151 h 1395601"/>
                <a:gd name="connsiteX177" fmla="*/ 3996684 w 10137998"/>
                <a:gd name="connsiteY177" fmla="*/ 966788 h 1395601"/>
                <a:gd name="connsiteX178" fmla="*/ 3953320 w 10137998"/>
                <a:gd name="connsiteY178" fmla="*/ 957163 h 1395601"/>
                <a:gd name="connsiteX179" fmla="*/ 3829194 w 10137998"/>
                <a:gd name="connsiteY179" fmla="*/ 942674 h 1395601"/>
                <a:gd name="connsiteX180" fmla="*/ 3578135 w 10137998"/>
                <a:gd name="connsiteY180" fmla="*/ 904173 h 1395601"/>
                <a:gd name="connsiteX181" fmla="*/ 3380767 w 10137998"/>
                <a:gd name="connsiteY181" fmla="*/ 837398 h 1395601"/>
                <a:gd name="connsiteX182" fmla="*/ 3323016 w 10137998"/>
                <a:gd name="connsiteY182" fmla="*/ 856648 h 1395601"/>
                <a:gd name="connsiteX183" fmla="*/ 3265264 w 10137998"/>
                <a:gd name="connsiteY183" fmla="*/ 885524 h 1395601"/>
                <a:gd name="connsiteX184" fmla="*/ 3236388 w 10137998"/>
                <a:gd name="connsiteY184" fmla="*/ 904775 h 1395601"/>
                <a:gd name="connsiteX185" fmla="*/ 3178637 w 10137998"/>
                <a:gd name="connsiteY185" fmla="*/ 924025 h 1395601"/>
                <a:gd name="connsiteX186" fmla="*/ 3101635 w 10137998"/>
                <a:gd name="connsiteY186" fmla="*/ 943276 h 1395601"/>
                <a:gd name="connsiteX187" fmla="*/ 2947630 w 10137998"/>
                <a:gd name="connsiteY187" fmla="*/ 962526 h 1395601"/>
                <a:gd name="connsiteX188" fmla="*/ 2601121 w 10137998"/>
                <a:gd name="connsiteY188" fmla="*/ 981777 h 1395601"/>
                <a:gd name="connsiteX189" fmla="*/ 2273862 w 10137998"/>
                <a:gd name="connsiteY189" fmla="*/ 972151 h 1395601"/>
                <a:gd name="connsiteX190" fmla="*/ 2206485 w 10137998"/>
                <a:gd name="connsiteY190" fmla="*/ 962526 h 1395601"/>
                <a:gd name="connsiteX191" fmla="*/ 2071731 w 10137998"/>
                <a:gd name="connsiteY191" fmla="*/ 972151 h 1395601"/>
                <a:gd name="connsiteX192" fmla="*/ 2013980 w 10137998"/>
                <a:gd name="connsiteY192" fmla="*/ 991402 h 1395601"/>
                <a:gd name="connsiteX193" fmla="*/ 1946603 w 10137998"/>
                <a:gd name="connsiteY193" fmla="*/ 1029903 h 1395601"/>
                <a:gd name="connsiteX194" fmla="*/ 1859976 w 10137998"/>
                <a:gd name="connsiteY194" fmla="*/ 1049153 h 1395601"/>
                <a:gd name="connsiteX195" fmla="*/ 1831100 w 10137998"/>
                <a:gd name="connsiteY195" fmla="*/ 1078029 h 1395601"/>
                <a:gd name="connsiteX196" fmla="*/ 1792599 w 10137998"/>
                <a:gd name="connsiteY196" fmla="*/ 1087655 h 1395601"/>
                <a:gd name="connsiteX197" fmla="*/ 1725222 w 10137998"/>
                <a:gd name="connsiteY197" fmla="*/ 1106905 h 1395601"/>
                <a:gd name="connsiteX198" fmla="*/ 1638595 w 10137998"/>
                <a:gd name="connsiteY198" fmla="*/ 1116530 h 1395601"/>
                <a:gd name="connsiteX199" fmla="*/ 1523091 w 10137998"/>
                <a:gd name="connsiteY199" fmla="*/ 1135781 h 1395601"/>
                <a:gd name="connsiteX200" fmla="*/ 1359462 w 10137998"/>
                <a:gd name="connsiteY200" fmla="*/ 1155031 h 1395601"/>
                <a:gd name="connsiteX201" fmla="*/ 1041828 w 10137998"/>
                <a:gd name="connsiteY201" fmla="*/ 1174282 h 1395601"/>
                <a:gd name="connsiteX202" fmla="*/ 1003327 w 10137998"/>
                <a:gd name="connsiteY202" fmla="*/ 1183907 h 1395601"/>
                <a:gd name="connsiteX203" fmla="*/ 868574 w 10137998"/>
                <a:gd name="connsiteY203" fmla="*/ 1193532 h 1395601"/>
                <a:gd name="connsiteX204" fmla="*/ 665841 w 10137998"/>
                <a:gd name="connsiteY204" fmla="*/ 1183907 h 1395601"/>
                <a:gd name="connsiteX205" fmla="*/ 541315 w 10137998"/>
                <a:gd name="connsiteY205" fmla="*/ 1164657 h 1395601"/>
                <a:gd name="connsiteX206" fmla="*/ 483563 w 10137998"/>
                <a:gd name="connsiteY206" fmla="*/ 1155031 h 1395601"/>
                <a:gd name="connsiteX207" fmla="*/ 348809 w 10137998"/>
                <a:gd name="connsiteY207" fmla="*/ 1116530 h 1395601"/>
                <a:gd name="connsiteX208" fmla="*/ 310308 w 10137998"/>
                <a:gd name="connsiteY208" fmla="*/ 1097280 h 1395601"/>
                <a:gd name="connsiteX209" fmla="*/ 281433 w 10137998"/>
                <a:gd name="connsiteY209" fmla="*/ 1078029 h 1395601"/>
                <a:gd name="connsiteX210" fmla="*/ 233306 w 10137998"/>
                <a:gd name="connsiteY210" fmla="*/ 1068404 h 1395601"/>
                <a:gd name="connsiteX211" fmla="*/ 194805 w 10137998"/>
                <a:gd name="connsiteY211" fmla="*/ 1058779 h 1395601"/>
                <a:gd name="connsiteX212" fmla="*/ 137054 w 10137998"/>
                <a:gd name="connsiteY212" fmla="*/ 1039528 h 1395601"/>
                <a:gd name="connsiteX213" fmla="*/ 83964 w 10137998"/>
                <a:gd name="connsiteY213" fmla="*/ 1001228 h 1395601"/>
                <a:gd name="connsiteX214" fmla="*/ 11925 w 10137998"/>
                <a:gd name="connsiteY214" fmla="*/ 904775 h 1395601"/>
                <a:gd name="connsiteX215" fmla="*/ 2300 w 10137998"/>
                <a:gd name="connsiteY215" fmla="*/ 875899 h 1395601"/>
                <a:gd name="connsiteX216" fmla="*/ 35738 w 10137998"/>
                <a:gd name="connsiteY216" fmla="*/ 798897 h 1395601"/>
                <a:gd name="connsiteX217" fmla="*/ 79302 w 10137998"/>
                <a:gd name="connsiteY217" fmla="*/ 760396 h 1395601"/>
                <a:gd name="connsiteX218" fmla="*/ 137054 w 10137998"/>
                <a:gd name="connsiteY218" fmla="*/ 741145 h 1395601"/>
                <a:gd name="connsiteX219" fmla="*/ 165929 w 10137998"/>
                <a:gd name="connsiteY219" fmla="*/ 731520 h 1395601"/>
                <a:gd name="connsiteX220" fmla="*/ 238369 w 10137998"/>
                <a:gd name="connsiteY220" fmla="*/ 693320 h 1395601"/>
                <a:gd name="connsiteX221" fmla="*/ 305846 w 10137998"/>
                <a:gd name="connsiteY221" fmla="*/ 669306 h 1395601"/>
                <a:gd name="connsiteX222" fmla="*/ 363397 w 10137998"/>
                <a:gd name="connsiteY222" fmla="*/ 654919 h 1395601"/>
                <a:gd name="connsiteX223" fmla="*/ 445363 w 10137998"/>
                <a:gd name="connsiteY223" fmla="*/ 631005 h 1395601"/>
                <a:gd name="connsiteX224" fmla="*/ 512740 w 10137998"/>
                <a:gd name="connsiteY224" fmla="*/ 611856 h 1395601"/>
                <a:gd name="connsiteX225" fmla="*/ 580016 w 10137998"/>
                <a:gd name="connsiteY225" fmla="*/ 625943 h 1395601"/>
                <a:gd name="connsiteX226" fmla="*/ 608892 w 10137998"/>
                <a:gd name="connsiteY226" fmla="*/ 606792 h 1395601"/>
                <a:gd name="connsiteX227" fmla="*/ 685694 w 10137998"/>
                <a:gd name="connsiteY227" fmla="*/ 606391 h 1395601"/>
                <a:gd name="connsiteX228" fmla="*/ 671305 w 10137998"/>
                <a:gd name="connsiteY228" fmla="*/ 562928 h 1395601"/>
                <a:gd name="connsiteX229" fmla="*/ 608691 w 10137998"/>
                <a:gd name="connsiteY229" fmla="*/ 543376 h 1395601"/>
                <a:gd name="connsiteX230" fmla="*/ 541415 w 10137998"/>
                <a:gd name="connsiteY230" fmla="*/ 519363 h 1395601"/>
                <a:gd name="connsiteX231" fmla="*/ 498352 w 10137998"/>
                <a:gd name="connsiteY231" fmla="*/ 495249 h 1395601"/>
                <a:gd name="connsiteX232" fmla="*/ 455289 w 10137998"/>
                <a:gd name="connsiteY232" fmla="*/ 427973 h 1395601"/>
                <a:gd name="connsiteX233" fmla="*/ 431276 w 10137998"/>
                <a:gd name="connsiteY233" fmla="*/ 317533 h 1395601"/>
                <a:gd name="connsiteX234" fmla="*/ 502814 w 10137998"/>
                <a:gd name="connsiteY234" fmla="*/ 221381 h 1395601"/>
                <a:gd name="connsiteX235" fmla="*/ 531689 w 10137998"/>
                <a:gd name="connsiteY235" fmla="*/ 202130 h 1395601"/>
                <a:gd name="connsiteX236" fmla="*/ 637567 w 10137998"/>
                <a:gd name="connsiteY236" fmla="*/ 182880 h 1395601"/>
                <a:gd name="connsiteX0" fmla="*/ 637567 w 10137998"/>
                <a:gd name="connsiteY0" fmla="*/ 182880 h 1395601"/>
                <a:gd name="connsiteX1" fmla="*/ 695319 w 10137998"/>
                <a:gd name="connsiteY1" fmla="*/ 173255 h 1395601"/>
                <a:gd name="connsiteX2" fmla="*/ 753070 w 10137998"/>
                <a:gd name="connsiteY2" fmla="*/ 154004 h 1395601"/>
                <a:gd name="connsiteX3" fmla="*/ 781946 w 10137998"/>
                <a:gd name="connsiteY3" fmla="*/ 134753 h 1395601"/>
                <a:gd name="connsiteX4" fmla="*/ 878199 w 10137998"/>
                <a:gd name="connsiteY4" fmla="*/ 125128 h 1395601"/>
                <a:gd name="connsiteX5" fmla="*/ 1061079 w 10137998"/>
                <a:gd name="connsiteY5" fmla="*/ 115503 h 1395601"/>
                <a:gd name="connsiteX6" fmla="*/ 1099580 w 10137998"/>
                <a:gd name="connsiteY6" fmla="*/ 105878 h 1395601"/>
                <a:gd name="connsiteX7" fmla="*/ 1301710 w 10137998"/>
                <a:gd name="connsiteY7" fmla="*/ 86627 h 1395601"/>
                <a:gd name="connsiteX8" fmla="*/ 1495820 w 10137998"/>
                <a:gd name="connsiteY8" fmla="*/ 86828 h 1395601"/>
                <a:gd name="connsiteX9" fmla="*/ 1662909 w 10137998"/>
                <a:gd name="connsiteY9" fmla="*/ 82265 h 1395601"/>
                <a:gd name="connsiteX10" fmla="*/ 1691784 w 10137998"/>
                <a:gd name="connsiteY10" fmla="*/ 82366 h 1395601"/>
                <a:gd name="connsiteX11" fmla="*/ 1740011 w 10137998"/>
                <a:gd name="connsiteY11" fmla="*/ 96954 h 1395601"/>
                <a:gd name="connsiteX12" fmla="*/ 1793301 w 10137998"/>
                <a:gd name="connsiteY12" fmla="*/ 87730 h 1395601"/>
                <a:gd name="connsiteX13" fmla="*/ 1874564 w 10137998"/>
                <a:gd name="connsiteY13" fmla="*/ 111743 h 1395601"/>
                <a:gd name="connsiteX14" fmla="*/ 1978554 w 10137998"/>
                <a:gd name="connsiteY14" fmla="*/ 114919 h 1395601"/>
                <a:gd name="connsiteX15" fmla="*/ 2057143 w 10137998"/>
                <a:gd name="connsiteY15" fmla="*/ 125830 h 1395601"/>
                <a:gd name="connsiteX16" fmla="*/ 2110132 w 10137998"/>
                <a:gd name="connsiteY16" fmla="*/ 139917 h 1395601"/>
                <a:gd name="connsiteX17" fmla="*/ 2139108 w 10137998"/>
                <a:gd name="connsiteY17" fmla="*/ 154305 h 1395601"/>
                <a:gd name="connsiteX18" fmla="*/ 2177509 w 10137998"/>
                <a:gd name="connsiteY18" fmla="*/ 163930 h 1395601"/>
                <a:gd name="connsiteX19" fmla="*/ 2321988 w 10137998"/>
                <a:gd name="connsiteY19" fmla="*/ 211756 h 1395601"/>
                <a:gd name="connsiteX20" fmla="*/ 2370115 w 10137998"/>
                <a:gd name="connsiteY20" fmla="*/ 221381 h 1395601"/>
                <a:gd name="connsiteX21" fmla="*/ 2427866 w 10137998"/>
                <a:gd name="connsiteY21" fmla="*/ 269507 h 1395601"/>
                <a:gd name="connsiteX22" fmla="*/ 2485618 w 10137998"/>
                <a:gd name="connsiteY22" fmla="*/ 308008 h 1395601"/>
                <a:gd name="connsiteX23" fmla="*/ 2504868 w 10137998"/>
                <a:gd name="connsiteY23" fmla="*/ 336884 h 1395601"/>
                <a:gd name="connsiteX24" fmla="*/ 2572245 w 10137998"/>
                <a:gd name="connsiteY24" fmla="*/ 365760 h 1395601"/>
                <a:gd name="connsiteX25" fmla="*/ 2629997 w 10137998"/>
                <a:gd name="connsiteY25" fmla="*/ 375385 h 1395601"/>
                <a:gd name="connsiteX26" fmla="*/ 2658873 w 10137998"/>
                <a:gd name="connsiteY26" fmla="*/ 385010 h 1395601"/>
                <a:gd name="connsiteX27" fmla="*/ 2716624 w 10137998"/>
                <a:gd name="connsiteY27" fmla="*/ 394636 h 1395601"/>
                <a:gd name="connsiteX28" fmla="*/ 2745500 w 10137998"/>
                <a:gd name="connsiteY28" fmla="*/ 404261 h 1395601"/>
                <a:gd name="connsiteX29" fmla="*/ 2793626 w 10137998"/>
                <a:gd name="connsiteY29" fmla="*/ 413886 h 1395601"/>
                <a:gd name="connsiteX30" fmla="*/ 2832127 w 10137998"/>
                <a:gd name="connsiteY30" fmla="*/ 423511 h 1395601"/>
                <a:gd name="connsiteX31" fmla="*/ 3140136 w 10137998"/>
                <a:gd name="connsiteY31" fmla="*/ 423511 h 1395601"/>
                <a:gd name="connsiteX32" fmla="*/ 3169011 w 10137998"/>
                <a:gd name="connsiteY32" fmla="*/ 433137 h 1395601"/>
                <a:gd name="connsiteX33" fmla="*/ 3274889 w 10137998"/>
                <a:gd name="connsiteY33" fmla="*/ 442762 h 1395601"/>
                <a:gd name="connsiteX34" fmla="*/ 3515521 w 10137998"/>
                <a:gd name="connsiteY34" fmla="*/ 442762 h 1395601"/>
                <a:gd name="connsiteX35" fmla="*/ 3611774 w 10137998"/>
                <a:gd name="connsiteY35" fmla="*/ 413886 h 1395601"/>
                <a:gd name="connsiteX36" fmla="*/ 3688776 w 10137998"/>
                <a:gd name="connsiteY36" fmla="*/ 394636 h 1395601"/>
                <a:gd name="connsiteX37" fmla="*/ 3842780 w 10137998"/>
                <a:gd name="connsiteY37" fmla="*/ 404261 h 1395601"/>
                <a:gd name="connsiteX38" fmla="*/ 4064161 w 10137998"/>
                <a:gd name="connsiteY38" fmla="*/ 385010 h 1395601"/>
                <a:gd name="connsiteX39" fmla="*/ 4102662 w 10137998"/>
                <a:gd name="connsiteY39" fmla="*/ 375385 h 1395601"/>
                <a:gd name="connsiteX40" fmla="*/ 4179664 w 10137998"/>
                <a:gd name="connsiteY40" fmla="*/ 365760 h 1395601"/>
                <a:gd name="connsiteX41" fmla="*/ 4458797 w 10137998"/>
                <a:gd name="connsiteY41" fmla="*/ 385010 h 1395601"/>
                <a:gd name="connsiteX42" fmla="*/ 4699428 w 10137998"/>
                <a:gd name="connsiteY42" fmla="*/ 404261 h 1395601"/>
                <a:gd name="connsiteX43" fmla="*/ 4814931 w 10137998"/>
                <a:gd name="connsiteY43" fmla="*/ 423511 h 1395601"/>
                <a:gd name="connsiteX44" fmla="*/ 4843807 w 10137998"/>
                <a:gd name="connsiteY44" fmla="*/ 433137 h 1395601"/>
                <a:gd name="connsiteX45" fmla="*/ 4930435 w 10137998"/>
                <a:gd name="connsiteY45" fmla="*/ 442762 h 1395601"/>
                <a:gd name="connsiteX46" fmla="*/ 5017062 w 10137998"/>
                <a:gd name="connsiteY46" fmla="*/ 481263 h 1395601"/>
                <a:gd name="connsiteX47" fmla="*/ 5065188 w 10137998"/>
                <a:gd name="connsiteY47" fmla="*/ 490888 h 1395601"/>
                <a:gd name="connsiteX48" fmla="*/ 5094064 w 10137998"/>
                <a:gd name="connsiteY48" fmla="*/ 500513 h 1395601"/>
                <a:gd name="connsiteX49" fmla="*/ 5171066 w 10137998"/>
                <a:gd name="connsiteY49" fmla="*/ 471638 h 1395601"/>
                <a:gd name="connsiteX50" fmla="*/ 5199942 w 10137998"/>
                <a:gd name="connsiteY50" fmla="*/ 442762 h 1395601"/>
                <a:gd name="connsiteX51" fmla="*/ 5296195 w 10137998"/>
                <a:gd name="connsiteY51" fmla="*/ 433137 h 1395601"/>
                <a:gd name="connsiteX52" fmla="*/ 5373197 w 10137998"/>
                <a:gd name="connsiteY52" fmla="*/ 423511 h 1395601"/>
                <a:gd name="connsiteX53" fmla="*/ 5440574 w 10137998"/>
                <a:gd name="connsiteY53" fmla="*/ 413886 h 1395601"/>
                <a:gd name="connsiteX54" fmla="*/ 5825584 w 10137998"/>
                <a:gd name="connsiteY54" fmla="*/ 394636 h 1395601"/>
                <a:gd name="connsiteX55" fmla="*/ 5892961 w 10137998"/>
                <a:gd name="connsiteY55" fmla="*/ 385010 h 1395601"/>
                <a:gd name="connsiteX56" fmla="*/ 5921837 w 10137998"/>
                <a:gd name="connsiteY56" fmla="*/ 375385 h 1395601"/>
                <a:gd name="connsiteX57" fmla="*/ 6210595 w 10137998"/>
                <a:gd name="connsiteY57" fmla="*/ 385010 h 1395601"/>
                <a:gd name="connsiteX58" fmla="*/ 6383849 w 10137998"/>
                <a:gd name="connsiteY58" fmla="*/ 375385 h 1395601"/>
                <a:gd name="connsiteX59" fmla="*/ 6393475 w 10137998"/>
                <a:gd name="connsiteY59" fmla="*/ 346509 h 1395601"/>
                <a:gd name="connsiteX60" fmla="*/ 6422350 w 10137998"/>
                <a:gd name="connsiteY60" fmla="*/ 327259 h 1395601"/>
                <a:gd name="connsiteX61" fmla="*/ 6470477 w 10137998"/>
                <a:gd name="connsiteY61" fmla="*/ 279132 h 1395601"/>
                <a:gd name="connsiteX62" fmla="*/ 6489727 w 10137998"/>
                <a:gd name="connsiteY62" fmla="*/ 250257 h 1395601"/>
                <a:gd name="connsiteX63" fmla="*/ 6547479 w 10137998"/>
                <a:gd name="connsiteY63" fmla="*/ 211756 h 1395601"/>
                <a:gd name="connsiteX64" fmla="*/ 6605230 w 10137998"/>
                <a:gd name="connsiteY64" fmla="*/ 182880 h 1395601"/>
                <a:gd name="connsiteX65" fmla="*/ 6634106 w 10137998"/>
                <a:gd name="connsiteY65" fmla="*/ 163629 h 1395601"/>
                <a:gd name="connsiteX66" fmla="*/ 6691858 w 10137998"/>
                <a:gd name="connsiteY66" fmla="*/ 144379 h 1395601"/>
                <a:gd name="connsiteX67" fmla="*/ 6720734 w 10137998"/>
                <a:gd name="connsiteY67" fmla="*/ 125128 h 1395601"/>
                <a:gd name="connsiteX68" fmla="*/ 6759235 w 10137998"/>
                <a:gd name="connsiteY68" fmla="*/ 115503 h 1395601"/>
                <a:gd name="connsiteX69" fmla="*/ 6788110 w 10137998"/>
                <a:gd name="connsiteY69" fmla="*/ 105878 h 1395601"/>
                <a:gd name="connsiteX70" fmla="*/ 6970990 w 10137998"/>
                <a:gd name="connsiteY70" fmla="*/ 86627 h 1395601"/>
                <a:gd name="connsiteX71" fmla="*/ 7144245 w 10137998"/>
                <a:gd name="connsiteY71" fmla="*/ 67377 h 1395601"/>
                <a:gd name="connsiteX72" fmla="*/ 7211622 w 10137998"/>
                <a:gd name="connsiteY72" fmla="*/ 57751 h 1395601"/>
                <a:gd name="connsiteX73" fmla="*/ 7423378 w 10137998"/>
                <a:gd name="connsiteY73" fmla="*/ 48126 h 1395601"/>
                <a:gd name="connsiteX74" fmla="*/ 7490755 w 10137998"/>
                <a:gd name="connsiteY74" fmla="*/ 28876 h 1395601"/>
                <a:gd name="connsiteX75" fmla="*/ 7664009 w 10137998"/>
                <a:gd name="connsiteY75" fmla="*/ 19250 h 1395601"/>
                <a:gd name="connsiteX76" fmla="*/ 7789138 w 10137998"/>
                <a:gd name="connsiteY76" fmla="*/ 0 h 1395601"/>
                <a:gd name="connsiteX77" fmla="*/ 7952767 w 10137998"/>
                <a:gd name="connsiteY77" fmla="*/ 9625 h 1395601"/>
                <a:gd name="connsiteX78" fmla="*/ 8097146 w 10137998"/>
                <a:gd name="connsiteY78" fmla="*/ 38501 h 1395601"/>
                <a:gd name="connsiteX79" fmla="*/ 8126022 w 10137998"/>
                <a:gd name="connsiteY79" fmla="*/ 48126 h 1395601"/>
                <a:gd name="connsiteX80" fmla="*/ 8203024 w 10137998"/>
                <a:gd name="connsiteY80" fmla="*/ 67377 h 1395601"/>
                <a:gd name="connsiteX81" fmla="*/ 8241525 w 10137998"/>
                <a:gd name="connsiteY81" fmla="*/ 86627 h 1395601"/>
                <a:gd name="connsiteX82" fmla="*/ 8376279 w 10137998"/>
                <a:gd name="connsiteY82" fmla="*/ 115503 h 1395601"/>
                <a:gd name="connsiteX83" fmla="*/ 8434030 w 10137998"/>
                <a:gd name="connsiteY83" fmla="*/ 134753 h 1395601"/>
                <a:gd name="connsiteX84" fmla="*/ 8511033 w 10137998"/>
                <a:gd name="connsiteY84" fmla="*/ 154004 h 1395601"/>
                <a:gd name="connsiteX85" fmla="*/ 8539908 w 10137998"/>
                <a:gd name="connsiteY85" fmla="*/ 182880 h 1395601"/>
                <a:gd name="connsiteX86" fmla="*/ 8616910 w 10137998"/>
                <a:gd name="connsiteY86" fmla="*/ 231006 h 1395601"/>
                <a:gd name="connsiteX87" fmla="*/ 8665037 w 10137998"/>
                <a:gd name="connsiteY87" fmla="*/ 317633 h 1395601"/>
                <a:gd name="connsiteX88" fmla="*/ 8655411 w 10137998"/>
                <a:gd name="connsiteY88" fmla="*/ 413886 h 1395601"/>
                <a:gd name="connsiteX89" fmla="*/ 8645786 w 10137998"/>
                <a:gd name="connsiteY89" fmla="*/ 442762 h 1395601"/>
                <a:gd name="connsiteX90" fmla="*/ 8616910 w 10137998"/>
                <a:gd name="connsiteY90" fmla="*/ 452387 h 1395601"/>
                <a:gd name="connsiteX91" fmla="*/ 8597660 w 10137998"/>
                <a:gd name="connsiteY91" fmla="*/ 481263 h 1395601"/>
                <a:gd name="connsiteX92" fmla="*/ 8665037 w 10137998"/>
                <a:gd name="connsiteY92" fmla="*/ 519764 h 1395601"/>
                <a:gd name="connsiteX93" fmla="*/ 8713163 w 10137998"/>
                <a:gd name="connsiteY93" fmla="*/ 529389 h 1395601"/>
                <a:gd name="connsiteX94" fmla="*/ 8819041 w 10137998"/>
                <a:gd name="connsiteY94" fmla="*/ 558265 h 1395601"/>
                <a:gd name="connsiteX95" fmla="*/ 8886418 w 10137998"/>
                <a:gd name="connsiteY95" fmla="*/ 548640 h 1395601"/>
                <a:gd name="connsiteX96" fmla="*/ 8953795 w 10137998"/>
                <a:gd name="connsiteY96" fmla="*/ 519764 h 1395601"/>
                <a:gd name="connsiteX97" fmla="*/ 9030797 w 10137998"/>
                <a:gd name="connsiteY97" fmla="*/ 500513 h 1395601"/>
                <a:gd name="connsiteX98" fmla="*/ 9175176 w 10137998"/>
                <a:gd name="connsiteY98" fmla="*/ 490888 h 1395601"/>
                <a:gd name="connsiteX99" fmla="*/ 9483184 w 10137998"/>
                <a:gd name="connsiteY99" fmla="*/ 510139 h 1395601"/>
                <a:gd name="connsiteX100" fmla="*/ 9512060 w 10137998"/>
                <a:gd name="connsiteY100" fmla="*/ 519764 h 1395601"/>
                <a:gd name="connsiteX101" fmla="*/ 9550561 w 10137998"/>
                <a:gd name="connsiteY101" fmla="*/ 529389 h 1395601"/>
                <a:gd name="connsiteX102" fmla="*/ 9579437 w 10137998"/>
                <a:gd name="connsiteY102" fmla="*/ 539015 h 1395601"/>
                <a:gd name="connsiteX103" fmla="*/ 9627563 w 10137998"/>
                <a:gd name="connsiteY103" fmla="*/ 548640 h 1395601"/>
                <a:gd name="connsiteX104" fmla="*/ 9685315 w 10137998"/>
                <a:gd name="connsiteY104" fmla="*/ 567890 h 1395601"/>
                <a:gd name="connsiteX105" fmla="*/ 9771942 w 10137998"/>
                <a:gd name="connsiteY105" fmla="*/ 596766 h 1395601"/>
                <a:gd name="connsiteX106" fmla="*/ 9800818 w 10137998"/>
                <a:gd name="connsiteY106" fmla="*/ 606391 h 1395601"/>
                <a:gd name="connsiteX107" fmla="*/ 9829694 w 10137998"/>
                <a:gd name="connsiteY107" fmla="*/ 616017 h 1395601"/>
                <a:gd name="connsiteX108" fmla="*/ 9925946 w 10137998"/>
                <a:gd name="connsiteY108" fmla="*/ 635267 h 1395601"/>
                <a:gd name="connsiteX109" fmla="*/ 10051075 w 10137998"/>
                <a:gd name="connsiteY109" fmla="*/ 741145 h 1395601"/>
                <a:gd name="connsiteX110" fmla="*/ 10108826 w 10137998"/>
                <a:gd name="connsiteY110" fmla="*/ 798897 h 1395601"/>
                <a:gd name="connsiteX111" fmla="*/ 10118451 w 10137998"/>
                <a:gd name="connsiteY111" fmla="*/ 827772 h 1395601"/>
                <a:gd name="connsiteX112" fmla="*/ 10137702 w 10137998"/>
                <a:gd name="connsiteY112" fmla="*/ 856648 h 1395601"/>
                <a:gd name="connsiteX113" fmla="*/ 10128077 w 10137998"/>
                <a:gd name="connsiteY113" fmla="*/ 885524 h 1395601"/>
                <a:gd name="connsiteX114" fmla="*/ 10070325 w 10137998"/>
                <a:gd name="connsiteY114" fmla="*/ 933650 h 1395601"/>
                <a:gd name="connsiteX115" fmla="*/ 10022199 w 10137998"/>
                <a:gd name="connsiteY115" fmla="*/ 972151 h 1395601"/>
                <a:gd name="connsiteX116" fmla="*/ 10002948 w 10137998"/>
                <a:gd name="connsiteY116" fmla="*/ 1001027 h 1395601"/>
                <a:gd name="connsiteX117" fmla="*/ 9916321 w 10137998"/>
                <a:gd name="connsiteY117" fmla="*/ 1049153 h 1395601"/>
                <a:gd name="connsiteX118" fmla="*/ 9887445 w 10137998"/>
                <a:gd name="connsiteY118" fmla="*/ 1068404 h 1395601"/>
                <a:gd name="connsiteX119" fmla="*/ 9791193 w 10137998"/>
                <a:gd name="connsiteY119" fmla="*/ 1097280 h 1395601"/>
                <a:gd name="connsiteX120" fmla="*/ 9762317 w 10137998"/>
                <a:gd name="connsiteY120" fmla="*/ 1106905 h 1395601"/>
                <a:gd name="connsiteX121" fmla="*/ 9540936 w 10137998"/>
                <a:gd name="connsiteY121" fmla="*/ 1126156 h 1395601"/>
                <a:gd name="connsiteX122" fmla="*/ 9483184 w 10137998"/>
                <a:gd name="connsiteY122" fmla="*/ 1135781 h 1395601"/>
                <a:gd name="connsiteX123" fmla="*/ 9406182 w 10137998"/>
                <a:gd name="connsiteY123" fmla="*/ 1145406 h 1395601"/>
                <a:gd name="connsiteX124" fmla="*/ 9372343 w 10137998"/>
                <a:gd name="connsiteY124" fmla="*/ 1202656 h 1395601"/>
                <a:gd name="connsiteX125" fmla="*/ 9219041 w 10137998"/>
                <a:gd name="connsiteY125" fmla="*/ 1217045 h 1395601"/>
                <a:gd name="connsiteX126" fmla="*/ 8761891 w 10137998"/>
                <a:gd name="connsiteY126" fmla="*/ 1231532 h 1395601"/>
                <a:gd name="connsiteX127" fmla="*/ 8511033 w 10137998"/>
                <a:gd name="connsiteY127" fmla="*/ 1193532 h 1395601"/>
                <a:gd name="connsiteX128" fmla="*/ 8472531 w 10137998"/>
                <a:gd name="connsiteY128" fmla="*/ 1212783 h 1395601"/>
                <a:gd name="connsiteX129" fmla="*/ 8414780 w 10137998"/>
                <a:gd name="connsiteY129" fmla="*/ 1251284 h 1395601"/>
                <a:gd name="connsiteX130" fmla="*/ 8347403 w 10137998"/>
                <a:gd name="connsiteY130" fmla="*/ 1270535 h 1395601"/>
                <a:gd name="connsiteX131" fmla="*/ 8318527 w 10137998"/>
                <a:gd name="connsiteY131" fmla="*/ 1280160 h 1395601"/>
                <a:gd name="connsiteX132" fmla="*/ 8081655 w 10137998"/>
                <a:gd name="connsiteY132" fmla="*/ 1337510 h 1395601"/>
                <a:gd name="connsiteX133" fmla="*/ 7933416 w 10137998"/>
                <a:gd name="connsiteY133" fmla="*/ 1361424 h 1395601"/>
                <a:gd name="connsiteX134" fmla="*/ 7663308 w 10137998"/>
                <a:gd name="connsiteY134" fmla="*/ 1380774 h 1395601"/>
                <a:gd name="connsiteX135" fmla="*/ 7326524 w 10137998"/>
                <a:gd name="connsiteY135" fmla="*/ 1380774 h 1395601"/>
                <a:gd name="connsiteX136" fmla="*/ 7111811 w 10137998"/>
                <a:gd name="connsiteY136" fmla="*/ 1366386 h 1395601"/>
                <a:gd name="connsiteX137" fmla="*/ 6938154 w 10137998"/>
                <a:gd name="connsiteY137" fmla="*/ 1342374 h 1395601"/>
                <a:gd name="connsiteX138" fmla="*/ 6735222 w 10137998"/>
                <a:gd name="connsiteY138" fmla="*/ 1304073 h 1395601"/>
                <a:gd name="connsiteX139" fmla="*/ 6686995 w 10137998"/>
                <a:gd name="connsiteY139" fmla="*/ 1294347 h 1395601"/>
                <a:gd name="connsiteX140" fmla="*/ 6653357 w 10137998"/>
                <a:gd name="connsiteY140" fmla="*/ 1289484 h 1395601"/>
                <a:gd name="connsiteX141" fmla="*/ 6624481 w 10137998"/>
                <a:gd name="connsiteY141" fmla="*/ 1270133 h 1395601"/>
                <a:gd name="connsiteX142" fmla="*/ 6571491 w 10137998"/>
                <a:gd name="connsiteY142" fmla="*/ 1255445 h 1395601"/>
                <a:gd name="connsiteX143" fmla="*/ 6523567 w 10137998"/>
                <a:gd name="connsiteY143" fmla="*/ 1231432 h 1395601"/>
                <a:gd name="connsiteX144" fmla="*/ 6489928 w 10137998"/>
                <a:gd name="connsiteY144" fmla="*/ 1178743 h 1395601"/>
                <a:gd name="connsiteX145" fmla="*/ 6451627 w 10137998"/>
                <a:gd name="connsiteY145" fmla="*/ 1173680 h 1395601"/>
                <a:gd name="connsiteX146" fmla="*/ 6427514 w 10137998"/>
                <a:gd name="connsiteY146" fmla="*/ 1158992 h 1395601"/>
                <a:gd name="connsiteX147" fmla="*/ 6369963 w 10137998"/>
                <a:gd name="connsiteY147" fmla="*/ 1058478 h 1395601"/>
                <a:gd name="connsiteX148" fmla="*/ 6316473 w 10137998"/>
                <a:gd name="connsiteY148" fmla="*/ 981777 h 1395601"/>
                <a:gd name="connsiteX149" fmla="*/ 6220220 w 10137998"/>
                <a:gd name="connsiteY149" fmla="*/ 962526 h 1395601"/>
                <a:gd name="connsiteX150" fmla="*/ 6191344 w 10137998"/>
                <a:gd name="connsiteY150" fmla="*/ 943276 h 1395601"/>
                <a:gd name="connsiteX151" fmla="*/ 6056590 w 10137998"/>
                <a:gd name="connsiteY151" fmla="*/ 943276 h 1395601"/>
                <a:gd name="connsiteX152" fmla="*/ 5998538 w 10137998"/>
                <a:gd name="connsiteY152" fmla="*/ 986539 h 1395601"/>
                <a:gd name="connsiteX153" fmla="*/ 6031475 w 10137998"/>
                <a:gd name="connsiteY153" fmla="*/ 1044591 h 1395601"/>
                <a:gd name="connsiteX154" fmla="*/ 6026612 w 10137998"/>
                <a:gd name="connsiteY154" fmla="*/ 1102043 h 1395601"/>
                <a:gd name="connsiteX155" fmla="*/ 5993174 w 10137998"/>
                <a:gd name="connsiteY155" fmla="*/ 1173981 h 1395601"/>
                <a:gd name="connsiteX156" fmla="*/ 5854460 w 10137998"/>
                <a:gd name="connsiteY156" fmla="*/ 1255545 h 1395601"/>
                <a:gd name="connsiteX157" fmla="*/ 5796708 w 10137998"/>
                <a:gd name="connsiteY157" fmla="*/ 1265271 h 1395601"/>
                <a:gd name="connsiteX158" fmla="*/ 5738957 w 10137998"/>
                <a:gd name="connsiteY158" fmla="*/ 1289484 h 1395601"/>
                <a:gd name="connsiteX159" fmla="*/ 5671981 w 10137998"/>
                <a:gd name="connsiteY159" fmla="*/ 1313498 h 1395601"/>
                <a:gd name="connsiteX160" fmla="*/ 5565802 w 10137998"/>
                <a:gd name="connsiteY160" fmla="*/ 1337711 h 1395601"/>
                <a:gd name="connsiteX161" fmla="*/ 5398513 w 10137998"/>
                <a:gd name="connsiteY161" fmla="*/ 1371149 h 1395601"/>
                <a:gd name="connsiteX162" fmla="*/ 5049697 w 10137998"/>
                <a:gd name="connsiteY162" fmla="*/ 1390299 h 1395601"/>
                <a:gd name="connsiteX163" fmla="*/ 4809767 w 10137998"/>
                <a:gd name="connsiteY163" fmla="*/ 1390499 h 1395601"/>
                <a:gd name="connsiteX164" fmla="*/ 4714117 w 10137998"/>
                <a:gd name="connsiteY164" fmla="*/ 1390600 h 1395601"/>
                <a:gd name="connsiteX165" fmla="*/ 4545424 w 10137998"/>
                <a:gd name="connsiteY165" fmla="*/ 1376412 h 1395601"/>
                <a:gd name="connsiteX166" fmla="*/ 4458797 w 10137998"/>
                <a:gd name="connsiteY166" fmla="*/ 1357162 h 1395601"/>
                <a:gd name="connsiteX167" fmla="*/ 4401045 w 10137998"/>
                <a:gd name="connsiteY167" fmla="*/ 1328286 h 1395601"/>
                <a:gd name="connsiteX168" fmla="*/ 4381795 w 10137998"/>
                <a:gd name="connsiteY168" fmla="*/ 1332748 h 1395601"/>
                <a:gd name="connsiteX169" fmla="*/ 4348156 w 10137998"/>
                <a:gd name="connsiteY169" fmla="*/ 1323122 h 1395601"/>
                <a:gd name="connsiteX170" fmla="*/ 4304993 w 10137998"/>
                <a:gd name="connsiteY170" fmla="*/ 1313397 h 1395601"/>
                <a:gd name="connsiteX171" fmla="*/ 4271254 w 10137998"/>
                <a:gd name="connsiteY171" fmla="*/ 1289484 h 1395601"/>
                <a:gd name="connsiteX172" fmla="*/ 4184627 w 10137998"/>
                <a:gd name="connsiteY172" fmla="*/ 1255645 h 1395601"/>
                <a:gd name="connsiteX173" fmla="*/ 4131939 w 10137998"/>
                <a:gd name="connsiteY173" fmla="*/ 1222208 h 1395601"/>
                <a:gd name="connsiteX174" fmla="*/ 4078749 w 10137998"/>
                <a:gd name="connsiteY174" fmla="*/ 1188569 h 1395601"/>
                <a:gd name="connsiteX175" fmla="*/ 4030924 w 10137998"/>
                <a:gd name="connsiteY175" fmla="*/ 1001228 h 1395601"/>
                <a:gd name="connsiteX176" fmla="*/ 4064161 w 10137998"/>
                <a:gd name="connsiteY176" fmla="*/ 972151 h 1395601"/>
                <a:gd name="connsiteX177" fmla="*/ 3996684 w 10137998"/>
                <a:gd name="connsiteY177" fmla="*/ 966788 h 1395601"/>
                <a:gd name="connsiteX178" fmla="*/ 3953320 w 10137998"/>
                <a:gd name="connsiteY178" fmla="*/ 957163 h 1395601"/>
                <a:gd name="connsiteX179" fmla="*/ 3829194 w 10137998"/>
                <a:gd name="connsiteY179" fmla="*/ 942674 h 1395601"/>
                <a:gd name="connsiteX180" fmla="*/ 3578135 w 10137998"/>
                <a:gd name="connsiteY180" fmla="*/ 904173 h 1395601"/>
                <a:gd name="connsiteX181" fmla="*/ 3380767 w 10137998"/>
                <a:gd name="connsiteY181" fmla="*/ 837398 h 1395601"/>
                <a:gd name="connsiteX182" fmla="*/ 3323016 w 10137998"/>
                <a:gd name="connsiteY182" fmla="*/ 856648 h 1395601"/>
                <a:gd name="connsiteX183" fmla="*/ 3265264 w 10137998"/>
                <a:gd name="connsiteY183" fmla="*/ 885524 h 1395601"/>
                <a:gd name="connsiteX184" fmla="*/ 3236388 w 10137998"/>
                <a:gd name="connsiteY184" fmla="*/ 904775 h 1395601"/>
                <a:gd name="connsiteX185" fmla="*/ 3178637 w 10137998"/>
                <a:gd name="connsiteY185" fmla="*/ 924025 h 1395601"/>
                <a:gd name="connsiteX186" fmla="*/ 3101635 w 10137998"/>
                <a:gd name="connsiteY186" fmla="*/ 943276 h 1395601"/>
                <a:gd name="connsiteX187" fmla="*/ 2947630 w 10137998"/>
                <a:gd name="connsiteY187" fmla="*/ 962526 h 1395601"/>
                <a:gd name="connsiteX188" fmla="*/ 2601121 w 10137998"/>
                <a:gd name="connsiteY188" fmla="*/ 981777 h 1395601"/>
                <a:gd name="connsiteX189" fmla="*/ 2273862 w 10137998"/>
                <a:gd name="connsiteY189" fmla="*/ 972151 h 1395601"/>
                <a:gd name="connsiteX190" fmla="*/ 2206485 w 10137998"/>
                <a:gd name="connsiteY190" fmla="*/ 962526 h 1395601"/>
                <a:gd name="connsiteX191" fmla="*/ 2071731 w 10137998"/>
                <a:gd name="connsiteY191" fmla="*/ 972151 h 1395601"/>
                <a:gd name="connsiteX192" fmla="*/ 2013980 w 10137998"/>
                <a:gd name="connsiteY192" fmla="*/ 991402 h 1395601"/>
                <a:gd name="connsiteX193" fmla="*/ 1946603 w 10137998"/>
                <a:gd name="connsiteY193" fmla="*/ 1029903 h 1395601"/>
                <a:gd name="connsiteX194" fmla="*/ 1859976 w 10137998"/>
                <a:gd name="connsiteY194" fmla="*/ 1049153 h 1395601"/>
                <a:gd name="connsiteX195" fmla="*/ 1831100 w 10137998"/>
                <a:gd name="connsiteY195" fmla="*/ 1078029 h 1395601"/>
                <a:gd name="connsiteX196" fmla="*/ 1792599 w 10137998"/>
                <a:gd name="connsiteY196" fmla="*/ 1087655 h 1395601"/>
                <a:gd name="connsiteX197" fmla="*/ 1725222 w 10137998"/>
                <a:gd name="connsiteY197" fmla="*/ 1106905 h 1395601"/>
                <a:gd name="connsiteX198" fmla="*/ 1638595 w 10137998"/>
                <a:gd name="connsiteY198" fmla="*/ 1116530 h 1395601"/>
                <a:gd name="connsiteX199" fmla="*/ 1523091 w 10137998"/>
                <a:gd name="connsiteY199" fmla="*/ 1135781 h 1395601"/>
                <a:gd name="connsiteX200" fmla="*/ 1359462 w 10137998"/>
                <a:gd name="connsiteY200" fmla="*/ 1155031 h 1395601"/>
                <a:gd name="connsiteX201" fmla="*/ 1041828 w 10137998"/>
                <a:gd name="connsiteY201" fmla="*/ 1174282 h 1395601"/>
                <a:gd name="connsiteX202" fmla="*/ 1003327 w 10137998"/>
                <a:gd name="connsiteY202" fmla="*/ 1183907 h 1395601"/>
                <a:gd name="connsiteX203" fmla="*/ 868574 w 10137998"/>
                <a:gd name="connsiteY203" fmla="*/ 1193532 h 1395601"/>
                <a:gd name="connsiteX204" fmla="*/ 665841 w 10137998"/>
                <a:gd name="connsiteY204" fmla="*/ 1183907 h 1395601"/>
                <a:gd name="connsiteX205" fmla="*/ 541315 w 10137998"/>
                <a:gd name="connsiteY205" fmla="*/ 1164657 h 1395601"/>
                <a:gd name="connsiteX206" fmla="*/ 483563 w 10137998"/>
                <a:gd name="connsiteY206" fmla="*/ 1155031 h 1395601"/>
                <a:gd name="connsiteX207" fmla="*/ 348809 w 10137998"/>
                <a:gd name="connsiteY207" fmla="*/ 1116530 h 1395601"/>
                <a:gd name="connsiteX208" fmla="*/ 310308 w 10137998"/>
                <a:gd name="connsiteY208" fmla="*/ 1097280 h 1395601"/>
                <a:gd name="connsiteX209" fmla="*/ 281433 w 10137998"/>
                <a:gd name="connsiteY209" fmla="*/ 1078029 h 1395601"/>
                <a:gd name="connsiteX210" fmla="*/ 233306 w 10137998"/>
                <a:gd name="connsiteY210" fmla="*/ 1068404 h 1395601"/>
                <a:gd name="connsiteX211" fmla="*/ 194805 w 10137998"/>
                <a:gd name="connsiteY211" fmla="*/ 1058779 h 1395601"/>
                <a:gd name="connsiteX212" fmla="*/ 137054 w 10137998"/>
                <a:gd name="connsiteY212" fmla="*/ 1039528 h 1395601"/>
                <a:gd name="connsiteX213" fmla="*/ 83964 w 10137998"/>
                <a:gd name="connsiteY213" fmla="*/ 1001228 h 1395601"/>
                <a:gd name="connsiteX214" fmla="*/ 11925 w 10137998"/>
                <a:gd name="connsiteY214" fmla="*/ 904775 h 1395601"/>
                <a:gd name="connsiteX215" fmla="*/ 2300 w 10137998"/>
                <a:gd name="connsiteY215" fmla="*/ 875899 h 1395601"/>
                <a:gd name="connsiteX216" fmla="*/ 35738 w 10137998"/>
                <a:gd name="connsiteY216" fmla="*/ 798897 h 1395601"/>
                <a:gd name="connsiteX217" fmla="*/ 79302 w 10137998"/>
                <a:gd name="connsiteY217" fmla="*/ 760396 h 1395601"/>
                <a:gd name="connsiteX218" fmla="*/ 137054 w 10137998"/>
                <a:gd name="connsiteY218" fmla="*/ 741145 h 1395601"/>
                <a:gd name="connsiteX219" fmla="*/ 165929 w 10137998"/>
                <a:gd name="connsiteY219" fmla="*/ 731520 h 1395601"/>
                <a:gd name="connsiteX220" fmla="*/ 238369 w 10137998"/>
                <a:gd name="connsiteY220" fmla="*/ 693320 h 1395601"/>
                <a:gd name="connsiteX221" fmla="*/ 305846 w 10137998"/>
                <a:gd name="connsiteY221" fmla="*/ 669306 h 1395601"/>
                <a:gd name="connsiteX222" fmla="*/ 363397 w 10137998"/>
                <a:gd name="connsiteY222" fmla="*/ 654919 h 1395601"/>
                <a:gd name="connsiteX223" fmla="*/ 445363 w 10137998"/>
                <a:gd name="connsiteY223" fmla="*/ 631005 h 1395601"/>
                <a:gd name="connsiteX224" fmla="*/ 512740 w 10137998"/>
                <a:gd name="connsiteY224" fmla="*/ 611856 h 1395601"/>
                <a:gd name="connsiteX225" fmla="*/ 580016 w 10137998"/>
                <a:gd name="connsiteY225" fmla="*/ 625943 h 1395601"/>
                <a:gd name="connsiteX226" fmla="*/ 608892 w 10137998"/>
                <a:gd name="connsiteY226" fmla="*/ 606792 h 1395601"/>
                <a:gd name="connsiteX227" fmla="*/ 685694 w 10137998"/>
                <a:gd name="connsiteY227" fmla="*/ 606391 h 1395601"/>
                <a:gd name="connsiteX228" fmla="*/ 671305 w 10137998"/>
                <a:gd name="connsiteY228" fmla="*/ 562928 h 1395601"/>
                <a:gd name="connsiteX229" fmla="*/ 608691 w 10137998"/>
                <a:gd name="connsiteY229" fmla="*/ 543376 h 1395601"/>
                <a:gd name="connsiteX230" fmla="*/ 541415 w 10137998"/>
                <a:gd name="connsiteY230" fmla="*/ 519363 h 1395601"/>
                <a:gd name="connsiteX231" fmla="*/ 498352 w 10137998"/>
                <a:gd name="connsiteY231" fmla="*/ 495249 h 1395601"/>
                <a:gd name="connsiteX232" fmla="*/ 455289 w 10137998"/>
                <a:gd name="connsiteY232" fmla="*/ 427973 h 1395601"/>
                <a:gd name="connsiteX233" fmla="*/ 431276 w 10137998"/>
                <a:gd name="connsiteY233" fmla="*/ 317533 h 1395601"/>
                <a:gd name="connsiteX234" fmla="*/ 502814 w 10137998"/>
                <a:gd name="connsiteY234" fmla="*/ 221381 h 1395601"/>
                <a:gd name="connsiteX235" fmla="*/ 531689 w 10137998"/>
                <a:gd name="connsiteY235" fmla="*/ 202130 h 1395601"/>
                <a:gd name="connsiteX236" fmla="*/ 637567 w 10137998"/>
                <a:gd name="connsiteY236" fmla="*/ 182880 h 1395601"/>
                <a:gd name="connsiteX0" fmla="*/ 637567 w 10137998"/>
                <a:gd name="connsiteY0" fmla="*/ 182880 h 1395601"/>
                <a:gd name="connsiteX1" fmla="*/ 695319 w 10137998"/>
                <a:gd name="connsiteY1" fmla="*/ 173255 h 1395601"/>
                <a:gd name="connsiteX2" fmla="*/ 753070 w 10137998"/>
                <a:gd name="connsiteY2" fmla="*/ 154004 h 1395601"/>
                <a:gd name="connsiteX3" fmla="*/ 781946 w 10137998"/>
                <a:gd name="connsiteY3" fmla="*/ 134753 h 1395601"/>
                <a:gd name="connsiteX4" fmla="*/ 878199 w 10137998"/>
                <a:gd name="connsiteY4" fmla="*/ 125128 h 1395601"/>
                <a:gd name="connsiteX5" fmla="*/ 1061079 w 10137998"/>
                <a:gd name="connsiteY5" fmla="*/ 115503 h 1395601"/>
                <a:gd name="connsiteX6" fmla="*/ 1099580 w 10137998"/>
                <a:gd name="connsiteY6" fmla="*/ 105878 h 1395601"/>
                <a:gd name="connsiteX7" fmla="*/ 1301710 w 10137998"/>
                <a:gd name="connsiteY7" fmla="*/ 86627 h 1395601"/>
                <a:gd name="connsiteX8" fmla="*/ 1495820 w 10137998"/>
                <a:gd name="connsiteY8" fmla="*/ 86828 h 1395601"/>
                <a:gd name="connsiteX9" fmla="*/ 1662909 w 10137998"/>
                <a:gd name="connsiteY9" fmla="*/ 82265 h 1395601"/>
                <a:gd name="connsiteX10" fmla="*/ 1691784 w 10137998"/>
                <a:gd name="connsiteY10" fmla="*/ 82366 h 1395601"/>
                <a:gd name="connsiteX11" fmla="*/ 1740011 w 10137998"/>
                <a:gd name="connsiteY11" fmla="*/ 96954 h 1395601"/>
                <a:gd name="connsiteX12" fmla="*/ 1793301 w 10137998"/>
                <a:gd name="connsiteY12" fmla="*/ 87730 h 1395601"/>
                <a:gd name="connsiteX13" fmla="*/ 1874564 w 10137998"/>
                <a:gd name="connsiteY13" fmla="*/ 111743 h 1395601"/>
                <a:gd name="connsiteX14" fmla="*/ 1978554 w 10137998"/>
                <a:gd name="connsiteY14" fmla="*/ 114919 h 1395601"/>
                <a:gd name="connsiteX15" fmla="*/ 2057143 w 10137998"/>
                <a:gd name="connsiteY15" fmla="*/ 125830 h 1395601"/>
                <a:gd name="connsiteX16" fmla="*/ 2110132 w 10137998"/>
                <a:gd name="connsiteY16" fmla="*/ 139917 h 1395601"/>
                <a:gd name="connsiteX17" fmla="*/ 2139108 w 10137998"/>
                <a:gd name="connsiteY17" fmla="*/ 154305 h 1395601"/>
                <a:gd name="connsiteX18" fmla="*/ 2177509 w 10137998"/>
                <a:gd name="connsiteY18" fmla="*/ 163930 h 1395601"/>
                <a:gd name="connsiteX19" fmla="*/ 2321988 w 10137998"/>
                <a:gd name="connsiteY19" fmla="*/ 211756 h 1395601"/>
                <a:gd name="connsiteX20" fmla="*/ 2370115 w 10137998"/>
                <a:gd name="connsiteY20" fmla="*/ 221381 h 1395601"/>
                <a:gd name="connsiteX21" fmla="*/ 2427866 w 10137998"/>
                <a:gd name="connsiteY21" fmla="*/ 269507 h 1395601"/>
                <a:gd name="connsiteX22" fmla="*/ 2485618 w 10137998"/>
                <a:gd name="connsiteY22" fmla="*/ 308008 h 1395601"/>
                <a:gd name="connsiteX23" fmla="*/ 2504868 w 10137998"/>
                <a:gd name="connsiteY23" fmla="*/ 336884 h 1395601"/>
                <a:gd name="connsiteX24" fmla="*/ 2572245 w 10137998"/>
                <a:gd name="connsiteY24" fmla="*/ 365760 h 1395601"/>
                <a:gd name="connsiteX25" fmla="*/ 2629997 w 10137998"/>
                <a:gd name="connsiteY25" fmla="*/ 375385 h 1395601"/>
                <a:gd name="connsiteX26" fmla="*/ 2658873 w 10137998"/>
                <a:gd name="connsiteY26" fmla="*/ 385010 h 1395601"/>
                <a:gd name="connsiteX27" fmla="*/ 2716624 w 10137998"/>
                <a:gd name="connsiteY27" fmla="*/ 394636 h 1395601"/>
                <a:gd name="connsiteX28" fmla="*/ 2745500 w 10137998"/>
                <a:gd name="connsiteY28" fmla="*/ 404261 h 1395601"/>
                <a:gd name="connsiteX29" fmla="*/ 2793626 w 10137998"/>
                <a:gd name="connsiteY29" fmla="*/ 413886 h 1395601"/>
                <a:gd name="connsiteX30" fmla="*/ 2832127 w 10137998"/>
                <a:gd name="connsiteY30" fmla="*/ 423511 h 1395601"/>
                <a:gd name="connsiteX31" fmla="*/ 3140136 w 10137998"/>
                <a:gd name="connsiteY31" fmla="*/ 423511 h 1395601"/>
                <a:gd name="connsiteX32" fmla="*/ 3169011 w 10137998"/>
                <a:gd name="connsiteY32" fmla="*/ 433137 h 1395601"/>
                <a:gd name="connsiteX33" fmla="*/ 3274889 w 10137998"/>
                <a:gd name="connsiteY33" fmla="*/ 442762 h 1395601"/>
                <a:gd name="connsiteX34" fmla="*/ 3515521 w 10137998"/>
                <a:gd name="connsiteY34" fmla="*/ 442762 h 1395601"/>
                <a:gd name="connsiteX35" fmla="*/ 3611774 w 10137998"/>
                <a:gd name="connsiteY35" fmla="*/ 413886 h 1395601"/>
                <a:gd name="connsiteX36" fmla="*/ 3688776 w 10137998"/>
                <a:gd name="connsiteY36" fmla="*/ 394636 h 1395601"/>
                <a:gd name="connsiteX37" fmla="*/ 3842780 w 10137998"/>
                <a:gd name="connsiteY37" fmla="*/ 404261 h 1395601"/>
                <a:gd name="connsiteX38" fmla="*/ 4064161 w 10137998"/>
                <a:gd name="connsiteY38" fmla="*/ 385010 h 1395601"/>
                <a:gd name="connsiteX39" fmla="*/ 4102662 w 10137998"/>
                <a:gd name="connsiteY39" fmla="*/ 375385 h 1395601"/>
                <a:gd name="connsiteX40" fmla="*/ 4179664 w 10137998"/>
                <a:gd name="connsiteY40" fmla="*/ 365760 h 1395601"/>
                <a:gd name="connsiteX41" fmla="*/ 4458797 w 10137998"/>
                <a:gd name="connsiteY41" fmla="*/ 385010 h 1395601"/>
                <a:gd name="connsiteX42" fmla="*/ 4699428 w 10137998"/>
                <a:gd name="connsiteY42" fmla="*/ 404261 h 1395601"/>
                <a:gd name="connsiteX43" fmla="*/ 4814931 w 10137998"/>
                <a:gd name="connsiteY43" fmla="*/ 423511 h 1395601"/>
                <a:gd name="connsiteX44" fmla="*/ 4843807 w 10137998"/>
                <a:gd name="connsiteY44" fmla="*/ 433137 h 1395601"/>
                <a:gd name="connsiteX45" fmla="*/ 4930435 w 10137998"/>
                <a:gd name="connsiteY45" fmla="*/ 442762 h 1395601"/>
                <a:gd name="connsiteX46" fmla="*/ 5017062 w 10137998"/>
                <a:gd name="connsiteY46" fmla="*/ 481263 h 1395601"/>
                <a:gd name="connsiteX47" fmla="*/ 5065188 w 10137998"/>
                <a:gd name="connsiteY47" fmla="*/ 490888 h 1395601"/>
                <a:gd name="connsiteX48" fmla="*/ 5094064 w 10137998"/>
                <a:gd name="connsiteY48" fmla="*/ 500513 h 1395601"/>
                <a:gd name="connsiteX49" fmla="*/ 5171066 w 10137998"/>
                <a:gd name="connsiteY49" fmla="*/ 471638 h 1395601"/>
                <a:gd name="connsiteX50" fmla="*/ 5199942 w 10137998"/>
                <a:gd name="connsiteY50" fmla="*/ 442762 h 1395601"/>
                <a:gd name="connsiteX51" fmla="*/ 5296195 w 10137998"/>
                <a:gd name="connsiteY51" fmla="*/ 433137 h 1395601"/>
                <a:gd name="connsiteX52" fmla="*/ 5373197 w 10137998"/>
                <a:gd name="connsiteY52" fmla="*/ 423511 h 1395601"/>
                <a:gd name="connsiteX53" fmla="*/ 5440574 w 10137998"/>
                <a:gd name="connsiteY53" fmla="*/ 413886 h 1395601"/>
                <a:gd name="connsiteX54" fmla="*/ 5825584 w 10137998"/>
                <a:gd name="connsiteY54" fmla="*/ 394636 h 1395601"/>
                <a:gd name="connsiteX55" fmla="*/ 5892961 w 10137998"/>
                <a:gd name="connsiteY55" fmla="*/ 385010 h 1395601"/>
                <a:gd name="connsiteX56" fmla="*/ 5921837 w 10137998"/>
                <a:gd name="connsiteY56" fmla="*/ 375385 h 1395601"/>
                <a:gd name="connsiteX57" fmla="*/ 6210595 w 10137998"/>
                <a:gd name="connsiteY57" fmla="*/ 385010 h 1395601"/>
                <a:gd name="connsiteX58" fmla="*/ 6383849 w 10137998"/>
                <a:gd name="connsiteY58" fmla="*/ 375385 h 1395601"/>
                <a:gd name="connsiteX59" fmla="*/ 6393475 w 10137998"/>
                <a:gd name="connsiteY59" fmla="*/ 346509 h 1395601"/>
                <a:gd name="connsiteX60" fmla="*/ 6422350 w 10137998"/>
                <a:gd name="connsiteY60" fmla="*/ 327259 h 1395601"/>
                <a:gd name="connsiteX61" fmla="*/ 6470477 w 10137998"/>
                <a:gd name="connsiteY61" fmla="*/ 279132 h 1395601"/>
                <a:gd name="connsiteX62" fmla="*/ 6489727 w 10137998"/>
                <a:gd name="connsiteY62" fmla="*/ 250257 h 1395601"/>
                <a:gd name="connsiteX63" fmla="*/ 6547479 w 10137998"/>
                <a:gd name="connsiteY63" fmla="*/ 211756 h 1395601"/>
                <a:gd name="connsiteX64" fmla="*/ 6605230 w 10137998"/>
                <a:gd name="connsiteY64" fmla="*/ 182880 h 1395601"/>
                <a:gd name="connsiteX65" fmla="*/ 6634106 w 10137998"/>
                <a:gd name="connsiteY65" fmla="*/ 163629 h 1395601"/>
                <a:gd name="connsiteX66" fmla="*/ 6691858 w 10137998"/>
                <a:gd name="connsiteY66" fmla="*/ 144379 h 1395601"/>
                <a:gd name="connsiteX67" fmla="*/ 6720734 w 10137998"/>
                <a:gd name="connsiteY67" fmla="*/ 125128 h 1395601"/>
                <a:gd name="connsiteX68" fmla="*/ 6759235 w 10137998"/>
                <a:gd name="connsiteY68" fmla="*/ 115503 h 1395601"/>
                <a:gd name="connsiteX69" fmla="*/ 6788110 w 10137998"/>
                <a:gd name="connsiteY69" fmla="*/ 105878 h 1395601"/>
                <a:gd name="connsiteX70" fmla="*/ 6970990 w 10137998"/>
                <a:gd name="connsiteY70" fmla="*/ 86627 h 1395601"/>
                <a:gd name="connsiteX71" fmla="*/ 7144245 w 10137998"/>
                <a:gd name="connsiteY71" fmla="*/ 67377 h 1395601"/>
                <a:gd name="connsiteX72" fmla="*/ 7211622 w 10137998"/>
                <a:gd name="connsiteY72" fmla="*/ 57751 h 1395601"/>
                <a:gd name="connsiteX73" fmla="*/ 7423378 w 10137998"/>
                <a:gd name="connsiteY73" fmla="*/ 48126 h 1395601"/>
                <a:gd name="connsiteX74" fmla="*/ 7490755 w 10137998"/>
                <a:gd name="connsiteY74" fmla="*/ 28876 h 1395601"/>
                <a:gd name="connsiteX75" fmla="*/ 7664009 w 10137998"/>
                <a:gd name="connsiteY75" fmla="*/ 19250 h 1395601"/>
                <a:gd name="connsiteX76" fmla="*/ 7789138 w 10137998"/>
                <a:gd name="connsiteY76" fmla="*/ 0 h 1395601"/>
                <a:gd name="connsiteX77" fmla="*/ 7952767 w 10137998"/>
                <a:gd name="connsiteY77" fmla="*/ 9625 h 1395601"/>
                <a:gd name="connsiteX78" fmla="*/ 8097146 w 10137998"/>
                <a:gd name="connsiteY78" fmla="*/ 38501 h 1395601"/>
                <a:gd name="connsiteX79" fmla="*/ 8126022 w 10137998"/>
                <a:gd name="connsiteY79" fmla="*/ 48126 h 1395601"/>
                <a:gd name="connsiteX80" fmla="*/ 8203024 w 10137998"/>
                <a:gd name="connsiteY80" fmla="*/ 67377 h 1395601"/>
                <a:gd name="connsiteX81" fmla="*/ 8241525 w 10137998"/>
                <a:gd name="connsiteY81" fmla="*/ 86627 h 1395601"/>
                <a:gd name="connsiteX82" fmla="*/ 8376279 w 10137998"/>
                <a:gd name="connsiteY82" fmla="*/ 115503 h 1395601"/>
                <a:gd name="connsiteX83" fmla="*/ 8434030 w 10137998"/>
                <a:gd name="connsiteY83" fmla="*/ 134753 h 1395601"/>
                <a:gd name="connsiteX84" fmla="*/ 8511033 w 10137998"/>
                <a:gd name="connsiteY84" fmla="*/ 154004 h 1395601"/>
                <a:gd name="connsiteX85" fmla="*/ 8539908 w 10137998"/>
                <a:gd name="connsiteY85" fmla="*/ 182880 h 1395601"/>
                <a:gd name="connsiteX86" fmla="*/ 8616910 w 10137998"/>
                <a:gd name="connsiteY86" fmla="*/ 231006 h 1395601"/>
                <a:gd name="connsiteX87" fmla="*/ 8665037 w 10137998"/>
                <a:gd name="connsiteY87" fmla="*/ 317633 h 1395601"/>
                <a:gd name="connsiteX88" fmla="*/ 8655411 w 10137998"/>
                <a:gd name="connsiteY88" fmla="*/ 413886 h 1395601"/>
                <a:gd name="connsiteX89" fmla="*/ 8645786 w 10137998"/>
                <a:gd name="connsiteY89" fmla="*/ 442762 h 1395601"/>
                <a:gd name="connsiteX90" fmla="*/ 8616910 w 10137998"/>
                <a:gd name="connsiteY90" fmla="*/ 452387 h 1395601"/>
                <a:gd name="connsiteX91" fmla="*/ 8597660 w 10137998"/>
                <a:gd name="connsiteY91" fmla="*/ 481263 h 1395601"/>
                <a:gd name="connsiteX92" fmla="*/ 8665037 w 10137998"/>
                <a:gd name="connsiteY92" fmla="*/ 519764 h 1395601"/>
                <a:gd name="connsiteX93" fmla="*/ 8713163 w 10137998"/>
                <a:gd name="connsiteY93" fmla="*/ 529389 h 1395601"/>
                <a:gd name="connsiteX94" fmla="*/ 8819041 w 10137998"/>
                <a:gd name="connsiteY94" fmla="*/ 558265 h 1395601"/>
                <a:gd name="connsiteX95" fmla="*/ 8886418 w 10137998"/>
                <a:gd name="connsiteY95" fmla="*/ 548640 h 1395601"/>
                <a:gd name="connsiteX96" fmla="*/ 8953795 w 10137998"/>
                <a:gd name="connsiteY96" fmla="*/ 519764 h 1395601"/>
                <a:gd name="connsiteX97" fmla="*/ 9030797 w 10137998"/>
                <a:gd name="connsiteY97" fmla="*/ 500513 h 1395601"/>
                <a:gd name="connsiteX98" fmla="*/ 9175176 w 10137998"/>
                <a:gd name="connsiteY98" fmla="*/ 490888 h 1395601"/>
                <a:gd name="connsiteX99" fmla="*/ 9483184 w 10137998"/>
                <a:gd name="connsiteY99" fmla="*/ 510139 h 1395601"/>
                <a:gd name="connsiteX100" fmla="*/ 9512060 w 10137998"/>
                <a:gd name="connsiteY100" fmla="*/ 519764 h 1395601"/>
                <a:gd name="connsiteX101" fmla="*/ 9550561 w 10137998"/>
                <a:gd name="connsiteY101" fmla="*/ 529389 h 1395601"/>
                <a:gd name="connsiteX102" fmla="*/ 9579437 w 10137998"/>
                <a:gd name="connsiteY102" fmla="*/ 539015 h 1395601"/>
                <a:gd name="connsiteX103" fmla="*/ 9627563 w 10137998"/>
                <a:gd name="connsiteY103" fmla="*/ 548640 h 1395601"/>
                <a:gd name="connsiteX104" fmla="*/ 9685315 w 10137998"/>
                <a:gd name="connsiteY104" fmla="*/ 567890 h 1395601"/>
                <a:gd name="connsiteX105" fmla="*/ 9771942 w 10137998"/>
                <a:gd name="connsiteY105" fmla="*/ 596766 h 1395601"/>
                <a:gd name="connsiteX106" fmla="*/ 9800818 w 10137998"/>
                <a:gd name="connsiteY106" fmla="*/ 606391 h 1395601"/>
                <a:gd name="connsiteX107" fmla="*/ 9829694 w 10137998"/>
                <a:gd name="connsiteY107" fmla="*/ 616017 h 1395601"/>
                <a:gd name="connsiteX108" fmla="*/ 9925946 w 10137998"/>
                <a:gd name="connsiteY108" fmla="*/ 635267 h 1395601"/>
                <a:gd name="connsiteX109" fmla="*/ 10051075 w 10137998"/>
                <a:gd name="connsiteY109" fmla="*/ 741145 h 1395601"/>
                <a:gd name="connsiteX110" fmla="*/ 10108826 w 10137998"/>
                <a:gd name="connsiteY110" fmla="*/ 798897 h 1395601"/>
                <a:gd name="connsiteX111" fmla="*/ 10118451 w 10137998"/>
                <a:gd name="connsiteY111" fmla="*/ 827772 h 1395601"/>
                <a:gd name="connsiteX112" fmla="*/ 10137702 w 10137998"/>
                <a:gd name="connsiteY112" fmla="*/ 856648 h 1395601"/>
                <a:gd name="connsiteX113" fmla="*/ 10128077 w 10137998"/>
                <a:gd name="connsiteY113" fmla="*/ 885524 h 1395601"/>
                <a:gd name="connsiteX114" fmla="*/ 10070325 w 10137998"/>
                <a:gd name="connsiteY114" fmla="*/ 933650 h 1395601"/>
                <a:gd name="connsiteX115" fmla="*/ 10022199 w 10137998"/>
                <a:gd name="connsiteY115" fmla="*/ 972151 h 1395601"/>
                <a:gd name="connsiteX116" fmla="*/ 10002948 w 10137998"/>
                <a:gd name="connsiteY116" fmla="*/ 1001027 h 1395601"/>
                <a:gd name="connsiteX117" fmla="*/ 9916321 w 10137998"/>
                <a:gd name="connsiteY117" fmla="*/ 1049153 h 1395601"/>
                <a:gd name="connsiteX118" fmla="*/ 9887445 w 10137998"/>
                <a:gd name="connsiteY118" fmla="*/ 1068404 h 1395601"/>
                <a:gd name="connsiteX119" fmla="*/ 9791193 w 10137998"/>
                <a:gd name="connsiteY119" fmla="*/ 1097280 h 1395601"/>
                <a:gd name="connsiteX120" fmla="*/ 9762317 w 10137998"/>
                <a:gd name="connsiteY120" fmla="*/ 1106905 h 1395601"/>
                <a:gd name="connsiteX121" fmla="*/ 9540936 w 10137998"/>
                <a:gd name="connsiteY121" fmla="*/ 1126156 h 1395601"/>
                <a:gd name="connsiteX122" fmla="*/ 9483184 w 10137998"/>
                <a:gd name="connsiteY122" fmla="*/ 1135781 h 1395601"/>
                <a:gd name="connsiteX123" fmla="*/ 9444282 w 10137998"/>
                <a:gd name="connsiteY123" fmla="*/ 1178743 h 1395601"/>
                <a:gd name="connsiteX124" fmla="*/ 9372343 w 10137998"/>
                <a:gd name="connsiteY124" fmla="*/ 1202656 h 1395601"/>
                <a:gd name="connsiteX125" fmla="*/ 9219041 w 10137998"/>
                <a:gd name="connsiteY125" fmla="*/ 1217045 h 1395601"/>
                <a:gd name="connsiteX126" fmla="*/ 8761891 w 10137998"/>
                <a:gd name="connsiteY126" fmla="*/ 1231532 h 1395601"/>
                <a:gd name="connsiteX127" fmla="*/ 8511033 w 10137998"/>
                <a:gd name="connsiteY127" fmla="*/ 1193532 h 1395601"/>
                <a:gd name="connsiteX128" fmla="*/ 8472531 w 10137998"/>
                <a:gd name="connsiteY128" fmla="*/ 1212783 h 1395601"/>
                <a:gd name="connsiteX129" fmla="*/ 8414780 w 10137998"/>
                <a:gd name="connsiteY129" fmla="*/ 1251284 h 1395601"/>
                <a:gd name="connsiteX130" fmla="*/ 8347403 w 10137998"/>
                <a:gd name="connsiteY130" fmla="*/ 1270535 h 1395601"/>
                <a:gd name="connsiteX131" fmla="*/ 8318527 w 10137998"/>
                <a:gd name="connsiteY131" fmla="*/ 1280160 h 1395601"/>
                <a:gd name="connsiteX132" fmla="*/ 8081655 w 10137998"/>
                <a:gd name="connsiteY132" fmla="*/ 1337510 h 1395601"/>
                <a:gd name="connsiteX133" fmla="*/ 7933416 w 10137998"/>
                <a:gd name="connsiteY133" fmla="*/ 1361424 h 1395601"/>
                <a:gd name="connsiteX134" fmla="*/ 7663308 w 10137998"/>
                <a:gd name="connsiteY134" fmla="*/ 1380774 h 1395601"/>
                <a:gd name="connsiteX135" fmla="*/ 7326524 w 10137998"/>
                <a:gd name="connsiteY135" fmla="*/ 1380774 h 1395601"/>
                <a:gd name="connsiteX136" fmla="*/ 7111811 w 10137998"/>
                <a:gd name="connsiteY136" fmla="*/ 1366386 h 1395601"/>
                <a:gd name="connsiteX137" fmla="*/ 6938154 w 10137998"/>
                <a:gd name="connsiteY137" fmla="*/ 1342374 h 1395601"/>
                <a:gd name="connsiteX138" fmla="*/ 6735222 w 10137998"/>
                <a:gd name="connsiteY138" fmla="*/ 1304073 h 1395601"/>
                <a:gd name="connsiteX139" fmla="*/ 6686995 w 10137998"/>
                <a:gd name="connsiteY139" fmla="*/ 1294347 h 1395601"/>
                <a:gd name="connsiteX140" fmla="*/ 6653357 w 10137998"/>
                <a:gd name="connsiteY140" fmla="*/ 1289484 h 1395601"/>
                <a:gd name="connsiteX141" fmla="*/ 6624481 w 10137998"/>
                <a:gd name="connsiteY141" fmla="*/ 1270133 h 1395601"/>
                <a:gd name="connsiteX142" fmla="*/ 6571491 w 10137998"/>
                <a:gd name="connsiteY142" fmla="*/ 1255445 h 1395601"/>
                <a:gd name="connsiteX143" fmla="*/ 6523567 w 10137998"/>
                <a:gd name="connsiteY143" fmla="*/ 1231432 h 1395601"/>
                <a:gd name="connsiteX144" fmla="*/ 6489928 w 10137998"/>
                <a:gd name="connsiteY144" fmla="*/ 1178743 h 1395601"/>
                <a:gd name="connsiteX145" fmla="*/ 6451627 w 10137998"/>
                <a:gd name="connsiteY145" fmla="*/ 1173680 h 1395601"/>
                <a:gd name="connsiteX146" fmla="*/ 6427514 w 10137998"/>
                <a:gd name="connsiteY146" fmla="*/ 1158992 h 1395601"/>
                <a:gd name="connsiteX147" fmla="*/ 6369963 w 10137998"/>
                <a:gd name="connsiteY147" fmla="*/ 1058478 h 1395601"/>
                <a:gd name="connsiteX148" fmla="*/ 6316473 w 10137998"/>
                <a:gd name="connsiteY148" fmla="*/ 981777 h 1395601"/>
                <a:gd name="connsiteX149" fmla="*/ 6220220 w 10137998"/>
                <a:gd name="connsiteY149" fmla="*/ 962526 h 1395601"/>
                <a:gd name="connsiteX150" fmla="*/ 6191344 w 10137998"/>
                <a:gd name="connsiteY150" fmla="*/ 943276 h 1395601"/>
                <a:gd name="connsiteX151" fmla="*/ 6056590 w 10137998"/>
                <a:gd name="connsiteY151" fmla="*/ 943276 h 1395601"/>
                <a:gd name="connsiteX152" fmla="*/ 5998538 w 10137998"/>
                <a:gd name="connsiteY152" fmla="*/ 986539 h 1395601"/>
                <a:gd name="connsiteX153" fmla="*/ 6031475 w 10137998"/>
                <a:gd name="connsiteY153" fmla="*/ 1044591 h 1395601"/>
                <a:gd name="connsiteX154" fmla="*/ 6026612 w 10137998"/>
                <a:gd name="connsiteY154" fmla="*/ 1102043 h 1395601"/>
                <a:gd name="connsiteX155" fmla="*/ 5993174 w 10137998"/>
                <a:gd name="connsiteY155" fmla="*/ 1173981 h 1395601"/>
                <a:gd name="connsiteX156" fmla="*/ 5854460 w 10137998"/>
                <a:gd name="connsiteY156" fmla="*/ 1255545 h 1395601"/>
                <a:gd name="connsiteX157" fmla="*/ 5796708 w 10137998"/>
                <a:gd name="connsiteY157" fmla="*/ 1265271 h 1395601"/>
                <a:gd name="connsiteX158" fmla="*/ 5738957 w 10137998"/>
                <a:gd name="connsiteY158" fmla="*/ 1289484 h 1395601"/>
                <a:gd name="connsiteX159" fmla="*/ 5671981 w 10137998"/>
                <a:gd name="connsiteY159" fmla="*/ 1313498 h 1395601"/>
                <a:gd name="connsiteX160" fmla="*/ 5565802 w 10137998"/>
                <a:gd name="connsiteY160" fmla="*/ 1337711 h 1395601"/>
                <a:gd name="connsiteX161" fmla="*/ 5398513 w 10137998"/>
                <a:gd name="connsiteY161" fmla="*/ 1371149 h 1395601"/>
                <a:gd name="connsiteX162" fmla="*/ 5049697 w 10137998"/>
                <a:gd name="connsiteY162" fmla="*/ 1390299 h 1395601"/>
                <a:gd name="connsiteX163" fmla="*/ 4809767 w 10137998"/>
                <a:gd name="connsiteY163" fmla="*/ 1390499 h 1395601"/>
                <a:gd name="connsiteX164" fmla="*/ 4714117 w 10137998"/>
                <a:gd name="connsiteY164" fmla="*/ 1390600 h 1395601"/>
                <a:gd name="connsiteX165" fmla="*/ 4545424 w 10137998"/>
                <a:gd name="connsiteY165" fmla="*/ 1376412 h 1395601"/>
                <a:gd name="connsiteX166" fmla="*/ 4458797 w 10137998"/>
                <a:gd name="connsiteY166" fmla="*/ 1357162 h 1395601"/>
                <a:gd name="connsiteX167" fmla="*/ 4401045 w 10137998"/>
                <a:gd name="connsiteY167" fmla="*/ 1328286 h 1395601"/>
                <a:gd name="connsiteX168" fmla="*/ 4381795 w 10137998"/>
                <a:gd name="connsiteY168" fmla="*/ 1332748 h 1395601"/>
                <a:gd name="connsiteX169" fmla="*/ 4348156 w 10137998"/>
                <a:gd name="connsiteY169" fmla="*/ 1323122 h 1395601"/>
                <a:gd name="connsiteX170" fmla="*/ 4304993 w 10137998"/>
                <a:gd name="connsiteY170" fmla="*/ 1313397 h 1395601"/>
                <a:gd name="connsiteX171" fmla="*/ 4271254 w 10137998"/>
                <a:gd name="connsiteY171" fmla="*/ 1289484 h 1395601"/>
                <a:gd name="connsiteX172" fmla="*/ 4184627 w 10137998"/>
                <a:gd name="connsiteY172" fmla="*/ 1255645 h 1395601"/>
                <a:gd name="connsiteX173" fmla="*/ 4131939 w 10137998"/>
                <a:gd name="connsiteY173" fmla="*/ 1222208 h 1395601"/>
                <a:gd name="connsiteX174" fmla="*/ 4078749 w 10137998"/>
                <a:gd name="connsiteY174" fmla="*/ 1188569 h 1395601"/>
                <a:gd name="connsiteX175" fmla="*/ 4030924 w 10137998"/>
                <a:gd name="connsiteY175" fmla="*/ 1001228 h 1395601"/>
                <a:gd name="connsiteX176" fmla="*/ 4064161 w 10137998"/>
                <a:gd name="connsiteY176" fmla="*/ 972151 h 1395601"/>
                <a:gd name="connsiteX177" fmla="*/ 3996684 w 10137998"/>
                <a:gd name="connsiteY177" fmla="*/ 966788 h 1395601"/>
                <a:gd name="connsiteX178" fmla="*/ 3953320 w 10137998"/>
                <a:gd name="connsiteY178" fmla="*/ 957163 h 1395601"/>
                <a:gd name="connsiteX179" fmla="*/ 3829194 w 10137998"/>
                <a:gd name="connsiteY179" fmla="*/ 942674 h 1395601"/>
                <a:gd name="connsiteX180" fmla="*/ 3578135 w 10137998"/>
                <a:gd name="connsiteY180" fmla="*/ 904173 h 1395601"/>
                <a:gd name="connsiteX181" fmla="*/ 3380767 w 10137998"/>
                <a:gd name="connsiteY181" fmla="*/ 837398 h 1395601"/>
                <a:gd name="connsiteX182" fmla="*/ 3323016 w 10137998"/>
                <a:gd name="connsiteY182" fmla="*/ 856648 h 1395601"/>
                <a:gd name="connsiteX183" fmla="*/ 3265264 w 10137998"/>
                <a:gd name="connsiteY183" fmla="*/ 885524 h 1395601"/>
                <a:gd name="connsiteX184" fmla="*/ 3236388 w 10137998"/>
                <a:gd name="connsiteY184" fmla="*/ 904775 h 1395601"/>
                <a:gd name="connsiteX185" fmla="*/ 3178637 w 10137998"/>
                <a:gd name="connsiteY185" fmla="*/ 924025 h 1395601"/>
                <a:gd name="connsiteX186" fmla="*/ 3101635 w 10137998"/>
                <a:gd name="connsiteY186" fmla="*/ 943276 h 1395601"/>
                <a:gd name="connsiteX187" fmla="*/ 2947630 w 10137998"/>
                <a:gd name="connsiteY187" fmla="*/ 962526 h 1395601"/>
                <a:gd name="connsiteX188" fmla="*/ 2601121 w 10137998"/>
                <a:gd name="connsiteY188" fmla="*/ 981777 h 1395601"/>
                <a:gd name="connsiteX189" fmla="*/ 2273862 w 10137998"/>
                <a:gd name="connsiteY189" fmla="*/ 972151 h 1395601"/>
                <a:gd name="connsiteX190" fmla="*/ 2206485 w 10137998"/>
                <a:gd name="connsiteY190" fmla="*/ 962526 h 1395601"/>
                <a:gd name="connsiteX191" fmla="*/ 2071731 w 10137998"/>
                <a:gd name="connsiteY191" fmla="*/ 972151 h 1395601"/>
                <a:gd name="connsiteX192" fmla="*/ 2013980 w 10137998"/>
                <a:gd name="connsiteY192" fmla="*/ 991402 h 1395601"/>
                <a:gd name="connsiteX193" fmla="*/ 1946603 w 10137998"/>
                <a:gd name="connsiteY193" fmla="*/ 1029903 h 1395601"/>
                <a:gd name="connsiteX194" fmla="*/ 1859976 w 10137998"/>
                <a:gd name="connsiteY194" fmla="*/ 1049153 h 1395601"/>
                <a:gd name="connsiteX195" fmla="*/ 1831100 w 10137998"/>
                <a:gd name="connsiteY195" fmla="*/ 1078029 h 1395601"/>
                <a:gd name="connsiteX196" fmla="*/ 1792599 w 10137998"/>
                <a:gd name="connsiteY196" fmla="*/ 1087655 h 1395601"/>
                <a:gd name="connsiteX197" fmla="*/ 1725222 w 10137998"/>
                <a:gd name="connsiteY197" fmla="*/ 1106905 h 1395601"/>
                <a:gd name="connsiteX198" fmla="*/ 1638595 w 10137998"/>
                <a:gd name="connsiteY198" fmla="*/ 1116530 h 1395601"/>
                <a:gd name="connsiteX199" fmla="*/ 1523091 w 10137998"/>
                <a:gd name="connsiteY199" fmla="*/ 1135781 h 1395601"/>
                <a:gd name="connsiteX200" fmla="*/ 1359462 w 10137998"/>
                <a:gd name="connsiteY200" fmla="*/ 1155031 h 1395601"/>
                <a:gd name="connsiteX201" fmla="*/ 1041828 w 10137998"/>
                <a:gd name="connsiteY201" fmla="*/ 1174282 h 1395601"/>
                <a:gd name="connsiteX202" fmla="*/ 1003327 w 10137998"/>
                <a:gd name="connsiteY202" fmla="*/ 1183907 h 1395601"/>
                <a:gd name="connsiteX203" fmla="*/ 868574 w 10137998"/>
                <a:gd name="connsiteY203" fmla="*/ 1193532 h 1395601"/>
                <a:gd name="connsiteX204" fmla="*/ 665841 w 10137998"/>
                <a:gd name="connsiteY204" fmla="*/ 1183907 h 1395601"/>
                <a:gd name="connsiteX205" fmla="*/ 541315 w 10137998"/>
                <a:gd name="connsiteY205" fmla="*/ 1164657 h 1395601"/>
                <a:gd name="connsiteX206" fmla="*/ 483563 w 10137998"/>
                <a:gd name="connsiteY206" fmla="*/ 1155031 h 1395601"/>
                <a:gd name="connsiteX207" fmla="*/ 348809 w 10137998"/>
                <a:gd name="connsiteY207" fmla="*/ 1116530 h 1395601"/>
                <a:gd name="connsiteX208" fmla="*/ 310308 w 10137998"/>
                <a:gd name="connsiteY208" fmla="*/ 1097280 h 1395601"/>
                <a:gd name="connsiteX209" fmla="*/ 281433 w 10137998"/>
                <a:gd name="connsiteY209" fmla="*/ 1078029 h 1395601"/>
                <a:gd name="connsiteX210" fmla="*/ 233306 w 10137998"/>
                <a:gd name="connsiteY210" fmla="*/ 1068404 h 1395601"/>
                <a:gd name="connsiteX211" fmla="*/ 194805 w 10137998"/>
                <a:gd name="connsiteY211" fmla="*/ 1058779 h 1395601"/>
                <a:gd name="connsiteX212" fmla="*/ 137054 w 10137998"/>
                <a:gd name="connsiteY212" fmla="*/ 1039528 h 1395601"/>
                <a:gd name="connsiteX213" fmla="*/ 83964 w 10137998"/>
                <a:gd name="connsiteY213" fmla="*/ 1001228 h 1395601"/>
                <a:gd name="connsiteX214" fmla="*/ 11925 w 10137998"/>
                <a:gd name="connsiteY214" fmla="*/ 904775 h 1395601"/>
                <a:gd name="connsiteX215" fmla="*/ 2300 w 10137998"/>
                <a:gd name="connsiteY215" fmla="*/ 875899 h 1395601"/>
                <a:gd name="connsiteX216" fmla="*/ 35738 w 10137998"/>
                <a:gd name="connsiteY216" fmla="*/ 798897 h 1395601"/>
                <a:gd name="connsiteX217" fmla="*/ 79302 w 10137998"/>
                <a:gd name="connsiteY217" fmla="*/ 760396 h 1395601"/>
                <a:gd name="connsiteX218" fmla="*/ 137054 w 10137998"/>
                <a:gd name="connsiteY218" fmla="*/ 741145 h 1395601"/>
                <a:gd name="connsiteX219" fmla="*/ 165929 w 10137998"/>
                <a:gd name="connsiteY219" fmla="*/ 731520 h 1395601"/>
                <a:gd name="connsiteX220" fmla="*/ 238369 w 10137998"/>
                <a:gd name="connsiteY220" fmla="*/ 693320 h 1395601"/>
                <a:gd name="connsiteX221" fmla="*/ 305846 w 10137998"/>
                <a:gd name="connsiteY221" fmla="*/ 669306 h 1395601"/>
                <a:gd name="connsiteX222" fmla="*/ 363397 w 10137998"/>
                <a:gd name="connsiteY222" fmla="*/ 654919 h 1395601"/>
                <a:gd name="connsiteX223" fmla="*/ 445363 w 10137998"/>
                <a:gd name="connsiteY223" fmla="*/ 631005 h 1395601"/>
                <a:gd name="connsiteX224" fmla="*/ 512740 w 10137998"/>
                <a:gd name="connsiteY224" fmla="*/ 611856 h 1395601"/>
                <a:gd name="connsiteX225" fmla="*/ 580016 w 10137998"/>
                <a:gd name="connsiteY225" fmla="*/ 625943 h 1395601"/>
                <a:gd name="connsiteX226" fmla="*/ 608892 w 10137998"/>
                <a:gd name="connsiteY226" fmla="*/ 606792 h 1395601"/>
                <a:gd name="connsiteX227" fmla="*/ 685694 w 10137998"/>
                <a:gd name="connsiteY227" fmla="*/ 606391 h 1395601"/>
                <a:gd name="connsiteX228" fmla="*/ 671305 w 10137998"/>
                <a:gd name="connsiteY228" fmla="*/ 562928 h 1395601"/>
                <a:gd name="connsiteX229" fmla="*/ 608691 w 10137998"/>
                <a:gd name="connsiteY229" fmla="*/ 543376 h 1395601"/>
                <a:gd name="connsiteX230" fmla="*/ 541415 w 10137998"/>
                <a:gd name="connsiteY230" fmla="*/ 519363 h 1395601"/>
                <a:gd name="connsiteX231" fmla="*/ 498352 w 10137998"/>
                <a:gd name="connsiteY231" fmla="*/ 495249 h 1395601"/>
                <a:gd name="connsiteX232" fmla="*/ 455289 w 10137998"/>
                <a:gd name="connsiteY232" fmla="*/ 427973 h 1395601"/>
                <a:gd name="connsiteX233" fmla="*/ 431276 w 10137998"/>
                <a:gd name="connsiteY233" fmla="*/ 317533 h 1395601"/>
                <a:gd name="connsiteX234" fmla="*/ 502814 w 10137998"/>
                <a:gd name="connsiteY234" fmla="*/ 221381 h 1395601"/>
                <a:gd name="connsiteX235" fmla="*/ 531689 w 10137998"/>
                <a:gd name="connsiteY235" fmla="*/ 202130 h 1395601"/>
                <a:gd name="connsiteX236" fmla="*/ 637567 w 10137998"/>
                <a:gd name="connsiteY236" fmla="*/ 182880 h 1395601"/>
                <a:gd name="connsiteX0" fmla="*/ 637567 w 10137998"/>
                <a:gd name="connsiteY0" fmla="*/ 182880 h 1395601"/>
                <a:gd name="connsiteX1" fmla="*/ 695319 w 10137998"/>
                <a:gd name="connsiteY1" fmla="*/ 173255 h 1395601"/>
                <a:gd name="connsiteX2" fmla="*/ 753070 w 10137998"/>
                <a:gd name="connsiteY2" fmla="*/ 154004 h 1395601"/>
                <a:gd name="connsiteX3" fmla="*/ 781946 w 10137998"/>
                <a:gd name="connsiteY3" fmla="*/ 134753 h 1395601"/>
                <a:gd name="connsiteX4" fmla="*/ 878199 w 10137998"/>
                <a:gd name="connsiteY4" fmla="*/ 125128 h 1395601"/>
                <a:gd name="connsiteX5" fmla="*/ 1061079 w 10137998"/>
                <a:gd name="connsiteY5" fmla="*/ 115503 h 1395601"/>
                <a:gd name="connsiteX6" fmla="*/ 1099580 w 10137998"/>
                <a:gd name="connsiteY6" fmla="*/ 105878 h 1395601"/>
                <a:gd name="connsiteX7" fmla="*/ 1301710 w 10137998"/>
                <a:gd name="connsiteY7" fmla="*/ 86627 h 1395601"/>
                <a:gd name="connsiteX8" fmla="*/ 1495820 w 10137998"/>
                <a:gd name="connsiteY8" fmla="*/ 86828 h 1395601"/>
                <a:gd name="connsiteX9" fmla="*/ 1662909 w 10137998"/>
                <a:gd name="connsiteY9" fmla="*/ 82265 h 1395601"/>
                <a:gd name="connsiteX10" fmla="*/ 1691784 w 10137998"/>
                <a:gd name="connsiteY10" fmla="*/ 82366 h 1395601"/>
                <a:gd name="connsiteX11" fmla="*/ 1740011 w 10137998"/>
                <a:gd name="connsiteY11" fmla="*/ 96954 h 1395601"/>
                <a:gd name="connsiteX12" fmla="*/ 1793301 w 10137998"/>
                <a:gd name="connsiteY12" fmla="*/ 87730 h 1395601"/>
                <a:gd name="connsiteX13" fmla="*/ 1874564 w 10137998"/>
                <a:gd name="connsiteY13" fmla="*/ 111743 h 1395601"/>
                <a:gd name="connsiteX14" fmla="*/ 1978554 w 10137998"/>
                <a:gd name="connsiteY14" fmla="*/ 114919 h 1395601"/>
                <a:gd name="connsiteX15" fmla="*/ 2057143 w 10137998"/>
                <a:gd name="connsiteY15" fmla="*/ 125830 h 1395601"/>
                <a:gd name="connsiteX16" fmla="*/ 2110132 w 10137998"/>
                <a:gd name="connsiteY16" fmla="*/ 139917 h 1395601"/>
                <a:gd name="connsiteX17" fmla="*/ 2139108 w 10137998"/>
                <a:gd name="connsiteY17" fmla="*/ 154305 h 1395601"/>
                <a:gd name="connsiteX18" fmla="*/ 2177509 w 10137998"/>
                <a:gd name="connsiteY18" fmla="*/ 163930 h 1395601"/>
                <a:gd name="connsiteX19" fmla="*/ 2321988 w 10137998"/>
                <a:gd name="connsiteY19" fmla="*/ 211756 h 1395601"/>
                <a:gd name="connsiteX20" fmla="*/ 2370115 w 10137998"/>
                <a:gd name="connsiteY20" fmla="*/ 221381 h 1395601"/>
                <a:gd name="connsiteX21" fmla="*/ 2427866 w 10137998"/>
                <a:gd name="connsiteY21" fmla="*/ 269507 h 1395601"/>
                <a:gd name="connsiteX22" fmla="*/ 2485618 w 10137998"/>
                <a:gd name="connsiteY22" fmla="*/ 308008 h 1395601"/>
                <a:gd name="connsiteX23" fmla="*/ 2504868 w 10137998"/>
                <a:gd name="connsiteY23" fmla="*/ 336884 h 1395601"/>
                <a:gd name="connsiteX24" fmla="*/ 2572245 w 10137998"/>
                <a:gd name="connsiteY24" fmla="*/ 365760 h 1395601"/>
                <a:gd name="connsiteX25" fmla="*/ 2629997 w 10137998"/>
                <a:gd name="connsiteY25" fmla="*/ 375385 h 1395601"/>
                <a:gd name="connsiteX26" fmla="*/ 2658873 w 10137998"/>
                <a:gd name="connsiteY26" fmla="*/ 385010 h 1395601"/>
                <a:gd name="connsiteX27" fmla="*/ 2716624 w 10137998"/>
                <a:gd name="connsiteY27" fmla="*/ 394636 h 1395601"/>
                <a:gd name="connsiteX28" fmla="*/ 2745500 w 10137998"/>
                <a:gd name="connsiteY28" fmla="*/ 404261 h 1395601"/>
                <a:gd name="connsiteX29" fmla="*/ 2793626 w 10137998"/>
                <a:gd name="connsiteY29" fmla="*/ 413886 h 1395601"/>
                <a:gd name="connsiteX30" fmla="*/ 2832127 w 10137998"/>
                <a:gd name="connsiteY30" fmla="*/ 423511 h 1395601"/>
                <a:gd name="connsiteX31" fmla="*/ 3140136 w 10137998"/>
                <a:gd name="connsiteY31" fmla="*/ 423511 h 1395601"/>
                <a:gd name="connsiteX32" fmla="*/ 3169011 w 10137998"/>
                <a:gd name="connsiteY32" fmla="*/ 433137 h 1395601"/>
                <a:gd name="connsiteX33" fmla="*/ 3274889 w 10137998"/>
                <a:gd name="connsiteY33" fmla="*/ 442762 h 1395601"/>
                <a:gd name="connsiteX34" fmla="*/ 3515521 w 10137998"/>
                <a:gd name="connsiteY34" fmla="*/ 442762 h 1395601"/>
                <a:gd name="connsiteX35" fmla="*/ 3611774 w 10137998"/>
                <a:gd name="connsiteY35" fmla="*/ 413886 h 1395601"/>
                <a:gd name="connsiteX36" fmla="*/ 3688776 w 10137998"/>
                <a:gd name="connsiteY36" fmla="*/ 394636 h 1395601"/>
                <a:gd name="connsiteX37" fmla="*/ 3842780 w 10137998"/>
                <a:gd name="connsiteY37" fmla="*/ 404261 h 1395601"/>
                <a:gd name="connsiteX38" fmla="*/ 4064161 w 10137998"/>
                <a:gd name="connsiteY38" fmla="*/ 385010 h 1395601"/>
                <a:gd name="connsiteX39" fmla="*/ 4102662 w 10137998"/>
                <a:gd name="connsiteY39" fmla="*/ 375385 h 1395601"/>
                <a:gd name="connsiteX40" fmla="*/ 4179664 w 10137998"/>
                <a:gd name="connsiteY40" fmla="*/ 365760 h 1395601"/>
                <a:gd name="connsiteX41" fmla="*/ 4458797 w 10137998"/>
                <a:gd name="connsiteY41" fmla="*/ 385010 h 1395601"/>
                <a:gd name="connsiteX42" fmla="*/ 4699428 w 10137998"/>
                <a:gd name="connsiteY42" fmla="*/ 404261 h 1395601"/>
                <a:gd name="connsiteX43" fmla="*/ 4814931 w 10137998"/>
                <a:gd name="connsiteY43" fmla="*/ 423511 h 1395601"/>
                <a:gd name="connsiteX44" fmla="*/ 4843807 w 10137998"/>
                <a:gd name="connsiteY44" fmla="*/ 433137 h 1395601"/>
                <a:gd name="connsiteX45" fmla="*/ 4930435 w 10137998"/>
                <a:gd name="connsiteY45" fmla="*/ 442762 h 1395601"/>
                <a:gd name="connsiteX46" fmla="*/ 5017062 w 10137998"/>
                <a:gd name="connsiteY46" fmla="*/ 481263 h 1395601"/>
                <a:gd name="connsiteX47" fmla="*/ 5065188 w 10137998"/>
                <a:gd name="connsiteY47" fmla="*/ 490888 h 1395601"/>
                <a:gd name="connsiteX48" fmla="*/ 5094064 w 10137998"/>
                <a:gd name="connsiteY48" fmla="*/ 500513 h 1395601"/>
                <a:gd name="connsiteX49" fmla="*/ 5171066 w 10137998"/>
                <a:gd name="connsiteY49" fmla="*/ 471638 h 1395601"/>
                <a:gd name="connsiteX50" fmla="*/ 5199942 w 10137998"/>
                <a:gd name="connsiteY50" fmla="*/ 442762 h 1395601"/>
                <a:gd name="connsiteX51" fmla="*/ 5296195 w 10137998"/>
                <a:gd name="connsiteY51" fmla="*/ 433137 h 1395601"/>
                <a:gd name="connsiteX52" fmla="*/ 5373197 w 10137998"/>
                <a:gd name="connsiteY52" fmla="*/ 423511 h 1395601"/>
                <a:gd name="connsiteX53" fmla="*/ 5440574 w 10137998"/>
                <a:gd name="connsiteY53" fmla="*/ 413886 h 1395601"/>
                <a:gd name="connsiteX54" fmla="*/ 5825584 w 10137998"/>
                <a:gd name="connsiteY54" fmla="*/ 394636 h 1395601"/>
                <a:gd name="connsiteX55" fmla="*/ 5892961 w 10137998"/>
                <a:gd name="connsiteY55" fmla="*/ 385010 h 1395601"/>
                <a:gd name="connsiteX56" fmla="*/ 5921837 w 10137998"/>
                <a:gd name="connsiteY56" fmla="*/ 375385 h 1395601"/>
                <a:gd name="connsiteX57" fmla="*/ 6210595 w 10137998"/>
                <a:gd name="connsiteY57" fmla="*/ 385010 h 1395601"/>
                <a:gd name="connsiteX58" fmla="*/ 6383849 w 10137998"/>
                <a:gd name="connsiteY58" fmla="*/ 375385 h 1395601"/>
                <a:gd name="connsiteX59" fmla="*/ 6393475 w 10137998"/>
                <a:gd name="connsiteY59" fmla="*/ 346509 h 1395601"/>
                <a:gd name="connsiteX60" fmla="*/ 6422350 w 10137998"/>
                <a:gd name="connsiteY60" fmla="*/ 327259 h 1395601"/>
                <a:gd name="connsiteX61" fmla="*/ 6470477 w 10137998"/>
                <a:gd name="connsiteY61" fmla="*/ 279132 h 1395601"/>
                <a:gd name="connsiteX62" fmla="*/ 6489727 w 10137998"/>
                <a:gd name="connsiteY62" fmla="*/ 250257 h 1395601"/>
                <a:gd name="connsiteX63" fmla="*/ 6547479 w 10137998"/>
                <a:gd name="connsiteY63" fmla="*/ 211756 h 1395601"/>
                <a:gd name="connsiteX64" fmla="*/ 6605230 w 10137998"/>
                <a:gd name="connsiteY64" fmla="*/ 182880 h 1395601"/>
                <a:gd name="connsiteX65" fmla="*/ 6634106 w 10137998"/>
                <a:gd name="connsiteY65" fmla="*/ 163629 h 1395601"/>
                <a:gd name="connsiteX66" fmla="*/ 6691858 w 10137998"/>
                <a:gd name="connsiteY66" fmla="*/ 144379 h 1395601"/>
                <a:gd name="connsiteX67" fmla="*/ 6720734 w 10137998"/>
                <a:gd name="connsiteY67" fmla="*/ 125128 h 1395601"/>
                <a:gd name="connsiteX68" fmla="*/ 6759235 w 10137998"/>
                <a:gd name="connsiteY68" fmla="*/ 115503 h 1395601"/>
                <a:gd name="connsiteX69" fmla="*/ 6788110 w 10137998"/>
                <a:gd name="connsiteY69" fmla="*/ 105878 h 1395601"/>
                <a:gd name="connsiteX70" fmla="*/ 6970990 w 10137998"/>
                <a:gd name="connsiteY70" fmla="*/ 86627 h 1395601"/>
                <a:gd name="connsiteX71" fmla="*/ 7144245 w 10137998"/>
                <a:gd name="connsiteY71" fmla="*/ 67377 h 1395601"/>
                <a:gd name="connsiteX72" fmla="*/ 7211622 w 10137998"/>
                <a:gd name="connsiteY72" fmla="*/ 57751 h 1395601"/>
                <a:gd name="connsiteX73" fmla="*/ 7423378 w 10137998"/>
                <a:gd name="connsiteY73" fmla="*/ 48126 h 1395601"/>
                <a:gd name="connsiteX74" fmla="*/ 7490755 w 10137998"/>
                <a:gd name="connsiteY74" fmla="*/ 28876 h 1395601"/>
                <a:gd name="connsiteX75" fmla="*/ 7664009 w 10137998"/>
                <a:gd name="connsiteY75" fmla="*/ 19250 h 1395601"/>
                <a:gd name="connsiteX76" fmla="*/ 7789138 w 10137998"/>
                <a:gd name="connsiteY76" fmla="*/ 0 h 1395601"/>
                <a:gd name="connsiteX77" fmla="*/ 7952767 w 10137998"/>
                <a:gd name="connsiteY77" fmla="*/ 9625 h 1395601"/>
                <a:gd name="connsiteX78" fmla="*/ 8097146 w 10137998"/>
                <a:gd name="connsiteY78" fmla="*/ 38501 h 1395601"/>
                <a:gd name="connsiteX79" fmla="*/ 8126022 w 10137998"/>
                <a:gd name="connsiteY79" fmla="*/ 48126 h 1395601"/>
                <a:gd name="connsiteX80" fmla="*/ 8203024 w 10137998"/>
                <a:gd name="connsiteY80" fmla="*/ 67377 h 1395601"/>
                <a:gd name="connsiteX81" fmla="*/ 8241525 w 10137998"/>
                <a:gd name="connsiteY81" fmla="*/ 86627 h 1395601"/>
                <a:gd name="connsiteX82" fmla="*/ 8376279 w 10137998"/>
                <a:gd name="connsiteY82" fmla="*/ 115503 h 1395601"/>
                <a:gd name="connsiteX83" fmla="*/ 8434030 w 10137998"/>
                <a:gd name="connsiteY83" fmla="*/ 134753 h 1395601"/>
                <a:gd name="connsiteX84" fmla="*/ 8511033 w 10137998"/>
                <a:gd name="connsiteY84" fmla="*/ 154004 h 1395601"/>
                <a:gd name="connsiteX85" fmla="*/ 8539908 w 10137998"/>
                <a:gd name="connsiteY85" fmla="*/ 182880 h 1395601"/>
                <a:gd name="connsiteX86" fmla="*/ 8616910 w 10137998"/>
                <a:gd name="connsiteY86" fmla="*/ 231006 h 1395601"/>
                <a:gd name="connsiteX87" fmla="*/ 8665037 w 10137998"/>
                <a:gd name="connsiteY87" fmla="*/ 317633 h 1395601"/>
                <a:gd name="connsiteX88" fmla="*/ 8655411 w 10137998"/>
                <a:gd name="connsiteY88" fmla="*/ 413886 h 1395601"/>
                <a:gd name="connsiteX89" fmla="*/ 8645786 w 10137998"/>
                <a:gd name="connsiteY89" fmla="*/ 442762 h 1395601"/>
                <a:gd name="connsiteX90" fmla="*/ 8616910 w 10137998"/>
                <a:gd name="connsiteY90" fmla="*/ 452387 h 1395601"/>
                <a:gd name="connsiteX91" fmla="*/ 8597660 w 10137998"/>
                <a:gd name="connsiteY91" fmla="*/ 481263 h 1395601"/>
                <a:gd name="connsiteX92" fmla="*/ 8665037 w 10137998"/>
                <a:gd name="connsiteY92" fmla="*/ 519764 h 1395601"/>
                <a:gd name="connsiteX93" fmla="*/ 8713163 w 10137998"/>
                <a:gd name="connsiteY93" fmla="*/ 529389 h 1395601"/>
                <a:gd name="connsiteX94" fmla="*/ 8819041 w 10137998"/>
                <a:gd name="connsiteY94" fmla="*/ 558265 h 1395601"/>
                <a:gd name="connsiteX95" fmla="*/ 8886418 w 10137998"/>
                <a:gd name="connsiteY95" fmla="*/ 548640 h 1395601"/>
                <a:gd name="connsiteX96" fmla="*/ 8953795 w 10137998"/>
                <a:gd name="connsiteY96" fmla="*/ 519764 h 1395601"/>
                <a:gd name="connsiteX97" fmla="*/ 9030797 w 10137998"/>
                <a:gd name="connsiteY97" fmla="*/ 500513 h 1395601"/>
                <a:gd name="connsiteX98" fmla="*/ 9175176 w 10137998"/>
                <a:gd name="connsiteY98" fmla="*/ 490888 h 1395601"/>
                <a:gd name="connsiteX99" fmla="*/ 9483184 w 10137998"/>
                <a:gd name="connsiteY99" fmla="*/ 510139 h 1395601"/>
                <a:gd name="connsiteX100" fmla="*/ 9512060 w 10137998"/>
                <a:gd name="connsiteY100" fmla="*/ 519764 h 1395601"/>
                <a:gd name="connsiteX101" fmla="*/ 9550561 w 10137998"/>
                <a:gd name="connsiteY101" fmla="*/ 529389 h 1395601"/>
                <a:gd name="connsiteX102" fmla="*/ 9579437 w 10137998"/>
                <a:gd name="connsiteY102" fmla="*/ 539015 h 1395601"/>
                <a:gd name="connsiteX103" fmla="*/ 9627563 w 10137998"/>
                <a:gd name="connsiteY103" fmla="*/ 548640 h 1395601"/>
                <a:gd name="connsiteX104" fmla="*/ 9685315 w 10137998"/>
                <a:gd name="connsiteY104" fmla="*/ 567890 h 1395601"/>
                <a:gd name="connsiteX105" fmla="*/ 9771942 w 10137998"/>
                <a:gd name="connsiteY105" fmla="*/ 596766 h 1395601"/>
                <a:gd name="connsiteX106" fmla="*/ 9800818 w 10137998"/>
                <a:gd name="connsiteY106" fmla="*/ 606391 h 1395601"/>
                <a:gd name="connsiteX107" fmla="*/ 9829694 w 10137998"/>
                <a:gd name="connsiteY107" fmla="*/ 616017 h 1395601"/>
                <a:gd name="connsiteX108" fmla="*/ 9925946 w 10137998"/>
                <a:gd name="connsiteY108" fmla="*/ 635267 h 1395601"/>
                <a:gd name="connsiteX109" fmla="*/ 10051075 w 10137998"/>
                <a:gd name="connsiteY109" fmla="*/ 741145 h 1395601"/>
                <a:gd name="connsiteX110" fmla="*/ 10108826 w 10137998"/>
                <a:gd name="connsiteY110" fmla="*/ 798897 h 1395601"/>
                <a:gd name="connsiteX111" fmla="*/ 10118451 w 10137998"/>
                <a:gd name="connsiteY111" fmla="*/ 827772 h 1395601"/>
                <a:gd name="connsiteX112" fmla="*/ 10137702 w 10137998"/>
                <a:gd name="connsiteY112" fmla="*/ 856648 h 1395601"/>
                <a:gd name="connsiteX113" fmla="*/ 10128077 w 10137998"/>
                <a:gd name="connsiteY113" fmla="*/ 885524 h 1395601"/>
                <a:gd name="connsiteX114" fmla="*/ 10070325 w 10137998"/>
                <a:gd name="connsiteY114" fmla="*/ 933650 h 1395601"/>
                <a:gd name="connsiteX115" fmla="*/ 10022199 w 10137998"/>
                <a:gd name="connsiteY115" fmla="*/ 972151 h 1395601"/>
                <a:gd name="connsiteX116" fmla="*/ 10002948 w 10137998"/>
                <a:gd name="connsiteY116" fmla="*/ 1001027 h 1395601"/>
                <a:gd name="connsiteX117" fmla="*/ 9916321 w 10137998"/>
                <a:gd name="connsiteY117" fmla="*/ 1049153 h 1395601"/>
                <a:gd name="connsiteX118" fmla="*/ 9887445 w 10137998"/>
                <a:gd name="connsiteY118" fmla="*/ 1068404 h 1395601"/>
                <a:gd name="connsiteX119" fmla="*/ 9791193 w 10137998"/>
                <a:gd name="connsiteY119" fmla="*/ 1097280 h 1395601"/>
                <a:gd name="connsiteX120" fmla="*/ 9762317 w 10137998"/>
                <a:gd name="connsiteY120" fmla="*/ 1106905 h 1395601"/>
                <a:gd name="connsiteX121" fmla="*/ 9540936 w 10137998"/>
                <a:gd name="connsiteY121" fmla="*/ 1126156 h 1395601"/>
                <a:gd name="connsiteX122" fmla="*/ 9516522 w 10137998"/>
                <a:gd name="connsiteY122" fmla="*/ 1183406 h 1395601"/>
                <a:gd name="connsiteX123" fmla="*/ 9444282 w 10137998"/>
                <a:gd name="connsiteY123" fmla="*/ 1178743 h 1395601"/>
                <a:gd name="connsiteX124" fmla="*/ 9372343 w 10137998"/>
                <a:gd name="connsiteY124" fmla="*/ 1202656 h 1395601"/>
                <a:gd name="connsiteX125" fmla="*/ 9219041 w 10137998"/>
                <a:gd name="connsiteY125" fmla="*/ 1217045 h 1395601"/>
                <a:gd name="connsiteX126" fmla="*/ 8761891 w 10137998"/>
                <a:gd name="connsiteY126" fmla="*/ 1231532 h 1395601"/>
                <a:gd name="connsiteX127" fmla="*/ 8511033 w 10137998"/>
                <a:gd name="connsiteY127" fmla="*/ 1193532 h 1395601"/>
                <a:gd name="connsiteX128" fmla="*/ 8472531 w 10137998"/>
                <a:gd name="connsiteY128" fmla="*/ 1212783 h 1395601"/>
                <a:gd name="connsiteX129" fmla="*/ 8414780 w 10137998"/>
                <a:gd name="connsiteY129" fmla="*/ 1251284 h 1395601"/>
                <a:gd name="connsiteX130" fmla="*/ 8347403 w 10137998"/>
                <a:gd name="connsiteY130" fmla="*/ 1270535 h 1395601"/>
                <a:gd name="connsiteX131" fmla="*/ 8318527 w 10137998"/>
                <a:gd name="connsiteY131" fmla="*/ 1280160 h 1395601"/>
                <a:gd name="connsiteX132" fmla="*/ 8081655 w 10137998"/>
                <a:gd name="connsiteY132" fmla="*/ 1337510 h 1395601"/>
                <a:gd name="connsiteX133" fmla="*/ 7933416 w 10137998"/>
                <a:gd name="connsiteY133" fmla="*/ 1361424 h 1395601"/>
                <a:gd name="connsiteX134" fmla="*/ 7663308 w 10137998"/>
                <a:gd name="connsiteY134" fmla="*/ 1380774 h 1395601"/>
                <a:gd name="connsiteX135" fmla="*/ 7326524 w 10137998"/>
                <a:gd name="connsiteY135" fmla="*/ 1380774 h 1395601"/>
                <a:gd name="connsiteX136" fmla="*/ 7111811 w 10137998"/>
                <a:gd name="connsiteY136" fmla="*/ 1366386 h 1395601"/>
                <a:gd name="connsiteX137" fmla="*/ 6938154 w 10137998"/>
                <a:gd name="connsiteY137" fmla="*/ 1342374 h 1395601"/>
                <a:gd name="connsiteX138" fmla="*/ 6735222 w 10137998"/>
                <a:gd name="connsiteY138" fmla="*/ 1304073 h 1395601"/>
                <a:gd name="connsiteX139" fmla="*/ 6686995 w 10137998"/>
                <a:gd name="connsiteY139" fmla="*/ 1294347 h 1395601"/>
                <a:gd name="connsiteX140" fmla="*/ 6653357 w 10137998"/>
                <a:gd name="connsiteY140" fmla="*/ 1289484 h 1395601"/>
                <a:gd name="connsiteX141" fmla="*/ 6624481 w 10137998"/>
                <a:gd name="connsiteY141" fmla="*/ 1270133 h 1395601"/>
                <a:gd name="connsiteX142" fmla="*/ 6571491 w 10137998"/>
                <a:gd name="connsiteY142" fmla="*/ 1255445 h 1395601"/>
                <a:gd name="connsiteX143" fmla="*/ 6523567 w 10137998"/>
                <a:gd name="connsiteY143" fmla="*/ 1231432 h 1395601"/>
                <a:gd name="connsiteX144" fmla="*/ 6489928 w 10137998"/>
                <a:gd name="connsiteY144" fmla="*/ 1178743 h 1395601"/>
                <a:gd name="connsiteX145" fmla="*/ 6451627 w 10137998"/>
                <a:gd name="connsiteY145" fmla="*/ 1173680 h 1395601"/>
                <a:gd name="connsiteX146" fmla="*/ 6427514 w 10137998"/>
                <a:gd name="connsiteY146" fmla="*/ 1158992 h 1395601"/>
                <a:gd name="connsiteX147" fmla="*/ 6369963 w 10137998"/>
                <a:gd name="connsiteY147" fmla="*/ 1058478 h 1395601"/>
                <a:gd name="connsiteX148" fmla="*/ 6316473 w 10137998"/>
                <a:gd name="connsiteY148" fmla="*/ 981777 h 1395601"/>
                <a:gd name="connsiteX149" fmla="*/ 6220220 w 10137998"/>
                <a:gd name="connsiteY149" fmla="*/ 962526 h 1395601"/>
                <a:gd name="connsiteX150" fmla="*/ 6191344 w 10137998"/>
                <a:gd name="connsiteY150" fmla="*/ 943276 h 1395601"/>
                <a:gd name="connsiteX151" fmla="*/ 6056590 w 10137998"/>
                <a:gd name="connsiteY151" fmla="*/ 943276 h 1395601"/>
                <a:gd name="connsiteX152" fmla="*/ 5998538 w 10137998"/>
                <a:gd name="connsiteY152" fmla="*/ 986539 h 1395601"/>
                <a:gd name="connsiteX153" fmla="*/ 6031475 w 10137998"/>
                <a:gd name="connsiteY153" fmla="*/ 1044591 h 1395601"/>
                <a:gd name="connsiteX154" fmla="*/ 6026612 w 10137998"/>
                <a:gd name="connsiteY154" fmla="*/ 1102043 h 1395601"/>
                <a:gd name="connsiteX155" fmla="*/ 5993174 w 10137998"/>
                <a:gd name="connsiteY155" fmla="*/ 1173981 h 1395601"/>
                <a:gd name="connsiteX156" fmla="*/ 5854460 w 10137998"/>
                <a:gd name="connsiteY156" fmla="*/ 1255545 h 1395601"/>
                <a:gd name="connsiteX157" fmla="*/ 5796708 w 10137998"/>
                <a:gd name="connsiteY157" fmla="*/ 1265271 h 1395601"/>
                <a:gd name="connsiteX158" fmla="*/ 5738957 w 10137998"/>
                <a:gd name="connsiteY158" fmla="*/ 1289484 h 1395601"/>
                <a:gd name="connsiteX159" fmla="*/ 5671981 w 10137998"/>
                <a:gd name="connsiteY159" fmla="*/ 1313498 h 1395601"/>
                <a:gd name="connsiteX160" fmla="*/ 5565802 w 10137998"/>
                <a:gd name="connsiteY160" fmla="*/ 1337711 h 1395601"/>
                <a:gd name="connsiteX161" fmla="*/ 5398513 w 10137998"/>
                <a:gd name="connsiteY161" fmla="*/ 1371149 h 1395601"/>
                <a:gd name="connsiteX162" fmla="*/ 5049697 w 10137998"/>
                <a:gd name="connsiteY162" fmla="*/ 1390299 h 1395601"/>
                <a:gd name="connsiteX163" fmla="*/ 4809767 w 10137998"/>
                <a:gd name="connsiteY163" fmla="*/ 1390499 h 1395601"/>
                <a:gd name="connsiteX164" fmla="*/ 4714117 w 10137998"/>
                <a:gd name="connsiteY164" fmla="*/ 1390600 h 1395601"/>
                <a:gd name="connsiteX165" fmla="*/ 4545424 w 10137998"/>
                <a:gd name="connsiteY165" fmla="*/ 1376412 h 1395601"/>
                <a:gd name="connsiteX166" fmla="*/ 4458797 w 10137998"/>
                <a:gd name="connsiteY166" fmla="*/ 1357162 h 1395601"/>
                <a:gd name="connsiteX167" fmla="*/ 4401045 w 10137998"/>
                <a:gd name="connsiteY167" fmla="*/ 1328286 h 1395601"/>
                <a:gd name="connsiteX168" fmla="*/ 4381795 w 10137998"/>
                <a:gd name="connsiteY168" fmla="*/ 1332748 h 1395601"/>
                <a:gd name="connsiteX169" fmla="*/ 4348156 w 10137998"/>
                <a:gd name="connsiteY169" fmla="*/ 1323122 h 1395601"/>
                <a:gd name="connsiteX170" fmla="*/ 4304993 w 10137998"/>
                <a:gd name="connsiteY170" fmla="*/ 1313397 h 1395601"/>
                <a:gd name="connsiteX171" fmla="*/ 4271254 w 10137998"/>
                <a:gd name="connsiteY171" fmla="*/ 1289484 h 1395601"/>
                <a:gd name="connsiteX172" fmla="*/ 4184627 w 10137998"/>
                <a:gd name="connsiteY172" fmla="*/ 1255645 h 1395601"/>
                <a:gd name="connsiteX173" fmla="*/ 4131939 w 10137998"/>
                <a:gd name="connsiteY173" fmla="*/ 1222208 h 1395601"/>
                <a:gd name="connsiteX174" fmla="*/ 4078749 w 10137998"/>
                <a:gd name="connsiteY174" fmla="*/ 1188569 h 1395601"/>
                <a:gd name="connsiteX175" fmla="*/ 4030924 w 10137998"/>
                <a:gd name="connsiteY175" fmla="*/ 1001228 h 1395601"/>
                <a:gd name="connsiteX176" fmla="*/ 4064161 w 10137998"/>
                <a:gd name="connsiteY176" fmla="*/ 972151 h 1395601"/>
                <a:gd name="connsiteX177" fmla="*/ 3996684 w 10137998"/>
                <a:gd name="connsiteY177" fmla="*/ 966788 h 1395601"/>
                <a:gd name="connsiteX178" fmla="*/ 3953320 w 10137998"/>
                <a:gd name="connsiteY178" fmla="*/ 957163 h 1395601"/>
                <a:gd name="connsiteX179" fmla="*/ 3829194 w 10137998"/>
                <a:gd name="connsiteY179" fmla="*/ 942674 h 1395601"/>
                <a:gd name="connsiteX180" fmla="*/ 3578135 w 10137998"/>
                <a:gd name="connsiteY180" fmla="*/ 904173 h 1395601"/>
                <a:gd name="connsiteX181" fmla="*/ 3380767 w 10137998"/>
                <a:gd name="connsiteY181" fmla="*/ 837398 h 1395601"/>
                <a:gd name="connsiteX182" fmla="*/ 3323016 w 10137998"/>
                <a:gd name="connsiteY182" fmla="*/ 856648 h 1395601"/>
                <a:gd name="connsiteX183" fmla="*/ 3265264 w 10137998"/>
                <a:gd name="connsiteY183" fmla="*/ 885524 h 1395601"/>
                <a:gd name="connsiteX184" fmla="*/ 3236388 w 10137998"/>
                <a:gd name="connsiteY184" fmla="*/ 904775 h 1395601"/>
                <a:gd name="connsiteX185" fmla="*/ 3178637 w 10137998"/>
                <a:gd name="connsiteY185" fmla="*/ 924025 h 1395601"/>
                <a:gd name="connsiteX186" fmla="*/ 3101635 w 10137998"/>
                <a:gd name="connsiteY186" fmla="*/ 943276 h 1395601"/>
                <a:gd name="connsiteX187" fmla="*/ 2947630 w 10137998"/>
                <a:gd name="connsiteY187" fmla="*/ 962526 h 1395601"/>
                <a:gd name="connsiteX188" fmla="*/ 2601121 w 10137998"/>
                <a:gd name="connsiteY188" fmla="*/ 981777 h 1395601"/>
                <a:gd name="connsiteX189" fmla="*/ 2273862 w 10137998"/>
                <a:gd name="connsiteY189" fmla="*/ 972151 h 1395601"/>
                <a:gd name="connsiteX190" fmla="*/ 2206485 w 10137998"/>
                <a:gd name="connsiteY190" fmla="*/ 962526 h 1395601"/>
                <a:gd name="connsiteX191" fmla="*/ 2071731 w 10137998"/>
                <a:gd name="connsiteY191" fmla="*/ 972151 h 1395601"/>
                <a:gd name="connsiteX192" fmla="*/ 2013980 w 10137998"/>
                <a:gd name="connsiteY192" fmla="*/ 991402 h 1395601"/>
                <a:gd name="connsiteX193" fmla="*/ 1946603 w 10137998"/>
                <a:gd name="connsiteY193" fmla="*/ 1029903 h 1395601"/>
                <a:gd name="connsiteX194" fmla="*/ 1859976 w 10137998"/>
                <a:gd name="connsiteY194" fmla="*/ 1049153 h 1395601"/>
                <a:gd name="connsiteX195" fmla="*/ 1831100 w 10137998"/>
                <a:gd name="connsiteY195" fmla="*/ 1078029 h 1395601"/>
                <a:gd name="connsiteX196" fmla="*/ 1792599 w 10137998"/>
                <a:gd name="connsiteY196" fmla="*/ 1087655 h 1395601"/>
                <a:gd name="connsiteX197" fmla="*/ 1725222 w 10137998"/>
                <a:gd name="connsiteY197" fmla="*/ 1106905 h 1395601"/>
                <a:gd name="connsiteX198" fmla="*/ 1638595 w 10137998"/>
                <a:gd name="connsiteY198" fmla="*/ 1116530 h 1395601"/>
                <a:gd name="connsiteX199" fmla="*/ 1523091 w 10137998"/>
                <a:gd name="connsiteY199" fmla="*/ 1135781 h 1395601"/>
                <a:gd name="connsiteX200" fmla="*/ 1359462 w 10137998"/>
                <a:gd name="connsiteY200" fmla="*/ 1155031 h 1395601"/>
                <a:gd name="connsiteX201" fmla="*/ 1041828 w 10137998"/>
                <a:gd name="connsiteY201" fmla="*/ 1174282 h 1395601"/>
                <a:gd name="connsiteX202" fmla="*/ 1003327 w 10137998"/>
                <a:gd name="connsiteY202" fmla="*/ 1183907 h 1395601"/>
                <a:gd name="connsiteX203" fmla="*/ 868574 w 10137998"/>
                <a:gd name="connsiteY203" fmla="*/ 1193532 h 1395601"/>
                <a:gd name="connsiteX204" fmla="*/ 665841 w 10137998"/>
                <a:gd name="connsiteY204" fmla="*/ 1183907 h 1395601"/>
                <a:gd name="connsiteX205" fmla="*/ 541315 w 10137998"/>
                <a:gd name="connsiteY205" fmla="*/ 1164657 h 1395601"/>
                <a:gd name="connsiteX206" fmla="*/ 483563 w 10137998"/>
                <a:gd name="connsiteY206" fmla="*/ 1155031 h 1395601"/>
                <a:gd name="connsiteX207" fmla="*/ 348809 w 10137998"/>
                <a:gd name="connsiteY207" fmla="*/ 1116530 h 1395601"/>
                <a:gd name="connsiteX208" fmla="*/ 310308 w 10137998"/>
                <a:gd name="connsiteY208" fmla="*/ 1097280 h 1395601"/>
                <a:gd name="connsiteX209" fmla="*/ 281433 w 10137998"/>
                <a:gd name="connsiteY209" fmla="*/ 1078029 h 1395601"/>
                <a:gd name="connsiteX210" fmla="*/ 233306 w 10137998"/>
                <a:gd name="connsiteY210" fmla="*/ 1068404 h 1395601"/>
                <a:gd name="connsiteX211" fmla="*/ 194805 w 10137998"/>
                <a:gd name="connsiteY211" fmla="*/ 1058779 h 1395601"/>
                <a:gd name="connsiteX212" fmla="*/ 137054 w 10137998"/>
                <a:gd name="connsiteY212" fmla="*/ 1039528 h 1395601"/>
                <a:gd name="connsiteX213" fmla="*/ 83964 w 10137998"/>
                <a:gd name="connsiteY213" fmla="*/ 1001228 h 1395601"/>
                <a:gd name="connsiteX214" fmla="*/ 11925 w 10137998"/>
                <a:gd name="connsiteY214" fmla="*/ 904775 h 1395601"/>
                <a:gd name="connsiteX215" fmla="*/ 2300 w 10137998"/>
                <a:gd name="connsiteY215" fmla="*/ 875899 h 1395601"/>
                <a:gd name="connsiteX216" fmla="*/ 35738 w 10137998"/>
                <a:gd name="connsiteY216" fmla="*/ 798897 h 1395601"/>
                <a:gd name="connsiteX217" fmla="*/ 79302 w 10137998"/>
                <a:gd name="connsiteY217" fmla="*/ 760396 h 1395601"/>
                <a:gd name="connsiteX218" fmla="*/ 137054 w 10137998"/>
                <a:gd name="connsiteY218" fmla="*/ 741145 h 1395601"/>
                <a:gd name="connsiteX219" fmla="*/ 165929 w 10137998"/>
                <a:gd name="connsiteY219" fmla="*/ 731520 h 1395601"/>
                <a:gd name="connsiteX220" fmla="*/ 238369 w 10137998"/>
                <a:gd name="connsiteY220" fmla="*/ 693320 h 1395601"/>
                <a:gd name="connsiteX221" fmla="*/ 305846 w 10137998"/>
                <a:gd name="connsiteY221" fmla="*/ 669306 h 1395601"/>
                <a:gd name="connsiteX222" fmla="*/ 363397 w 10137998"/>
                <a:gd name="connsiteY222" fmla="*/ 654919 h 1395601"/>
                <a:gd name="connsiteX223" fmla="*/ 445363 w 10137998"/>
                <a:gd name="connsiteY223" fmla="*/ 631005 h 1395601"/>
                <a:gd name="connsiteX224" fmla="*/ 512740 w 10137998"/>
                <a:gd name="connsiteY224" fmla="*/ 611856 h 1395601"/>
                <a:gd name="connsiteX225" fmla="*/ 580016 w 10137998"/>
                <a:gd name="connsiteY225" fmla="*/ 625943 h 1395601"/>
                <a:gd name="connsiteX226" fmla="*/ 608892 w 10137998"/>
                <a:gd name="connsiteY226" fmla="*/ 606792 h 1395601"/>
                <a:gd name="connsiteX227" fmla="*/ 685694 w 10137998"/>
                <a:gd name="connsiteY227" fmla="*/ 606391 h 1395601"/>
                <a:gd name="connsiteX228" fmla="*/ 671305 w 10137998"/>
                <a:gd name="connsiteY228" fmla="*/ 562928 h 1395601"/>
                <a:gd name="connsiteX229" fmla="*/ 608691 w 10137998"/>
                <a:gd name="connsiteY229" fmla="*/ 543376 h 1395601"/>
                <a:gd name="connsiteX230" fmla="*/ 541415 w 10137998"/>
                <a:gd name="connsiteY230" fmla="*/ 519363 h 1395601"/>
                <a:gd name="connsiteX231" fmla="*/ 498352 w 10137998"/>
                <a:gd name="connsiteY231" fmla="*/ 495249 h 1395601"/>
                <a:gd name="connsiteX232" fmla="*/ 455289 w 10137998"/>
                <a:gd name="connsiteY232" fmla="*/ 427973 h 1395601"/>
                <a:gd name="connsiteX233" fmla="*/ 431276 w 10137998"/>
                <a:gd name="connsiteY233" fmla="*/ 317533 h 1395601"/>
                <a:gd name="connsiteX234" fmla="*/ 502814 w 10137998"/>
                <a:gd name="connsiteY234" fmla="*/ 221381 h 1395601"/>
                <a:gd name="connsiteX235" fmla="*/ 531689 w 10137998"/>
                <a:gd name="connsiteY235" fmla="*/ 202130 h 1395601"/>
                <a:gd name="connsiteX236" fmla="*/ 637567 w 10137998"/>
                <a:gd name="connsiteY236" fmla="*/ 182880 h 1395601"/>
                <a:gd name="connsiteX0" fmla="*/ 637567 w 10137998"/>
                <a:gd name="connsiteY0" fmla="*/ 182880 h 1395601"/>
                <a:gd name="connsiteX1" fmla="*/ 695319 w 10137998"/>
                <a:gd name="connsiteY1" fmla="*/ 173255 h 1395601"/>
                <a:gd name="connsiteX2" fmla="*/ 753070 w 10137998"/>
                <a:gd name="connsiteY2" fmla="*/ 154004 h 1395601"/>
                <a:gd name="connsiteX3" fmla="*/ 781946 w 10137998"/>
                <a:gd name="connsiteY3" fmla="*/ 134753 h 1395601"/>
                <a:gd name="connsiteX4" fmla="*/ 878199 w 10137998"/>
                <a:gd name="connsiteY4" fmla="*/ 125128 h 1395601"/>
                <a:gd name="connsiteX5" fmla="*/ 1061079 w 10137998"/>
                <a:gd name="connsiteY5" fmla="*/ 115503 h 1395601"/>
                <a:gd name="connsiteX6" fmla="*/ 1099580 w 10137998"/>
                <a:gd name="connsiteY6" fmla="*/ 105878 h 1395601"/>
                <a:gd name="connsiteX7" fmla="*/ 1301710 w 10137998"/>
                <a:gd name="connsiteY7" fmla="*/ 86627 h 1395601"/>
                <a:gd name="connsiteX8" fmla="*/ 1495820 w 10137998"/>
                <a:gd name="connsiteY8" fmla="*/ 86828 h 1395601"/>
                <a:gd name="connsiteX9" fmla="*/ 1662909 w 10137998"/>
                <a:gd name="connsiteY9" fmla="*/ 82265 h 1395601"/>
                <a:gd name="connsiteX10" fmla="*/ 1691784 w 10137998"/>
                <a:gd name="connsiteY10" fmla="*/ 82366 h 1395601"/>
                <a:gd name="connsiteX11" fmla="*/ 1740011 w 10137998"/>
                <a:gd name="connsiteY11" fmla="*/ 96954 h 1395601"/>
                <a:gd name="connsiteX12" fmla="*/ 1793301 w 10137998"/>
                <a:gd name="connsiteY12" fmla="*/ 87730 h 1395601"/>
                <a:gd name="connsiteX13" fmla="*/ 1874564 w 10137998"/>
                <a:gd name="connsiteY13" fmla="*/ 111743 h 1395601"/>
                <a:gd name="connsiteX14" fmla="*/ 1978554 w 10137998"/>
                <a:gd name="connsiteY14" fmla="*/ 114919 h 1395601"/>
                <a:gd name="connsiteX15" fmla="*/ 2057143 w 10137998"/>
                <a:gd name="connsiteY15" fmla="*/ 125830 h 1395601"/>
                <a:gd name="connsiteX16" fmla="*/ 2110132 w 10137998"/>
                <a:gd name="connsiteY16" fmla="*/ 139917 h 1395601"/>
                <a:gd name="connsiteX17" fmla="*/ 2139108 w 10137998"/>
                <a:gd name="connsiteY17" fmla="*/ 154305 h 1395601"/>
                <a:gd name="connsiteX18" fmla="*/ 2177509 w 10137998"/>
                <a:gd name="connsiteY18" fmla="*/ 163930 h 1395601"/>
                <a:gd name="connsiteX19" fmla="*/ 2321988 w 10137998"/>
                <a:gd name="connsiteY19" fmla="*/ 211756 h 1395601"/>
                <a:gd name="connsiteX20" fmla="*/ 2370115 w 10137998"/>
                <a:gd name="connsiteY20" fmla="*/ 221381 h 1395601"/>
                <a:gd name="connsiteX21" fmla="*/ 2427866 w 10137998"/>
                <a:gd name="connsiteY21" fmla="*/ 269507 h 1395601"/>
                <a:gd name="connsiteX22" fmla="*/ 2485618 w 10137998"/>
                <a:gd name="connsiteY22" fmla="*/ 308008 h 1395601"/>
                <a:gd name="connsiteX23" fmla="*/ 2504868 w 10137998"/>
                <a:gd name="connsiteY23" fmla="*/ 336884 h 1395601"/>
                <a:gd name="connsiteX24" fmla="*/ 2572245 w 10137998"/>
                <a:gd name="connsiteY24" fmla="*/ 365760 h 1395601"/>
                <a:gd name="connsiteX25" fmla="*/ 2629997 w 10137998"/>
                <a:gd name="connsiteY25" fmla="*/ 375385 h 1395601"/>
                <a:gd name="connsiteX26" fmla="*/ 2658873 w 10137998"/>
                <a:gd name="connsiteY26" fmla="*/ 385010 h 1395601"/>
                <a:gd name="connsiteX27" fmla="*/ 2716624 w 10137998"/>
                <a:gd name="connsiteY27" fmla="*/ 394636 h 1395601"/>
                <a:gd name="connsiteX28" fmla="*/ 2745500 w 10137998"/>
                <a:gd name="connsiteY28" fmla="*/ 404261 h 1395601"/>
                <a:gd name="connsiteX29" fmla="*/ 2793626 w 10137998"/>
                <a:gd name="connsiteY29" fmla="*/ 413886 h 1395601"/>
                <a:gd name="connsiteX30" fmla="*/ 2832127 w 10137998"/>
                <a:gd name="connsiteY30" fmla="*/ 423511 h 1395601"/>
                <a:gd name="connsiteX31" fmla="*/ 3140136 w 10137998"/>
                <a:gd name="connsiteY31" fmla="*/ 423511 h 1395601"/>
                <a:gd name="connsiteX32" fmla="*/ 3169011 w 10137998"/>
                <a:gd name="connsiteY32" fmla="*/ 433137 h 1395601"/>
                <a:gd name="connsiteX33" fmla="*/ 3274889 w 10137998"/>
                <a:gd name="connsiteY33" fmla="*/ 442762 h 1395601"/>
                <a:gd name="connsiteX34" fmla="*/ 3515521 w 10137998"/>
                <a:gd name="connsiteY34" fmla="*/ 442762 h 1395601"/>
                <a:gd name="connsiteX35" fmla="*/ 3611774 w 10137998"/>
                <a:gd name="connsiteY35" fmla="*/ 413886 h 1395601"/>
                <a:gd name="connsiteX36" fmla="*/ 3688776 w 10137998"/>
                <a:gd name="connsiteY36" fmla="*/ 394636 h 1395601"/>
                <a:gd name="connsiteX37" fmla="*/ 3842780 w 10137998"/>
                <a:gd name="connsiteY37" fmla="*/ 404261 h 1395601"/>
                <a:gd name="connsiteX38" fmla="*/ 4064161 w 10137998"/>
                <a:gd name="connsiteY38" fmla="*/ 385010 h 1395601"/>
                <a:gd name="connsiteX39" fmla="*/ 4102662 w 10137998"/>
                <a:gd name="connsiteY39" fmla="*/ 375385 h 1395601"/>
                <a:gd name="connsiteX40" fmla="*/ 4179664 w 10137998"/>
                <a:gd name="connsiteY40" fmla="*/ 365760 h 1395601"/>
                <a:gd name="connsiteX41" fmla="*/ 4458797 w 10137998"/>
                <a:gd name="connsiteY41" fmla="*/ 385010 h 1395601"/>
                <a:gd name="connsiteX42" fmla="*/ 4699428 w 10137998"/>
                <a:gd name="connsiteY42" fmla="*/ 404261 h 1395601"/>
                <a:gd name="connsiteX43" fmla="*/ 4814931 w 10137998"/>
                <a:gd name="connsiteY43" fmla="*/ 423511 h 1395601"/>
                <a:gd name="connsiteX44" fmla="*/ 4843807 w 10137998"/>
                <a:gd name="connsiteY44" fmla="*/ 433137 h 1395601"/>
                <a:gd name="connsiteX45" fmla="*/ 4930435 w 10137998"/>
                <a:gd name="connsiteY45" fmla="*/ 442762 h 1395601"/>
                <a:gd name="connsiteX46" fmla="*/ 5017062 w 10137998"/>
                <a:gd name="connsiteY46" fmla="*/ 481263 h 1395601"/>
                <a:gd name="connsiteX47" fmla="*/ 5065188 w 10137998"/>
                <a:gd name="connsiteY47" fmla="*/ 490888 h 1395601"/>
                <a:gd name="connsiteX48" fmla="*/ 5094064 w 10137998"/>
                <a:gd name="connsiteY48" fmla="*/ 500513 h 1395601"/>
                <a:gd name="connsiteX49" fmla="*/ 5171066 w 10137998"/>
                <a:gd name="connsiteY49" fmla="*/ 471638 h 1395601"/>
                <a:gd name="connsiteX50" fmla="*/ 5199942 w 10137998"/>
                <a:gd name="connsiteY50" fmla="*/ 442762 h 1395601"/>
                <a:gd name="connsiteX51" fmla="*/ 5296195 w 10137998"/>
                <a:gd name="connsiteY51" fmla="*/ 433137 h 1395601"/>
                <a:gd name="connsiteX52" fmla="*/ 5373197 w 10137998"/>
                <a:gd name="connsiteY52" fmla="*/ 423511 h 1395601"/>
                <a:gd name="connsiteX53" fmla="*/ 5440574 w 10137998"/>
                <a:gd name="connsiteY53" fmla="*/ 413886 h 1395601"/>
                <a:gd name="connsiteX54" fmla="*/ 5825584 w 10137998"/>
                <a:gd name="connsiteY54" fmla="*/ 394636 h 1395601"/>
                <a:gd name="connsiteX55" fmla="*/ 5892961 w 10137998"/>
                <a:gd name="connsiteY55" fmla="*/ 385010 h 1395601"/>
                <a:gd name="connsiteX56" fmla="*/ 5921837 w 10137998"/>
                <a:gd name="connsiteY56" fmla="*/ 375385 h 1395601"/>
                <a:gd name="connsiteX57" fmla="*/ 6210595 w 10137998"/>
                <a:gd name="connsiteY57" fmla="*/ 385010 h 1395601"/>
                <a:gd name="connsiteX58" fmla="*/ 6383849 w 10137998"/>
                <a:gd name="connsiteY58" fmla="*/ 375385 h 1395601"/>
                <a:gd name="connsiteX59" fmla="*/ 6393475 w 10137998"/>
                <a:gd name="connsiteY59" fmla="*/ 346509 h 1395601"/>
                <a:gd name="connsiteX60" fmla="*/ 6422350 w 10137998"/>
                <a:gd name="connsiteY60" fmla="*/ 327259 h 1395601"/>
                <a:gd name="connsiteX61" fmla="*/ 6470477 w 10137998"/>
                <a:gd name="connsiteY61" fmla="*/ 279132 h 1395601"/>
                <a:gd name="connsiteX62" fmla="*/ 6489727 w 10137998"/>
                <a:gd name="connsiteY62" fmla="*/ 250257 h 1395601"/>
                <a:gd name="connsiteX63" fmla="*/ 6547479 w 10137998"/>
                <a:gd name="connsiteY63" fmla="*/ 211756 h 1395601"/>
                <a:gd name="connsiteX64" fmla="*/ 6605230 w 10137998"/>
                <a:gd name="connsiteY64" fmla="*/ 182880 h 1395601"/>
                <a:gd name="connsiteX65" fmla="*/ 6634106 w 10137998"/>
                <a:gd name="connsiteY65" fmla="*/ 163629 h 1395601"/>
                <a:gd name="connsiteX66" fmla="*/ 6691858 w 10137998"/>
                <a:gd name="connsiteY66" fmla="*/ 144379 h 1395601"/>
                <a:gd name="connsiteX67" fmla="*/ 6720734 w 10137998"/>
                <a:gd name="connsiteY67" fmla="*/ 125128 h 1395601"/>
                <a:gd name="connsiteX68" fmla="*/ 6759235 w 10137998"/>
                <a:gd name="connsiteY68" fmla="*/ 115503 h 1395601"/>
                <a:gd name="connsiteX69" fmla="*/ 6788110 w 10137998"/>
                <a:gd name="connsiteY69" fmla="*/ 105878 h 1395601"/>
                <a:gd name="connsiteX70" fmla="*/ 6970990 w 10137998"/>
                <a:gd name="connsiteY70" fmla="*/ 86627 h 1395601"/>
                <a:gd name="connsiteX71" fmla="*/ 7144245 w 10137998"/>
                <a:gd name="connsiteY71" fmla="*/ 67377 h 1395601"/>
                <a:gd name="connsiteX72" fmla="*/ 7211622 w 10137998"/>
                <a:gd name="connsiteY72" fmla="*/ 57751 h 1395601"/>
                <a:gd name="connsiteX73" fmla="*/ 7423378 w 10137998"/>
                <a:gd name="connsiteY73" fmla="*/ 48126 h 1395601"/>
                <a:gd name="connsiteX74" fmla="*/ 7490755 w 10137998"/>
                <a:gd name="connsiteY74" fmla="*/ 28876 h 1395601"/>
                <a:gd name="connsiteX75" fmla="*/ 7664009 w 10137998"/>
                <a:gd name="connsiteY75" fmla="*/ 19250 h 1395601"/>
                <a:gd name="connsiteX76" fmla="*/ 7789138 w 10137998"/>
                <a:gd name="connsiteY76" fmla="*/ 0 h 1395601"/>
                <a:gd name="connsiteX77" fmla="*/ 7952767 w 10137998"/>
                <a:gd name="connsiteY77" fmla="*/ 9625 h 1395601"/>
                <a:gd name="connsiteX78" fmla="*/ 8097146 w 10137998"/>
                <a:gd name="connsiteY78" fmla="*/ 38501 h 1395601"/>
                <a:gd name="connsiteX79" fmla="*/ 8126022 w 10137998"/>
                <a:gd name="connsiteY79" fmla="*/ 48126 h 1395601"/>
                <a:gd name="connsiteX80" fmla="*/ 8203024 w 10137998"/>
                <a:gd name="connsiteY80" fmla="*/ 67377 h 1395601"/>
                <a:gd name="connsiteX81" fmla="*/ 8241525 w 10137998"/>
                <a:gd name="connsiteY81" fmla="*/ 86627 h 1395601"/>
                <a:gd name="connsiteX82" fmla="*/ 8376279 w 10137998"/>
                <a:gd name="connsiteY82" fmla="*/ 115503 h 1395601"/>
                <a:gd name="connsiteX83" fmla="*/ 8434030 w 10137998"/>
                <a:gd name="connsiteY83" fmla="*/ 134753 h 1395601"/>
                <a:gd name="connsiteX84" fmla="*/ 8511033 w 10137998"/>
                <a:gd name="connsiteY84" fmla="*/ 154004 h 1395601"/>
                <a:gd name="connsiteX85" fmla="*/ 8539908 w 10137998"/>
                <a:gd name="connsiteY85" fmla="*/ 182880 h 1395601"/>
                <a:gd name="connsiteX86" fmla="*/ 8616910 w 10137998"/>
                <a:gd name="connsiteY86" fmla="*/ 231006 h 1395601"/>
                <a:gd name="connsiteX87" fmla="*/ 8665037 w 10137998"/>
                <a:gd name="connsiteY87" fmla="*/ 317633 h 1395601"/>
                <a:gd name="connsiteX88" fmla="*/ 8655411 w 10137998"/>
                <a:gd name="connsiteY88" fmla="*/ 413886 h 1395601"/>
                <a:gd name="connsiteX89" fmla="*/ 8645786 w 10137998"/>
                <a:gd name="connsiteY89" fmla="*/ 442762 h 1395601"/>
                <a:gd name="connsiteX90" fmla="*/ 8616910 w 10137998"/>
                <a:gd name="connsiteY90" fmla="*/ 452387 h 1395601"/>
                <a:gd name="connsiteX91" fmla="*/ 8597660 w 10137998"/>
                <a:gd name="connsiteY91" fmla="*/ 481263 h 1395601"/>
                <a:gd name="connsiteX92" fmla="*/ 8665037 w 10137998"/>
                <a:gd name="connsiteY92" fmla="*/ 519764 h 1395601"/>
                <a:gd name="connsiteX93" fmla="*/ 8713163 w 10137998"/>
                <a:gd name="connsiteY93" fmla="*/ 529389 h 1395601"/>
                <a:gd name="connsiteX94" fmla="*/ 8819041 w 10137998"/>
                <a:gd name="connsiteY94" fmla="*/ 558265 h 1395601"/>
                <a:gd name="connsiteX95" fmla="*/ 8886418 w 10137998"/>
                <a:gd name="connsiteY95" fmla="*/ 548640 h 1395601"/>
                <a:gd name="connsiteX96" fmla="*/ 8953795 w 10137998"/>
                <a:gd name="connsiteY96" fmla="*/ 519764 h 1395601"/>
                <a:gd name="connsiteX97" fmla="*/ 9030797 w 10137998"/>
                <a:gd name="connsiteY97" fmla="*/ 500513 h 1395601"/>
                <a:gd name="connsiteX98" fmla="*/ 9175176 w 10137998"/>
                <a:gd name="connsiteY98" fmla="*/ 490888 h 1395601"/>
                <a:gd name="connsiteX99" fmla="*/ 9483184 w 10137998"/>
                <a:gd name="connsiteY99" fmla="*/ 510139 h 1395601"/>
                <a:gd name="connsiteX100" fmla="*/ 9512060 w 10137998"/>
                <a:gd name="connsiteY100" fmla="*/ 519764 h 1395601"/>
                <a:gd name="connsiteX101" fmla="*/ 9550561 w 10137998"/>
                <a:gd name="connsiteY101" fmla="*/ 529389 h 1395601"/>
                <a:gd name="connsiteX102" fmla="*/ 9579437 w 10137998"/>
                <a:gd name="connsiteY102" fmla="*/ 539015 h 1395601"/>
                <a:gd name="connsiteX103" fmla="*/ 9627563 w 10137998"/>
                <a:gd name="connsiteY103" fmla="*/ 548640 h 1395601"/>
                <a:gd name="connsiteX104" fmla="*/ 9685315 w 10137998"/>
                <a:gd name="connsiteY104" fmla="*/ 567890 h 1395601"/>
                <a:gd name="connsiteX105" fmla="*/ 9771942 w 10137998"/>
                <a:gd name="connsiteY105" fmla="*/ 596766 h 1395601"/>
                <a:gd name="connsiteX106" fmla="*/ 9800818 w 10137998"/>
                <a:gd name="connsiteY106" fmla="*/ 606391 h 1395601"/>
                <a:gd name="connsiteX107" fmla="*/ 9829694 w 10137998"/>
                <a:gd name="connsiteY107" fmla="*/ 616017 h 1395601"/>
                <a:gd name="connsiteX108" fmla="*/ 9925946 w 10137998"/>
                <a:gd name="connsiteY108" fmla="*/ 635267 h 1395601"/>
                <a:gd name="connsiteX109" fmla="*/ 10051075 w 10137998"/>
                <a:gd name="connsiteY109" fmla="*/ 741145 h 1395601"/>
                <a:gd name="connsiteX110" fmla="*/ 10108826 w 10137998"/>
                <a:gd name="connsiteY110" fmla="*/ 798897 h 1395601"/>
                <a:gd name="connsiteX111" fmla="*/ 10118451 w 10137998"/>
                <a:gd name="connsiteY111" fmla="*/ 827772 h 1395601"/>
                <a:gd name="connsiteX112" fmla="*/ 10137702 w 10137998"/>
                <a:gd name="connsiteY112" fmla="*/ 856648 h 1395601"/>
                <a:gd name="connsiteX113" fmla="*/ 10128077 w 10137998"/>
                <a:gd name="connsiteY113" fmla="*/ 885524 h 1395601"/>
                <a:gd name="connsiteX114" fmla="*/ 10070325 w 10137998"/>
                <a:gd name="connsiteY114" fmla="*/ 933650 h 1395601"/>
                <a:gd name="connsiteX115" fmla="*/ 10022199 w 10137998"/>
                <a:gd name="connsiteY115" fmla="*/ 972151 h 1395601"/>
                <a:gd name="connsiteX116" fmla="*/ 10002948 w 10137998"/>
                <a:gd name="connsiteY116" fmla="*/ 1001027 h 1395601"/>
                <a:gd name="connsiteX117" fmla="*/ 9916321 w 10137998"/>
                <a:gd name="connsiteY117" fmla="*/ 1049153 h 1395601"/>
                <a:gd name="connsiteX118" fmla="*/ 9887445 w 10137998"/>
                <a:gd name="connsiteY118" fmla="*/ 1068404 h 1395601"/>
                <a:gd name="connsiteX119" fmla="*/ 9791193 w 10137998"/>
                <a:gd name="connsiteY119" fmla="*/ 1097280 h 1395601"/>
                <a:gd name="connsiteX120" fmla="*/ 9762317 w 10137998"/>
                <a:gd name="connsiteY120" fmla="*/ 1106905 h 1395601"/>
                <a:gd name="connsiteX121" fmla="*/ 9607611 w 10137998"/>
                <a:gd name="connsiteY121" fmla="*/ 1154731 h 1395601"/>
                <a:gd name="connsiteX122" fmla="*/ 9516522 w 10137998"/>
                <a:gd name="connsiteY122" fmla="*/ 1183406 h 1395601"/>
                <a:gd name="connsiteX123" fmla="*/ 9444282 w 10137998"/>
                <a:gd name="connsiteY123" fmla="*/ 1178743 h 1395601"/>
                <a:gd name="connsiteX124" fmla="*/ 9372343 w 10137998"/>
                <a:gd name="connsiteY124" fmla="*/ 1202656 h 1395601"/>
                <a:gd name="connsiteX125" fmla="*/ 9219041 w 10137998"/>
                <a:gd name="connsiteY125" fmla="*/ 1217045 h 1395601"/>
                <a:gd name="connsiteX126" fmla="*/ 8761891 w 10137998"/>
                <a:gd name="connsiteY126" fmla="*/ 1231532 h 1395601"/>
                <a:gd name="connsiteX127" fmla="*/ 8511033 w 10137998"/>
                <a:gd name="connsiteY127" fmla="*/ 1193532 h 1395601"/>
                <a:gd name="connsiteX128" fmla="*/ 8472531 w 10137998"/>
                <a:gd name="connsiteY128" fmla="*/ 1212783 h 1395601"/>
                <a:gd name="connsiteX129" fmla="*/ 8414780 w 10137998"/>
                <a:gd name="connsiteY129" fmla="*/ 1251284 h 1395601"/>
                <a:gd name="connsiteX130" fmla="*/ 8347403 w 10137998"/>
                <a:gd name="connsiteY130" fmla="*/ 1270535 h 1395601"/>
                <a:gd name="connsiteX131" fmla="*/ 8318527 w 10137998"/>
                <a:gd name="connsiteY131" fmla="*/ 1280160 h 1395601"/>
                <a:gd name="connsiteX132" fmla="*/ 8081655 w 10137998"/>
                <a:gd name="connsiteY132" fmla="*/ 1337510 h 1395601"/>
                <a:gd name="connsiteX133" fmla="*/ 7933416 w 10137998"/>
                <a:gd name="connsiteY133" fmla="*/ 1361424 h 1395601"/>
                <a:gd name="connsiteX134" fmla="*/ 7663308 w 10137998"/>
                <a:gd name="connsiteY134" fmla="*/ 1380774 h 1395601"/>
                <a:gd name="connsiteX135" fmla="*/ 7326524 w 10137998"/>
                <a:gd name="connsiteY135" fmla="*/ 1380774 h 1395601"/>
                <a:gd name="connsiteX136" fmla="*/ 7111811 w 10137998"/>
                <a:gd name="connsiteY136" fmla="*/ 1366386 h 1395601"/>
                <a:gd name="connsiteX137" fmla="*/ 6938154 w 10137998"/>
                <a:gd name="connsiteY137" fmla="*/ 1342374 h 1395601"/>
                <a:gd name="connsiteX138" fmla="*/ 6735222 w 10137998"/>
                <a:gd name="connsiteY138" fmla="*/ 1304073 h 1395601"/>
                <a:gd name="connsiteX139" fmla="*/ 6686995 w 10137998"/>
                <a:gd name="connsiteY139" fmla="*/ 1294347 h 1395601"/>
                <a:gd name="connsiteX140" fmla="*/ 6653357 w 10137998"/>
                <a:gd name="connsiteY140" fmla="*/ 1289484 h 1395601"/>
                <a:gd name="connsiteX141" fmla="*/ 6624481 w 10137998"/>
                <a:gd name="connsiteY141" fmla="*/ 1270133 h 1395601"/>
                <a:gd name="connsiteX142" fmla="*/ 6571491 w 10137998"/>
                <a:gd name="connsiteY142" fmla="*/ 1255445 h 1395601"/>
                <a:gd name="connsiteX143" fmla="*/ 6523567 w 10137998"/>
                <a:gd name="connsiteY143" fmla="*/ 1231432 h 1395601"/>
                <a:gd name="connsiteX144" fmla="*/ 6489928 w 10137998"/>
                <a:gd name="connsiteY144" fmla="*/ 1178743 h 1395601"/>
                <a:gd name="connsiteX145" fmla="*/ 6451627 w 10137998"/>
                <a:gd name="connsiteY145" fmla="*/ 1173680 h 1395601"/>
                <a:gd name="connsiteX146" fmla="*/ 6427514 w 10137998"/>
                <a:gd name="connsiteY146" fmla="*/ 1158992 h 1395601"/>
                <a:gd name="connsiteX147" fmla="*/ 6369963 w 10137998"/>
                <a:gd name="connsiteY147" fmla="*/ 1058478 h 1395601"/>
                <a:gd name="connsiteX148" fmla="*/ 6316473 w 10137998"/>
                <a:gd name="connsiteY148" fmla="*/ 981777 h 1395601"/>
                <a:gd name="connsiteX149" fmla="*/ 6220220 w 10137998"/>
                <a:gd name="connsiteY149" fmla="*/ 962526 h 1395601"/>
                <a:gd name="connsiteX150" fmla="*/ 6191344 w 10137998"/>
                <a:gd name="connsiteY150" fmla="*/ 943276 h 1395601"/>
                <a:gd name="connsiteX151" fmla="*/ 6056590 w 10137998"/>
                <a:gd name="connsiteY151" fmla="*/ 943276 h 1395601"/>
                <a:gd name="connsiteX152" fmla="*/ 5998538 w 10137998"/>
                <a:gd name="connsiteY152" fmla="*/ 986539 h 1395601"/>
                <a:gd name="connsiteX153" fmla="*/ 6031475 w 10137998"/>
                <a:gd name="connsiteY153" fmla="*/ 1044591 h 1395601"/>
                <a:gd name="connsiteX154" fmla="*/ 6026612 w 10137998"/>
                <a:gd name="connsiteY154" fmla="*/ 1102043 h 1395601"/>
                <a:gd name="connsiteX155" fmla="*/ 5993174 w 10137998"/>
                <a:gd name="connsiteY155" fmla="*/ 1173981 h 1395601"/>
                <a:gd name="connsiteX156" fmla="*/ 5854460 w 10137998"/>
                <a:gd name="connsiteY156" fmla="*/ 1255545 h 1395601"/>
                <a:gd name="connsiteX157" fmla="*/ 5796708 w 10137998"/>
                <a:gd name="connsiteY157" fmla="*/ 1265271 h 1395601"/>
                <a:gd name="connsiteX158" fmla="*/ 5738957 w 10137998"/>
                <a:gd name="connsiteY158" fmla="*/ 1289484 h 1395601"/>
                <a:gd name="connsiteX159" fmla="*/ 5671981 w 10137998"/>
                <a:gd name="connsiteY159" fmla="*/ 1313498 h 1395601"/>
                <a:gd name="connsiteX160" fmla="*/ 5565802 w 10137998"/>
                <a:gd name="connsiteY160" fmla="*/ 1337711 h 1395601"/>
                <a:gd name="connsiteX161" fmla="*/ 5398513 w 10137998"/>
                <a:gd name="connsiteY161" fmla="*/ 1371149 h 1395601"/>
                <a:gd name="connsiteX162" fmla="*/ 5049697 w 10137998"/>
                <a:gd name="connsiteY162" fmla="*/ 1390299 h 1395601"/>
                <a:gd name="connsiteX163" fmla="*/ 4809767 w 10137998"/>
                <a:gd name="connsiteY163" fmla="*/ 1390499 h 1395601"/>
                <a:gd name="connsiteX164" fmla="*/ 4714117 w 10137998"/>
                <a:gd name="connsiteY164" fmla="*/ 1390600 h 1395601"/>
                <a:gd name="connsiteX165" fmla="*/ 4545424 w 10137998"/>
                <a:gd name="connsiteY165" fmla="*/ 1376412 h 1395601"/>
                <a:gd name="connsiteX166" fmla="*/ 4458797 w 10137998"/>
                <a:gd name="connsiteY166" fmla="*/ 1357162 h 1395601"/>
                <a:gd name="connsiteX167" fmla="*/ 4401045 w 10137998"/>
                <a:gd name="connsiteY167" fmla="*/ 1328286 h 1395601"/>
                <a:gd name="connsiteX168" fmla="*/ 4381795 w 10137998"/>
                <a:gd name="connsiteY168" fmla="*/ 1332748 h 1395601"/>
                <a:gd name="connsiteX169" fmla="*/ 4348156 w 10137998"/>
                <a:gd name="connsiteY169" fmla="*/ 1323122 h 1395601"/>
                <a:gd name="connsiteX170" fmla="*/ 4304993 w 10137998"/>
                <a:gd name="connsiteY170" fmla="*/ 1313397 h 1395601"/>
                <a:gd name="connsiteX171" fmla="*/ 4271254 w 10137998"/>
                <a:gd name="connsiteY171" fmla="*/ 1289484 h 1395601"/>
                <a:gd name="connsiteX172" fmla="*/ 4184627 w 10137998"/>
                <a:gd name="connsiteY172" fmla="*/ 1255645 h 1395601"/>
                <a:gd name="connsiteX173" fmla="*/ 4131939 w 10137998"/>
                <a:gd name="connsiteY173" fmla="*/ 1222208 h 1395601"/>
                <a:gd name="connsiteX174" fmla="*/ 4078749 w 10137998"/>
                <a:gd name="connsiteY174" fmla="*/ 1188569 h 1395601"/>
                <a:gd name="connsiteX175" fmla="*/ 4030924 w 10137998"/>
                <a:gd name="connsiteY175" fmla="*/ 1001228 h 1395601"/>
                <a:gd name="connsiteX176" fmla="*/ 4064161 w 10137998"/>
                <a:gd name="connsiteY176" fmla="*/ 972151 h 1395601"/>
                <a:gd name="connsiteX177" fmla="*/ 3996684 w 10137998"/>
                <a:gd name="connsiteY177" fmla="*/ 966788 h 1395601"/>
                <a:gd name="connsiteX178" fmla="*/ 3953320 w 10137998"/>
                <a:gd name="connsiteY178" fmla="*/ 957163 h 1395601"/>
                <a:gd name="connsiteX179" fmla="*/ 3829194 w 10137998"/>
                <a:gd name="connsiteY179" fmla="*/ 942674 h 1395601"/>
                <a:gd name="connsiteX180" fmla="*/ 3578135 w 10137998"/>
                <a:gd name="connsiteY180" fmla="*/ 904173 h 1395601"/>
                <a:gd name="connsiteX181" fmla="*/ 3380767 w 10137998"/>
                <a:gd name="connsiteY181" fmla="*/ 837398 h 1395601"/>
                <a:gd name="connsiteX182" fmla="*/ 3323016 w 10137998"/>
                <a:gd name="connsiteY182" fmla="*/ 856648 h 1395601"/>
                <a:gd name="connsiteX183" fmla="*/ 3265264 w 10137998"/>
                <a:gd name="connsiteY183" fmla="*/ 885524 h 1395601"/>
                <a:gd name="connsiteX184" fmla="*/ 3236388 w 10137998"/>
                <a:gd name="connsiteY184" fmla="*/ 904775 h 1395601"/>
                <a:gd name="connsiteX185" fmla="*/ 3178637 w 10137998"/>
                <a:gd name="connsiteY185" fmla="*/ 924025 h 1395601"/>
                <a:gd name="connsiteX186" fmla="*/ 3101635 w 10137998"/>
                <a:gd name="connsiteY186" fmla="*/ 943276 h 1395601"/>
                <a:gd name="connsiteX187" fmla="*/ 2947630 w 10137998"/>
                <a:gd name="connsiteY187" fmla="*/ 962526 h 1395601"/>
                <a:gd name="connsiteX188" fmla="*/ 2601121 w 10137998"/>
                <a:gd name="connsiteY188" fmla="*/ 981777 h 1395601"/>
                <a:gd name="connsiteX189" fmla="*/ 2273862 w 10137998"/>
                <a:gd name="connsiteY189" fmla="*/ 972151 h 1395601"/>
                <a:gd name="connsiteX190" fmla="*/ 2206485 w 10137998"/>
                <a:gd name="connsiteY190" fmla="*/ 962526 h 1395601"/>
                <a:gd name="connsiteX191" fmla="*/ 2071731 w 10137998"/>
                <a:gd name="connsiteY191" fmla="*/ 972151 h 1395601"/>
                <a:gd name="connsiteX192" fmla="*/ 2013980 w 10137998"/>
                <a:gd name="connsiteY192" fmla="*/ 991402 h 1395601"/>
                <a:gd name="connsiteX193" fmla="*/ 1946603 w 10137998"/>
                <a:gd name="connsiteY193" fmla="*/ 1029903 h 1395601"/>
                <a:gd name="connsiteX194" fmla="*/ 1859976 w 10137998"/>
                <a:gd name="connsiteY194" fmla="*/ 1049153 h 1395601"/>
                <a:gd name="connsiteX195" fmla="*/ 1831100 w 10137998"/>
                <a:gd name="connsiteY195" fmla="*/ 1078029 h 1395601"/>
                <a:gd name="connsiteX196" fmla="*/ 1792599 w 10137998"/>
                <a:gd name="connsiteY196" fmla="*/ 1087655 h 1395601"/>
                <a:gd name="connsiteX197" fmla="*/ 1725222 w 10137998"/>
                <a:gd name="connsiteY197" fmla="*/ 1106905 h 1395601"/>
                <a:gd name="connsiteX198" fmla="*/ 1638595 w 10137998"/>
                <a:gd name="connsiteY198" fmla="*/ 1116530 h 1395601"/>
                <a:gd name="connsiteX199" fmla="*/ 1523091 w 10137998"/>
                <a:gd name="connsiteY199" fmla="*/ 1135781 h 1395601"/>
                <a:gd name="connsiteX200" fmla="*/ 1359462 w 10137998"/>
                <a:gd name="connsiteY200" fmla="*/ 1155031 h 1395601"/>
                <a:gd name="connsiteX201" fmla="*/ 1041828 w 10137998"/>
                <a:gd name="connsiteY201" fmla="*/ 1174282 h 1395601"/>
                <a:gd name="connsiteX202" fmla="*/ 1003327 w 10137998"/>
                <a:gd name="connsiteY202" fmla="*/ 1183907 h 1395601"/>
                <a:gd name="connsiteX203" fmla="*/ 868574 w 10137998"/>
                <a:gd name="connsiteY203" fmla="*/ 1193532 h 1395601"/>
                <a:gd name="connsiteX204" fmla="*/ 665841 w 10137998"/>
                <a:gd name="connsiteY204" fmla="*/ 1183907 h 1395601"/>
                <a:gd name="connsiteX205" fmla="*/ 541315 w 10137998"/>
                <a:gd name="connsiteY205" fmla="*/ 1164657 h 1395601"/>
                <a:gd name="connsiteX206" fmla="*/ 483563 w 10137998"/>
                <a:gd name="connsiteY206" fmla="*/ 1155031 h 1395601"/>
                <a:gd name="connsiteX207" fmla="*/ 348809 w 10137998"/>
                <a:gd name="connsiteY207" fmla="*/ 1116530 h 1395601"/>
                <a:gd name="connsiteX208" fmla="*/ 310308 w 10137998"/>
                <a:gd name="connsiteY208" fmla="*/ 1097280 h 1395601"/>
                <a:gd name="connsiteX209" fmla="*/ 281433 w 10137998"/>
                <a:gd name="connsiteY209" fmla="*/ 1078029 h 1395601"/>
                <a:gd name="connsiteX210" fmla="*/ 233306 w 10137998"/>
                <a:gd name="connsiteY210" fmla="*/ 1068404 h 1395601"/>
                <a:gd name="connsiteX211" fmla="*/ 194805 w 10137998"/>
                <a:gd name="connsiteY211" fmla="*/ 1058779 h 1395601"/>
                <a:gd name="connsiteX212" fmla="*/ 137054 w 10137998"/>
                <a:gd name="connsiteY212" fmla="*/ 1039528 h 1395601"/>
                <a:gd name="connsiteX213" fmla="*/ 83964 w 10137998"/>
                <a:gd name="connsiteY213" fmla="*/ 1001228 h 1395601"/>
                <a:gd name="connsiteX214" fmla="*/ 11925 w 10137998"/>
                <a:gd name="connsiteY214" fmla="*/ 904775 h 1395601"/>
                <a:gd name="connsiteX215" fmla="*/ 2300 w 10137998"/>
                <a:gd name="connsiteY215" fmla="*/ 875899 h 1395601"/>
                <a:gd name="connsiteX216" fmla="*/ 35738 w 10137998"/>
                <a:gd name="connsiteY216" fmla="*/ 798897 h 1395601"/>
                <a:gd name="connsiteX217" fmla="*/ 79302 w 10137998"/>
                <a:gd name="connsiteY217" fmla="*/ 760396 h 1395601"/>
                <a:gd name="connsiteX218" fmla="*/ 137054 w 10137998"/>
                <a:gd name="connsiteY218" fmla="*/ 741145 h 1395601"/>
                <a:gd name="connsiteX219" fmla="*/ 165929 w 10137998"/>
                <a:gd name="connsiteY219" fmla="*/ 731520 h 1395601"/>
                <a:gd name="connsiteX220" fmla="*/ 238369 w 10137998"/>
                <a:gd name="connsiteY220" fmla="*/ 693320 h 1395601"/>
                <a:gd name="connsiteX221" fmla="*/ 305846 w 10137998"/>
                <a:gd name="connsiteY221" fmla="*/ 669306 h 1395601"/>
                <a:gd name="connsiteX222" fmla="*/ 363397 w 10137998"/>
                <a:gd name="connsiteY222" fmla="*/ 654919 h 1395601"/>
                <a:gd name="connsiteX223" fmla="*/ 445363 w 10137998"/>
                <a:gd name="connsiteY223" fmla="*/ 631005 h 1395601"/>
                <a:gd name="connsiteX224" fmla="*/ 512740 w 10137998"/>
                <a:gd name="connsiteY224" fmla="*/ 611856 h 1395601"/>
                <a:gd name="connsiteX225" fmla="*/ 580016 w 10137998"/>
                <a:gd name="connsiteY225" fmla="*/ 625943 h 1395601"/>
                <a:gd name="connsiteX226" fmla="*/ 608892 w 10137998"/>
                <a:gd name="connsiteY226" fmla="*/ 606792 h 1395601"/>
                <a:gd name="connsiteX227" fmla="*/ 685694 w 10137998"/>
                <a:gd name="connsiteY227" fmla="*/ 606391 h 1395601"/>
                <a:gd name="connsiteX228" fmla="*/ 671305 w 10137998"/>
                <a:gd name="connsiteY228" fmla="*/ 562928 h 1395601"/>
                <a:gd name="connsiteX229" fmla="*/ 608691 w 10137998"/>
                <a:gd name="connsiteY229" fmla="*/ 543376 h 1395601"/>
                <a:gd name="connsiteX230" fmla="*/ 541415 w 10137998"/>
                <a:gd name="connsiteY230" fmla="*/ 519363 h 1395601"/>
                <a:gd name="connsiteX231" fmla="*/ 498352 w 10137998"/>
                <a:gd name="connsiteY231" fmla="*/ 495249 h 1395601"/>
                <a:gd name="connsiteX232" fmla="*/ 455289 w 10137998"/>
                <a:gd name="connsiteY232" fmla="*/ 427973 h 1395601"/>
                <a:gd name="connsiteX233" fmla="*/ 431276 w 10137998"/>
                <a:gd name="connsiteY233" fmla="*/ 317533 h 1395601"/>
                <a:gd name="connsiteX234" fmla="*/ 502814 w 10137998"/>
                <a:gd name="connsiteY234" fmla="*/ 221381 h 1395601"/>
                <a:gd name="connsiteX235" fmla="*/ 531689 w 10137998"/>
                <a:gd name="connsiteY235" fmla="*/ 202130 h 1395601"/>
                <a:gd name="connsiteX236" fmla="*/ 637567 w 10137998"/>
                <a:gd name="connsiteY236" fmla="*/ 182880 h 1395601"/>
                <a:gd name="connsiteX0" fmla="*/ 637567 w 10137998"/>
                <a:gd name="connsiteY0" fmla="*/ 182880 h 1395601"/>
                <a:gd name="connsiteX1" fmla="*/ 695319 w 10137998"/>
                <a:gd name="connsiteY1" fmla="*/ 173255 h 1395601"/>
                <a:gd name="connsiteX2" fmla="*/ 753070 w 10137998"/>
                <a:gd name="connsiteY2" fmla="*/ 154004 h 1395601"/>
                <a:gd name="connsiteX3" fmla="*/ 781946 w 10137998"/>
                <a:gd name="connsiteY3" fmla="*/ 134753 h 1395601"/>
                <a:gd name="connsiteX4" fmla="*/ 878199 w 10137998"/>
                <a:gd name="connsiteY4" fmla="*/ 125128 h 1395601"/>
                <a:gd name="connsiteX5" fmla="*/ 1061079 w 10137998"/>
                <a:gd name="connsiteY5" fmla="*/ 115503 h 1395601"/>
                <a:gd name="connsiteX6" fmla="*/ 1099580 w 10137998"/>
                <a:gd name="connsiteY6" fmla="*/ 105878 h 1395601"/>
                <a:gd name="connsiteX7" fmla="*/ 1301710 w 10137998"/>
                <a:gd name="connsiteY7" fmla="*/ 86627 h 1395601"/>
                <a:gd name="connsiteX8" fmla="*/ 1495820 w 10137998"/>
                <a:gd name="connsiteY8" fmla="*/ 86828 h 1395601"/>
                <a:gd name="connsiteX9" fmla="*/ 1662909 w 10137998"/>
                <a:gd name="connsiteY9" fmla="*/ 82265 h 1395601"/>
                <a:gd name="connsiteX10" fmla="*/ 1691784 w 10137998"/>
                <a:gd name="connsiteY10" fmla="*/ 82366 h 1395601"/>
                <a:gd name="connsiteX11" fmla="*/ 1740011 w 10137998"/>
                <a:gd name="connsiteY11" fmla="*/ 96954 h 1395601"/>
                <a:gd name="connsiteX12" fmla="*/ 1793301 w 10137998"/>
                <a:gd name="connsiteY12" fmla="*/ 87730 h 1395601"/>
                <a:gd name="connsiteX13" fmla="*/ 1874564 w 10137998"/>
                <a:gd name="connsiteY13" fmla="*/ 111743 h 1395601"/>
                <a:gd name="connsiteX14" fmla="*/ 1978554 w 10137998"/>
                <a:gd name="connsiteY14" fmla="*/ 114919 h 1395601"/>
                <a:gd name="connsiteX15" fmla="*/ 2057143 w 10137998"/>
                <a:gd name="connsiteY15" fmla="*/ 125830 h 1395601"/>
                <a:gd name="connsiteX16" fmla="*/ 2110132 w 10137998"/>
                <a:gd name="connsiteY16" fmla="*/ 139917 h 1395601"/>
                <a:gd name="connsiteX17" fmla="*/ 2139108 w 10137998"/>
                <a:gd name="connsiteY17" fmla="*/ 154305 h 1395601"/>
                <a:gd name="connsiteX18" fmla="*/ 2177509 w 10137998"/>
                <a:gd name="connsiteY18" fmla="*/ 163930 h 1395601"/>
                <a:gd name="connsiteX19" fmla="*/ 2321988 w 10137998"/>
                <a:gd name="connsiteY19" fmla="*/ 211756 h 1395601"/>
                <a:gd name="connsiteX20" fmla="*/ 2370115 w 10137998"/>
                <a:gd name="connsiteY20" fmla="*/ 221381 h 1395601"/>
                <a:gd name="connsiteX21" fmla="*/ 2427866 w 10137998"/>
                <a:gd name="connsiteY21" fmla="*/ 269507 h 1395601"/>
                <a:gd name="connsiteX22" fmla="*/ 2485618 w 10137998"/>
                <a:gd name="connsiteY22" fmla="*/ 308008 h 1395601"/>
                <a:gd name="connsiteX23" fmla="*/ 2504868 w 10137998"/>
                <a:gd name="connsiteY23" fmla="*/ 336884 h 1395601"/>
                <a:gd name="connsiteX24" fmla="*/ 2572245 w 10137998"/>
                <a:gd name="connsiteY24" fmla="*/ 365760 h 1395601"/>
                <a:gd name="connsiteX25" fmla="*/ 2629997 w 10137998"/>
                <a:gd name="connsiteY25" fmla="*/ 375385 h 1395601"/>
                <a:gd name="connsiteX26" fmla="*/ 2658873 w 10137998"/>
                <a:gd name="connsiteY26" fmla="*/ 385010 h 1395601"/>
                <a:gd name="connsiteX27" fmla="*/ 2716624 w 10137998"/>
                <a:gd name="connsiteY27" fmla="*/ 394636 h 1395601"/>
                <a:gd name="connsiteX28" fmla="*/ 2745500 w 10137998"/>
                <a:gd name="connsiteY28" fmla="*/ 404261 h 1395601"/>
                <a:gd name="connsiteX29" fmla="*/ 2793626 w 10137998"/>
                <a:gd name="connsiteY29" fmla="*/ 413886 h 1395601"/>
                <a:gd name="connsiteX30" fmla="*/ 2832127 w 10137998"/>
                <a:gd name="connsiteY30" fmla="*/ 423511 h 1395601"/>
                <a:gd name="connsiteX31" fmla="*/ 3140136 w 10137998"/>
                <a:gd name="connsiteY31" fmla="*/ 423511 h 1395601"/>
                <a:gd name="connsiteX32" fmla="*/ 3169011 w 10137998"/>
                <a:gd name="connsiteY32" fmla="*/ 433137 h 1395601"/>
                <a:gd name="connsiteX33" fmla="*/ 3274889 w 10137998"/>
                <a:gd name="connsiteY33" fmla="*/ 442762 h 1395601"/>
                <a:gd name="connsiteX34" fmla="*/ 3515521 w 10137998"/>
                <a:gd name="connsiteY34" fmla="*/ 442762 h 1395601"/>
                <a:gd name="connsiteX35" fmla="*/ 3611774 w 10137998"/>
                <a:gd name="connsiteY35" fmla="*/ 413886 h 1395601"/>
                <a:gd name="connsiteX36" fmla="*/ 3688776 w 10137998"/>
                <a:gd name="connsiteY36" fmla="*/ 394636 h 1395601"/>
                <a:gd name="connsiteX37" fmla="*/ 3842780 w 10137998"/>
                <a:gd name="connsiteY37" fmla="*/ 404261 h 1395601"/>
                <a:gd name="connsiteX38" fmla="*/ 4064161 w 10137998"/>
                <a:gd name="connsiteY38" fmla="*/ 385010 h 1395601"/>
                <a:gd name="connsiteX39" fmla="*/ 4102662 w 10137998"/>
                <a:gd name="connsiteY39" fmla="*/ 375385 h 1395601"/>
                <a:gd name="connsiteX40" fmla="*/ 4179664 w 10137998"/>
                <a:gd name="connsiteY40" fmla="*/ 365760 h 1395601"/>
                <a:gd name="connsiteX41" fmla="*/ 4458797 w 10137998"/>
                <a:gd name="connsiteY41" fmla="*/ 385010 h 1395601"/>
                <a:gd name="connsiteX42" fmla="*/ 4699428 w 10137998"/>
                <a:gd name="connsiteY42" fmla="*/ 404261 h 1395601"/>
                <a:gd name="connsiteX43" fmla="*/ 4814931 w 10137998"/>
                <a:gd name="connsiteY43" fmla="*/ 423511 h 1395601"/>
                <a:gd name="connsiteX44" fmla="*/ 4843807 w 10137998"/>
                <a:gd name="connsiteY44" fmla="*/ 433137 h 1395601"/>
                <a:gd name="connsiteX45" fmla="*/ 4930435 w 10137998"/>
                <a:gd name="connsiteY45" fmla="*/ 442762 h 1395601"/>
                <a:gd name="connsiteX46" fmla="*/ 5017062 w 10137998"/>
                <a:gd name="connsiteY46" fmla="*/ 481263 h 1395601"/>
                <a:gd name="connsiteX47" fmla="*/ 5065188 w 10137998"/>
                <a:gd name="connsiteY47" fmla="*/ 490888 h 1395601"/>
                <a:gd name="connsiteX48" fmla="*/ 5094064 w 10137998"/>
                <a:gd name="connsiteY48" fmla="*/ 500513 h 1395601"/>
                <a:gd name="connsiteX49" fmla="*/ 5171066 w 10137998"/>
                <a:gd name="connsiteY49" fmla="*/ 471638 h 1395601"/>
                <a:gd name="connsiteX50" fmla="*/ 5199942 w 10137998"/>
                <a:gd name="connsiteY50" fmla="*/ 442762 h 1395601"/>
                <a:gd name="connsiteX51" fmla="*/ 5296195 w 10137998"/>
                <a:gd name="connsiteY51" fmla="*/ 433137 h 1395601"/>
                <a:gd name="connsiteX52" fmla="*/ 5373197 w 10137998"/>
                <a:gd name="connsiteY52" fmla="*/ 423511 h 1395601"/>
                <a:gd name="connsiteX53" fmla="*/ 5440574 w 10137998"/>
                <a:gd name="connsiteY53" fmla="*/ 413886 h 1395601"/>
                <a:gd name="connsiteX54" fmla="*/ 5825584 w 10137998"/>
                <a:gd name="connsiteY54" fmla="*/ 394636 h 1395601"/>
                <a:gd name="connsiteX55" fmla="*/ 5892961 w 10137998"/>
                <a:gd name="connsiteY55" fmla="*/ 385010 h 1395601"/>
                <a:gd name="connsiteX56" fmla="*/ 5921837 w 10137998"/>
                <a:gd name="connsiteY56" fmla="*/ 375385 h 1395601"/>
                <a:gd name="connsiteX57" fmla="*/ 6210595 w 10137998"/>
                <a:gd name="connsiteY57" fmla="*/ 385010 h 1395601"/>
                <a:gd name="connsiteX58" fmla="*/ 6383849 w 10137998"/>
                <a:gd name="connsiteY58" fmla="*/ 375385 h 1395601"/>
                <a:gd name="connsiteX59" fmla="*/ 6393475 w 10137998"/>
                <a:gd name="connsiteY59" fmla="*/ 346509 h 1395601"/>
                <a:gd name="connsiteX60" fmla="*/ 6422350 w 10137998"/>
                <a:gd name="connsiteY60" fmla="*/ 327259 h 1395601"/>
                <a:gd name="connsiteX61" fmla="*/ 6470477 w 10137998"/>
                <a:gd name="connsiteY61" fmla="*/ 279132 h 1395601"/>
                <a:gd name="connsiteX62" fmla="*/ 6489727 w 10137998"/>
                <a:gd name="connsiteY62" fmla="*/ 250257 h 1395601"/>
                <a:gd name="connsiteX63" fmla="*/ 6547479 w 10137998"/>
                <a:gd name="connsiteY63" fmla="*/ 211756 h 1395601"/>
                <a:gd name="connsiteX64" fmla="*/ 6605230 w 10137998"/>
                <a:gd name="connsiteY64" fmla="*/ 182880 h 1395601"/>
                <a:gd name="connsiteX65" fmla="*/ 6634106 w 10137998"/>
                <a:gd name="connsiteY65" fmla="*/ 163629 h 1395601"/>
                <a:gd name="connsiteX66" fmla="*/ 6691858 w 10137998"/>
                <a:gd name="connsiteY66" fmla="*/ 144379 h 1395601"/>
                <a:gd name="connsiteX67" fmla="*/ 6720734 w 10137998"/>
                <a:gd name="connsiteY67" fmla="*/ 125128 h 1395601"/>
                <a:gd name="connsiteX68" fmla="*/ 6759235 w 10137998"/>
                <a:gd name="connsiteY68" fmla="*/ 115503 h 1395601"/>
                <a:gd name="connsiteX69" fmla="*/ 6788110 w 10137998"/>
                <a:gd name="connsiteY69" fmla="*/ 105878 h 1395601"/>
                <a:gd name="connsiteX70" fmla="*/ 6970990 w 10137998"/>
                <a:gd name="connsiteY70" fmla="*/ 86627 h 1395601"/>
                <a:gd name="connsiteX71" fmla="*/ 7144245 w 10137998"/>
                <a:gd name="connsiteY71" fmla="*/ 67377 h 1395601"/>
                <a:gd name="connsiteX72" fmla="*/ 7211622 w 10137998"/>
                <a:gd name="connsiteY72" fmla="*/ 57751 h 1395601"/>
                <a:gd name="connsiteX73" fmla="*/ 7423378 w 10137998"/>
                <a:gd name="connsiteY73" fmla="*/ 48126 h 1395601"/>
                <a:gd name="connsiteX74" fmla="*/ 7490755 w 10137998"/>
                <a:gd name="connsiteY74" fmla="*/ 28876 h 1395601"/>
                <a:gd name="connsiteX75" fmla="*/ 7664009 w 10137998"/>
                <a:gd name="connsiteY75" fmla="*/ 19250 h 1395601"/>
                <a:gd name="connsiteX76" fmla="*/ 7789138 w 10137998"/>
                <a:gd name="connsiteY76" fmla="*/ 0 h 1395601"/>
                <a:gd name="connsiteX77" fmla="*/ 7952767 w 10137998"/>
                <a:gd name="connsiteY77" fmla="*/ 9625 h 1395601"/>
                <a:gd name="connsiteX78" fmla="*/ 8097146 w 10137998"/>
                <a:gd name="connsiteY78" fmla="*/ 38501 h 1395601"/>
                <a:gd name="connsiteX79" fmla="*/ 8126022 w 10137998"/>
                <a:gd name="connsiteY79" fmla="*/ 48126 h 1395601"/>
                <a:gd name="connsiteX80" fmla="*/ 8203024 w 10137998"/>
                <a:gd name="connsiteY80" fmla="*/ 67377 h 1395601"/>
                <a:gd name="connsiteX81" fmla="*/ 8241525 w 10137998"/>
                <a:gd name="connsiteY81" fmla="*/ 86627 h 1395601"/>
                <a:gd name="connsiteX82" fmla="*/ 8376279 w 10137998"/>
                <a:gd name="connsiteY82" fmla="*/ 115503 h 1395601"/>
                <a:gd name="connsiteX83" fmla="*/ 8434030 w 10137998"/>
                <a:gd name="connsiteY83" fmla="*/ 134753 h 1395601"/>
                <a:gd name="connsiteX84" fmla="*/ 8511033 w 10137998"/>
                <a:gd name="connsiteY84" fmla="*/ 154004 h 1395601"/>
                <a:gd name="connsiteX85" fmla="*/ 8539908 w 10137998"/>
                <a:gd name="connsiteY85" fmla="*/ 182880 h 1395601"/>
                <a:gd name="connsiteX86" fmla="*/ 8616910 w 10137998"/>
                <a:gd name="connsiteY86" fmla="*/ 231006 h 1395601"/>
                <a:gd name="connsiteX87" fmla="*/ 8665037 w 10137998"/>
                <a:gd name="connsiteY87" fmla="*/ 317633 h 1395601"/>
                <a:gd name="connsiteX88" fmla="*/ 8655411 w 10137998"/>
                <a:gd name="connsiteY88" fmla="*/ 413886 h 1395601"/>
                <a:gd name="connsiteX89" fmla="*/ 8645786 w 10137998"/>
                <a:gd name="connsiteY89" fmla="*/ 442762 h 1395601"/>
                <a:gd name="connsiteX90" fmla="*/ 8616910 w 10137998"/>
                <a:gd name="connsiteY90" fmla="*/ 452387 h 1395601"/>
                <a:gd name="connsiteX91" fmla="*/ 8597660 w 10137998"/>
                <a:gd name="connsiteY91" fmla="*/ 481263 h 1395601"/>
                <a:gd name="connsiteX92" fmla="*/ 8665037 w 10137998"/>
                <a:gd name="connsiteY92" fmla="*/ 519764 h 1395601"/>
                <a:gd name="connsiteX93" fmla="*/ 8713163 w 10137998"/>
                <a:gd name="connsiteY93" fmla="*/ 529389 h 1395601"/>
                <a:gd name="connsiteX94" fmla="*/ 8819041 w 10137998"/>
                <a:gd name="connsiteY94" fmla="*/ 558265 h 1395601"/>
                <a:gd name="connsiteX95" fmla="*/ 8886418 w 10137998"/>
                <a:gd name="connsiteY95" fmla="*/ 548640 h 1395601"/>
                <a:gd name="connsiteX96" fmla="*/ 8953795 w 10137998"/>
                <a:gd name="connsiteY96" fmla="*/ 519764 h 1395601"/>
                <a:gd name="connsiteX97" fmla="*/ 9030797 w 10137998"/>
                <a:gd name="connsiteY97" fmla="*/ 500513 h 1395601"/>
                <a:gd name="connsiteX98" fmla="*/ 9175176 w 10137998"/>
                <a:gd name="connsiteY98" fmla="*/ 490888 h 1395601"/>
                <a:gd name="connsiteX99" fmla="*/ 9483184 w 10137998"/>
                <a:gd name="connsiteY99" fmla="*/ 510139 h 1395601"/>
                <a:gd name="connsiteX100" fmla="*/ 9512060 w 10137998"/>
                <a:gd name="connsiteY100" fmla="*/ 519764 h 1395601"/>
                <a:gd name="connsiteX101" fmla="*/ 9550561 w 10137998"/>
                <a:gd name="connsiteY101" fmla="*/ 529389 h 1395601"/>
                <a:gd name="connsiteX102" fmla="*/ 9579437 w 10137998"/>
                <a:gd name="connsiteY102" fmla="*/ 539015 h 1395601"/>
                <a:gd name="connsiteX103" fmla="*/ 9627563 w 10137998"/>
                <a:gd name="connsiteY103" fmla="*/ 548640 h 1395601"/>
                <a:gd name="connsiteX104" fmla="*/ 9685315 w 10137998"/>
                <a:gd name="connsiteY104" fmla="*/ 567890 h 1395601"/>
                <a:gd name="connsiteX105" fmla="*/ 9771942 w 10137998"/>
                <a:gd name="connsiteY105" fmla="*/ 596766 h 1395601"/>
                <a:gd name="connsiteX106" fmla="*/ 9800818 w 10137998"/>
                <a:gd name="connsiteY106" fmla="*/ 606391 h 1395601"/>
                <a:gd name="connsiteX107" fmla="*/ 9829694 w 10137998"/>
                <a:gd name="connsiteY107" fmla="*/ 616017 h 1395601"/>
                <a:gd name="connsiteX108" fmla="*/ 9925946 w 10137998"/>
                <a:gd name="connsiteY108" fmla="*/ 635267 h 1395601"/>
                <a:gd name="connsiteX109" fmla="*/ 10051075 w 10137998"/>
                <a:gd name="connsiteY109" fmla="*/ 741145 h 1395601"/>
                <a:gd name="connsiteX110" fmla="*/ 10108826 w 10137998"/>
                <a:gd name="connsiteY110" fmla="*/ 798897 h 1395601"/>
                <a:gd name="connsiteX111" fmla="*/ 10118451 w 10137998"/>
                <a:gd name="connsiteY111" fmla="*/ 827772 h 1395601"/>
                <a:gd name="connsiteX112" fmla="*/ 10137702 w 10137998"/>
                <a:gd name="connsiteY112" fmla="*/ 856648 h 1395601"/>
                <a:gd name="connsiteX113" fmla="*/ 10128077 w 10137998"/>
                <a:gd name="connsiteY113" fmla="*/ 885524 h 1395601"/>
                <a:gd name="connsiteX114" fmla="*/ 10070325 w 10137998"/>
                <a:gd name="connsiteY114" fmla="*/ 933650 h 1395601"/>
                <a:gd name="connsiteX115" fmla="*/ 10022199 w 10137998"/>
                <a:gd name="connsiteY115" fmla="*/ 972151 h 1395601"/>
                <a:gd name="connsiteX116" fmla="*/ 10002948 w 10137998"/>
                <a:gd name="connsiteY116" fmla="*/ 1001027 h 1395601"/>
                <a:gd name="connsiteX117" fmla="*/ 9916321 w 10137998"/>
                <a:gd name="connsiteY117" fmla="*/ 1049153 h 1395601"/>
                <a:gd name="connsiteX118" fmla="*/ 9887445 w 10137998"/>
                <a:gd name="connsiteY118" fmla="*/ 1068404 h 1395601"/>
                <a:gd name="connsiteX119" fmla="*/ 9791193 w 10137998"/>
                <a:gd name="connsiteY119" fmla="*/ 1097280 h 1395601"/>
                <a:gd name="connsiteX120" fmla="*/ 9762317 w 10137998"/>
                <a:gd name="connsiteY120" fmla="*/ 1106905 h 1395601"/>
                <a:gd name="connsiteX121" fmla="*/ 9607611 w 10137998"/>
                <a:gd name="connsiteY121" fmla="*/ 1154731 h 1395601"/>
                <a:gd name="connsiteX122" fmla="*/ 9516522 w 10137998"/>
                <a:gd name="connsiteY122" fmla="*/ 1183406 h 1395601"/>
                <a:gd name="connsiteX123" fmla="*/ 9444282 w 10137998"/>
                <a:gd name="connsiteY123" fmla="*/ 1207318 h 1395601"/>
                <a:gd name="connsiteX124" fmla="*/ 9372343 w 10137998"/>
                <a:gd name="connsiteY124" fmla="*/ 1202656 h 1395601"/>
                <a:gd name="connsiteX125" fmla="*/ 9219041 w 10137998"/>
                <a:gd name="connsiteY125" fmla="*/ 1217045 h 1395601"/>
                <a:gd name="connsiteX126" fmla="*/ 8761891 w 10137998"/>
                <a:gd name="connsiteY126" fmla="*/ 1231532 h 1395601"/>
                <a:gd name="connsiteX127" fmla="*/ 8511033 w 10137998"/>
                <a:gd name="connsiteY127" fmla="*/ 1193532 h 1395601"/>
                <a:gd name="connsiteX128" fmla="*/ 8472531 w 10137998"/>
                <a:gd name="connsiteY128" fmla="*/ 1212783 h 1395601"/>
                <a:gd name="connsiteX129" fmla="*/ 8414780 w 10137998"/>
                <a:gd name="connsiteY129" fmla="*/ 1251284 h 1395601"/>
                <a:gd name="connsiteX130" fmla="*/ 8347403 w 10137998"/>
                <a:gd name="connsiteY130" fmla="*/ 1270535 h 1395601"/>
                <a:gd name="connsiteX131" fmla="*/ 8318527 w 10137998"/>
                <a:gd name="connsiteY131" fmla="*/ 1280160 h 1395601"/>
                <a:gd name="connsiteX132" fmla="*/ 8081655 w 10137998"/>
                <a:gd name="connsiteY132" fmla="*/ 1337510 h 1395601"/>
                <a:gd name="connsiteX133" fmla="*/ 7933416 w 10137998"/>
                <a:gd name="connsiteY133" fmla="*/ 1361424 h 1395601"/>
                <a:gd name="connsiteX134" fmla="*/ 7663308 w 10137998"/>
                <a:gd name="connsiteY134" fmla="*/ 1380774 h 1395601"/>
                <a:gd name="connsiteX135" fmla="*/ 7326524 w 10137998"/>
                <a:gd name="connsiteY135" fmla="*/ 1380774 h 1395601"/>
                <a:gd name="connsiteX136" fmla="*/ 7111811 w 10137998"/>
                <a:gd name="connsiteY136" fmla="*/ 1366386 h 1395601"/>
                <a:gd name="connsiteX137" fmla="*/ 6938154 w 10137998"/>
                <a:gd name="connsiteY137" fmla="*/ 1342374 h 1395601"/>
                <a:gd name="connsiteX138" fmla="*/ 6735222 w 10137998"/>
                <a:gd name="connsiteY138" fmla="*/ 1304073 h 1395601"/>
                <a:gd name="connsiteX139" fmla="*/ 6686995 w 10137998"/>
                <a:gd name="connsiteY139" fmla="*/ 1294347 h 1395601"/>
                <a:gd name="connsiteX140" fmla="*/ 6653357 w 10137998"/>
                <a:gd name="connsiteY140" fmla="*/ 1289484 h 1395601"/>
                <a:gd name="connsiteX141" fmla="*/ 6624481 w 10137998"/>
                <a:gd name="connsiteY141" fmla="*/ 1270133 h 1395601"/>
                <a:gd name="connsiteX142" fmla="*/ 6571491 w 10137998"/>
                <a:gd name="connsiteY142" fmla="*/ 1255445 h 1395601"/>
                <a:gd name="connsiteX143" fmla="*/ 6523567 w 10137998"/>
                <a:gd name="connsiteY143" fmla="*/ 1231432 h 1395601"/>
                <a:gd name="connsiteX144" fmla="*/ 6489928 w 10137998"/>
                <a:gd name="connsiteY144" fmla="*/ 1178743 h 1395601"/>
                <a:gd name="connsiteX145" fmla="*/ 6451627 w 10137998"/>
                <a:gd name="connsiteY145" fmla="*/ 1173680 h 1395601"/>
                <a:gd name="connsiteX146" fmla="*/ 6427514 w 10137998"/>
                <a:gd name="connsiteY146" fmla="*/ 1158992 h 1395601"/>
                <a:gd name="connsiteX147" fmla="*/ 6369963 w 10137998"/>
                <a:gd name="connsiteY147" fmla="*/ 1058478 h 1395601"/>
                <a:gd name="connsiteX148" fmla="*/ 6316473 w 10137998"/>
                <a:gd name="connsiteY148" fmla="*/ 981777 h 1395601"/>
                <a:gd name="connsiteX149" fmla="*/ 6220220 w 10137998"/>
                <a:gd name="connsiteY149" fmla="*/ 962526 h 1395601"/>
                <a:gd name="connsiteX150" fmla="*/ 6191344 w 10137998"/>
                <a:gd name="connsiteY150" fmla="*/ 943276 h 1395601"/>
                <a:gd name="connsiteX151" fmla="*/ 6056590 w 10137998"/>
                <a:gd name="connsiteY151" fmla="*/ 943276 h 1395601"/>
                <a:gd name="connsiteX152" fmla="*/ 5998538 w 10137998"/>
                <a:gd name="connsiteY152" fmla="*/ 986539 h 1395601"/>
                <a:gd name="connsiteX153" fmla="*/ 6031475 w 10137998"/>
                <a:gd name="connsiteY153" fmla="*/ 1044591 h 1395601"/>
                <a:gd name="connsiteX154" fmla="*/ 6026612 w 10137998"/>
                <a:gd name="connsiteY154" fmla="*/ 1102043 h 1395601"/>
                <a:gd name="connsiteX155" fmla="*/ 5993174 w 10137998"/>
                <a:gd name="connsiteY155" fmla="*/ 1173981 h 1395601"/>
                <a:gd name="connsiteX156" fmla="*/ 5854460 w 10137998"/>
                <a:gd name="connsiteY156" fmla="*/ 1255545 h 1395601"/>
                <a:gd name="connsiteX157" fmla="*/ 5796708 w 10137998"/>
                <a:gd name="connsiteY157" fmla="*/ 1265271 h 1395601"/>
                <a:gd name="connsiteX158" fmla="*/ 5738957 w 10137998"/>
                <a:gd name="connsiteY158" fmla="*/ 1289484 h 1395601"/>
                <a:gd name="connsiteX159" fmla="*/ 5671981 w 10137998"/>
                <a:gd name="connsiteY159" fmla="*/ 1313498 h 1395601"/>
                <a:gd name="connsiteX160" fmla="*/ 5565802 w 10137998"/>
                <a:gd name="connsiteY160" fmla="*/ 1337711 h 1395601"/>
                <a:gd name="connsiteX161" fmla="*/ 5398513 w 10137998"/>
                <a:gd name="connsiteY161" fmla="*/ 1371149 h 1395601"/>
                <a:gd name="connsiteX162" fmla="*/ 5049697 w 10137998"/>
                <a:gd name="connsiteY162" fmla="*/ 1390299 h 1395601"/>
                <a:gd name="connsiteX163" fmla="*/ 4809767 w 10137998"/>
                <a:gd name="connsiteY163" fmla="*/ 1390499 h 1395601"/>
                <a:gd name="connsiteX164" fmla="*/ 4714117 w 10137998"/>
                <a:gd name="connsiteY164" fmla="*/ 1390600 h 1395601"/>
                <a:gd name="connsiteX165" fmla="*/ 4545424 w 10137998"/>
                <a:gd name="connsiteY165" fmla="*/ 1376412 h 1395601"/>
                <a:gd name="connsiteX166" fmla="*/ 4458797 w 10137998"/>
                <a:gd name="connsiteY166" fmla="*/ 1357162 h 1395601"/>
                <a:gd name="connsiteX167" fmla="*/ 4401045 w 10137998"/>
                <a:gd name="connsiteY167" fmla="*/ 1328286 h 1395601"/>
                <a:gd name="connsiteX168" fmla="*/ 4381795 w 10137998"/>
                <a:gd name="connsiteY168" fmla="*/ 1332748 h 1395601"/>
                <a:gd name="connsiteX169" fmla="*/ 4348156 w 10137998"/>
                <a:gd name="connsiteY169" fmla="*/ 1323122 h 1395601"/>
                <a:gd name="connsiteX170" fmla="*/ 4304993 w 10137998"/>
                <a:gd name="connsiteY170" fmla="*/ 1313397 h 1395601"/>
                <a:gd name="connsiteX171" fmla="*/ 4271254 w 10137998"/>
                <a:gd name="connsiteY171" fmla="*/ 1289484 h 1395601"/>
                <a:gd name="connsiteX172" fmla="*/ 4184627 w 10137998"/>
                <a:gd name="connsiteY172" fmla="*/ 1255645 h 1395601"/>
                <a:gd name="connsiteX173" fmla="*/ 4131939 w 10137998"/>
                <a:gd name="connsiteY173" fmla="*/ 1222208 h 1395601"/>
                <a:gd name="connsiteX174" fmla="*/ 4078749 w 10137998"/>
                <a:gd name="connsiteY174" fmla="*/ 1188569 h 1395601"/>
                <a:gd name="connsiteX175" fmla="*/ 4030924 w 10137998"/>
                <a:gd name="connsiteY175" fmla="*/ 1001228 h 1395601"/>
                <a:gd name="connsiteX176" fmla="*/ 4064161 w 10137998"/>
                <a:gd name="connsiteY176" fmla="*/ 972151 h 1395601"/>
                <a:gd name="connsiteX177" fmla="*/ 3996684 w 10137998"/>
                <a:gd name="connsiteY177" fmla="*/ 966788 h 1395601"/>
                <a:gd name="connsiteX178" fmla="*/ 3953320 w 10137998"/>
                <a:gd name="connsiteY178" fmla="*/ 957163 h 1395601"/>
                <a:gd name="connsiteX179" fmla="*/ 3829194 w 10137998"/>
                <a:gd name="connsiteY179" fmla="*/ 942674 h 1395601"/>
                <a:gd name="connsiteX180" fmla="*/ 3578135 w 10137998"/>
                <a:gd name="connsiteY180" fmla="*/ 904173 h 1395601"/>
                <a:gd name="connsiteX181" fmla="*/ 3380767 w 10137998"/>
                <a:gd name="connsiteY181" fmla="*/ 837398 h 1395601"/>
                <a:gd name="connsiteX182" fmla="*/ 3323016 w 10137998"/>
                <a:gd name="connsiteY182" fmla="*/ 856648 h 1395601"/>
                <a:gd name="connsiteX183" fmla="*/ 3265264 w 10137998"/>
                <a:gd name="connsiteY183" fmla="*/ 885524 h 1395601"/>
                <a:gd name="connsiteX184" fmla="*/ 3236388 w 10137998"/>
                <a:gd name="connsiteY184" fmla="*/ 904775 h 1395601"/>
                <a:gd name="connsiteX185" fmla="*/ 3178637 w 10137998"/>
                <a:gd name="connsiteY185" fmla="*/ 924025 h 1395601"/>
                <a:gd name="connsiteX186" fmla="*/ 3101635 w 10137998"/>
                <a:gd name="connsiteY186" fmla="*/ 943276 h 1395601"/>
                <a:gd name="connsiteX187" fmla="*/ 2947630 w 10137998"/>
                <a:gd name="connsiteY187" fmla="*/ 962526 h 1395601"/>
                <a:gd name="connsiteX188" fmla="*/ 2601121 w 10137998"/>
                <a:gd name="connsiteY188" fmla="*/ 981777 h 1395601"/>
                <a:gd name="connsiteX189" fmla="*/ 2273862 w 10137998"/>
                <a:gd name="connsiteY189" fmla="*/ 972151 h 1395601"/>
                <a:gd name="connsiteX190" fmla="*/ 2206485 w 10137998"/>
                <a:gd name="connsiteY190" fmla="*/ 962526 h 1395601"/>
                <a:gd name="connsiteX191" fmla="*/ 2071731 w 10137998"/>
                <a:gd name="connsiteY191" fmla="*/ 972151 h 1395601"/>
                <a:gd name="connsiteX192" fmla="*/ 2013980 w 10137998"/>
                <a:gd name="connsiteY192" fmla="*/ 991402 h 1395601"/>
                <a:gd name="connsiteX193" fmla="*/ 1946603 w 10137998"/>
                <a:gd name="connsiteY193" fmla="*/ 1029903 h 1395601"/>
                <a:gd name="connsiteX194" fmla="*/ 1859976 w 10137998"/>
                <a:gd name="connsiteY194" fmla="*/ 1049153 h 1395601"/>
                <a:gd name="connsiteX195" fmla="*/ 1831100 w 10137998"/>
                <a:gd name="connsiteY195" fmla="*/ 1078029 h 1395601"/>
                <a:gd name="connsiteX196" fmla="*/ 1792599 w 10137998"/>
                <a:gd name="connsiteY196" fmla="*/ 1087655 h 1395601"/>
                <a:gd name="connsiteX197" fmla="*/ 1725222 w 10137998"/>
                <a:gd name="connsiteY197" fmla="*/ 1106905 h 1395601"/>
                <a:gd name="connsiteX198" fmla="*/ 1638595 w 10137998"/>
                <a:gd name="connsiteY198" fmla="*/ 1116530 h 1395601"/>
                <a:gd name="connsiteX199" fmla="*/ 1523091 w 10137998"/>
                <a:gd name="connsiteY199" fmla="*/ 1135781 h 1395601"/>
                <a:gd name="connsiteX200" fmla="*/ 1359462 w 10137998"/>
                <a:gd name="connsiteY200" fmla="*/ 1155031 h 1395601"/>
                <a:gd name="connsiteX201" fmla="*/ 1041828 w 10137998"/>
                <a:gd name="connsiteY201" fmla="*/ 1174282 h 1395601"/>
                <a:gd name="connsiteX202" fmla="*/ 1003327 w 10137998"/>
                <a:gd name="connsiteY202" fmla="*/ 1183907 h 1395601"/>
                <a:gd name="connsiteX203" fmla="*/ 868574 w 10137998"/>
                <a:gd name="connsiteY203" fmla="*/ 1193532 h 1395601"/>
                <a:gd name="connsiteX204" fmla="*/ 665841 w 10137998"/>
                <a:gd name="connsiteY204" fmla="*/ 1183907 h 1395601"/>
                <a:gd name="connsiteX205" fmla="*/ 541315 w 10137998"/>
                <a:gd name="connsiteY205" fmla="*/ 1164657 h 1395601"/>
                <a:gd name="connsiteX206" fmla="*/ 483563 w 10137998"/>
                <a:gd name="connsiteY206" fmla="*/ 1155031 h 1395601"/>
                <a:gd name="connsiteX207" fmla="*/ 348809 w 10137998"/>
                <a:gd name="connsiteY207" fmla="*/ 1116530 h 1395601"/>
                <a:gd name="connsiteX208" fmla="*/ 310308 w 10137998"/>
                <a:gd name="connsiteY208" fmla="*/ 1097280 h 1395601"/>
                <a:gd name="connsiteX209" fmla="*/ 281433 w 10137998"/>
                <a:gd name="connsiteY209" fmla="*/ 1078029 h 1395601"/>
                <a:gd name="connsiteX210" fmla="*/ 233306 w 10137998"/>
                <a:gd name="connsiteY210" fmla="*/ 1068404 h 1395601"/>
                <a:gd name="connsiteX211" fmla="*/ 194805 w 10137998"/>
                <a:gd name="connsiteY211" fmla="*/ 1058779 h 1395601"/>
                <a:gd name="connsiteX212" fmla="*/ 137054 w 10137998"/>
                <a:gd name="connsiteY212" fmla="*/ 1039528 h 1395601"/>
                <a:gd name="connsiteX213" fmla="*/ 83964 w 10137998"/>
                <a:gd name="connsiteY213" fmla="*/ 1001228 h 1395601"/>
                <a:gd name="connsiteX214" fmla="*/ 11925 w 10137998"/>
                <a:gd name="connsiteY214" fmla="*/ 904775 h 1395601"/>
                <a:gd name="connsiteX215" fmla="*/ 2300 w 10137998"/>
                <a:gd name="connsiteY215" fmla="*/ 875899 h 1395601"/>
                <a:gd name="connsiteX216" fmla="*/ 35738 w 10137998"/>
                <a:gd name="connsiteY216" fmla="*/ 798897 h 1395601"/>
                <a:gd name="connsiteX217" fmla="*/ 79302 w 10137998"/>
                <a:gd name="connsiteY217" fmla="*/ 760396 h 1395601"/>
                <a:gd name="connsiteX218" fmla="*/ 137054 w 10137998"/>
                <a:gd name="connsiteY218" fmla="*/ 741145 h 1395601"/>
                <a:gd name="connsiteX219" fmla="*/ 165929 w 10137998"/>
                <a:gd name="connsiteY219" fmla="*/ 731520 h 1395601"/>
                <a:gd name="connsiteX220" fmla="*/ 238369 w 10137998"/>
                <a:gd name="connsiteY220" fmla="*/ 693320 h 1395601"/>
                <a:gd name="connsiteX221" fmla="*/ 305846 w 10137998"/>
                <a:gd name="connsiteY221" fmla="*/ 669306 h 1395601"/>
                <a:gd name="connsiteX222" fmla="*/ 363397 w 10137998"/>
                <a:gd name="connsiteY222" fmla="*/ 654919 h 1395601"/>
                <a:gd name="connsiteX223" fmla="*/ 445363 w 10137998"/>
                <a:gd name="connsiteY223" fmla="*/ 631005 h 1395601"/>
                <a:gd name="connsiteX224" fmla="*/ 512740 w 10137998"/>
                <a:gd name="connsiteY224" fmla="*/ 611856 h 1395601"/>
                <a:gd name="connsiteX225" fmla="*/ 580016 w 10137998"/>
                <a:gd name="connsiteY225" fmla="*/ 625943 h 1395601"/>
                <a:gd name="connsiteX226" fmla="*/ 608892 w 10137998"/>
                <a:gd name="connsiteY226" fmla="*/ 606792 h 1395601"/>
                <a:gd name="connsiteX227" fmla="*/ 685694 w 10137998"/>
                <a:gd name="connsiteY227" fmla="*/ 606391 h 1395601"/>
                <a:gd name="connsiteX228" fmla="*/ 671305 w 10137998"/>
                <a:gd name="connsiteY228" fmla="*/ 562928 h 1395601"/>
                <a:gd name="connsiteX229" fmla="*/ 608691 w 10137998"/>
                <a:gd name="connsiteY229" fmla="*/ 543376 h 1395601"/>
                <a:gd name="connsiteX230" fmla="*/ 541415 w 10137998"/>
                <a:gd name="connsiteY230" fmla="*/ 519363 h 1395601"/>
                <a:gd name="connsiteX231" fmla="*/ 498352 w 10137998"/>
                <a:gd name="connsiteY231" fmla="*/ 495249 h 1395601"/>
                <a:gd name="connsiteX232" fmla="*/ 455289 w 10137998"/>
                <a:gd name="connsiteY232" fmla="*/ 427973 h 1395601"/>
                <a:gd name="connsiteX233" fmla="*/ 431276 w 10137998"/>
                <a:gd name="connsiteY233" fmla="*/ 317533 h 1395601"/>
                <a:gd name="connsiteX234" fmla="*/ 502814 w 10137998"/>
                <a:gd name="connsiteY234" fmla="*/ 221381 h 1395601"/>
                <a:gd name="connsiteX235" fmla="*/ 531689 w 10137998"/>
                <a:gd name="connsiteY235" fmla="*/ 202130 h 1395601"/>
                <a:gd name="connsiteX236" fmla="*/ 637567 w 10137998"/>
                <a:gd name="connsiteY236" fmla="*/ 182880 h 1395601"/>
                <a:gd name="connsiteX0" fmla="*/ 637567 w 10137998"/>
                <a:gd name="connsiteY0" fmla="*/ 182880 h 1395601"/>
                <a:gd name="connsiteX1" fmla="*/ 695319 w 10137998"/>
                <a:gd name="connsiteY1" fmla="*/ 173255 h 1395601"/>
                <a:gd name="connsiteX2" fmla="*/ 753070 w 10137998"/>
                <a:gd name="connsiteY2" fmla="*/ 154004 h 1395601"/>
                <a:gd name="connsiteX3" fmla="*/ 781946 w 10137998"/>
                <a:gd name="connsiteY3" fmla="*/ 134753 h 1395601"/>
                <a:gd name="connsiteX4" fmla="*/ 878199 w 10137998"/>
                <a:gd name="connsiteY4" fmla="*/ 125128 h 1395601"/>
                <a:gd name="connsiteX5" fmla="*/ 1061079 w 10137998"/>
                <a:gd name="connsiteY5" fmla="*/ 115503 h 1395601"/>
                <a:gd name="connsiteX6" fmla="*/ 1099580 w 10137998"/>
                <a:gd name="connsiteY6" fmla="*/ 105878 h 1395601"/>
                <a:gd name="connsiteX7" fmla="*/ 1301710 w 10137998"/>
                <a:gd name="connsiteY7" fmla="*/ 86627 h 1395601"/>
                <a:gd name="connsiteX8" fmla="*/ 1495820 w 10137998"/>
                <a:gd name="connsiteY8" fmla="*/ 86828 h 1395601"/>
                <a:gd name="connsiteX9" fmla="*/ 1662909 w 10137998"/>
                <a:gd name="connsiteY9" fmla="*/ 82265 h 1395601"/>
                <a:gd name="connsiteX10" fmla="*/ 1691784 w 10137998"/>
                <a:gd name="connsiteY10" fmla="*/ 82366 h 1395601"/>
                <a:gd name="connsiteX11" fmla="*/ 1740011 w 10137998"/>
                <a:gd name="connsiteY11" fmla="*/ 96954 h 1395601"/>
                <a:gd name="connsiteX12" fmla="*/ 1793301 w 10137998"/>
                <a:gd name="connsiteY12" fmla="*/ 87730 h 1395601"/>
                <a:gd name="connsiteX13" fmla="*/ 1874564 w 10137998"/>
                <a:gd name="connsiteY13" fmla="*/ 111743 h 1395601"/>
                <a:gd name="connsiteX14" fmla="*/ 1978554 w 10137998"/>
                <a:gd name="connsiteY14" fmla="*/ 114919 h 1395601"/>
                <a:gd name="connsiteX15" fmla="*/ 2057143 w 10137998"/>
                <a:gd name="connsiteY15" fmla="*/ 125830 h 1395601"/>
                <a:gd name="connsiteX16" fmla="*/ 2110132 w 10137998"/>
                <a:gd name="connsiteY16" fmla="*/ 139917 h 1395601"/>
                <a:gd name="connsiteX17" fmla="*/ 2139108 w 10137998"/>
                <a:gd name="connsiteY17" fmla="*/ 154305 h 1395601"/>
                <a:gd name="connsiteX18" fmla="*/ 2177509 w 10137998"/>
                <a:gd name="connsiteY18" fmla="*/ 163930 h 1395601"/>
                <a:gd name="connsiteX19" fmla="*/ 2321988 w 10137998"/>
                <a:gd name="connsiteY19" fmla="*/ 211756 h 1395601"/>
                <a:gd name="connsiteX20" fmla="*/ 2370115 w 10137998"/>
                <a:gd name="connsiteY20" fmla="*/ 221381 h 1395601"/>
                <a:gd name="connsiteX21" fmla="*/ 2427866 w 10137998"/>
                <a:gd name="connsiteY21" fmla="*/ 269507 h 1395601"/>
                <a:gd name="connsiteX22" fmla="*/ 2485618 w 10137998"/>
                <a:gd name="connsiteY22" fmla="*/ 308008 h 1395601"/>
                <a:gd name="connsiteX23" fmla="*/ 2504868 w 10137998"/>
                <a:gd name="connsiteY23" fmla="*/ 336884 h 1395601"/>
                <a:gd name="connsiteX24" fmla="*/ 2572245 w 10137998"/>
                <a:gd name="connsiteY24" fmla="*/ 365760 h 1395601"/>
                <a:gd name="connsiteX25" fmla="*/ 2629997 w 10137998"/>
                <a:gd name="connsiteY25" fmla="*/ 375385 h 1395601"/>
                <a:gd name="connsiteX26" fmla="*/ 2658873 w 10137998"/>
                <a:gd name="connsiteY26" fmla="*/ 385010 h 1395601"/>
                <a:gd name="connsiteX27" fmla="*/ 2716624 w 10137998"/>
                <a:gd name="connsiteY27" fmla="*/ 394636 h 1395601"/>
                <a:gd name="connsiteX28" fmla="*/ 2745500 w 10137998"/>
                <a:gd name="connsiteY28" fmla="*/ 404261 h 1395601"/>
                <a:gd name="connsiteX29" fmla="*/ 2793626 w 10137998"/>
                <a:gd name="connsiteY29" fmla="*/ 413886 h 1395601"/>
                <a:gd name="connsiteX30" fmla="*/ 2832127 w 10137998"/>
                <a:gd name="connsiteY30" fmla="*/ 423511 h 1395601"/>
                <a:gd name="connsiteX31" fmla="*/ 3140136 w 10137998"/>
                <a:gd name="connsiteY31" fmla="*/ 423511 h 1395601"/>
                <a:gd name="connsiteX32" fmla="*/ 3169011 w 10137998"/>
                <a:gd name="connsiteY32" fmla="*/ 433137 h 1395601"/>
                <a:gd name="connsiteX33" fmla="*/ 3274889 w 10137998"/>
                <a:gd name="connsiteY33" fmla="*/ 442762 h 1395601"/>
                <a:gd name="connsiteX34" fmla="*/ 3515521 w 10137998"/>
                <a:gd name="connsiteY34" fmla="*/ 442762 h 1395601"/>
                <a:gd name="connsiteX35" fmla="*/ 3611774 w 10137998"/>
                <a:gd name="connsiteY35" fmla="*/ 413886 h 1395601"/>
                <a:gd name="connsiteX36" fmla="*/ 3688776 w 10137998"/>
                <a:gd name="connsiteY36" fmla="*/ 394636 h 1395601"/>
                <a:gd name="connsiteX37" fmla="*/ 3842780 w 10137998"/>
                <a:gd name="connsiteY37" fmla="*/ 404261 h 1395601"/>
                <a:gd name="connsiteX38" fmla="*/ 4064161 w 10137998"/>
                <a:gd name="connsiteY38" fmla="*/ 385010 h 1395601"/>
                <a:gd name="connsiteX39" fmla="*/ 4102662 w 10137998"/>
                <a:gd name="connsiteY39" fmla="*/ 375385 h 1395601"/>
                <a:gd name="connsiteX40" fmla="*/ 4179664 w 10137998"/>
                <a:gd name="connsiteY40" fmla="*/ 365760 h 1395601"/>
                <a:gd name="connsiteX41" fmla="*/ 4458797 w 10137998"/>
                <a:gd name="connsiteY41" fmla="*/ 385010 h 1395601"/>
                <a:gd name="connsiteX42" fmla="*/ 4699428 w 10137998"/>
                <a:gd name="connsiteY42" fmla="*/ 404261 h 1395601"/>
                <a:gd name="connsiteX43" fmla="*/ 4814931 w 10137998"/>
                <a:gd name="connsiteY43" fmla="*/ 423511 h 1395601"/>
                <a:gd name="connsiteX44" fmla="*/ 4843807 w 10137998"/>
                <a:gd name="connsiteY44" fmla="*/ 433137 h 1395601"/>
                <a:gd name="connsiteX45" fmla="*/ 4930435 w 10137998"/>
                <a:gd name="connsiteY45" fmla="*/ 442762 h 1395601"/>
                <a:gd name="connsiteX46" fmla="*/ 5017062 w 10137998"/>
                <a:gd name="connsiteY46" fmla="*/ 481263 h 1395601"/>
                <a:gd name="connsiteX47" fmla="*/ 5065188 w 10137998"/>
                <a:gd name="connsiteY47" fmla="*/ 490888 h 1395601"/>
                <a:gd name="connsiteX48" fmla="*/ 5094064 w 10137998"/>
                <a:gd name="connsiteY48" fmla="*/ 500513 h 1395601"/>
                <a:gd name="connsiteX49" fmla="*/ 5171066 w 10137998"/>
                <a:gd name="connsiteY49" fmla="*/ 471638 h 1395601"/>
                <a:gd name="connsiteX50" fmla="*/ 5199942 w 10137998"/>
                <a:gd name="connsiteY50" fmla="*/ 442762 h 1395601"/>
                <a:gd name="connsiteX51" fmla="*/ 5296195 w 10137998"/>
                <a:gd name="connsiteY51" fmla="*/ 433137 h 1395601"/>
                <a:gd name="connsiteX52" fmla="*/ 5373197 w 10137998"/>
                <a:gd name="connsiteY52" fmla="*/ 423511 h 1395601"/>
                <a:gd name="connsiteX53" fmla="*/ 5440574 w 10137998"/>
                <a:gd name="connsiteY53" fmla="*/ 413886 h 1395601"/>
                <a:gd name="connsiteX54" fmla="*/ 5825584 w 10137998"/>
                <a:gd name="connsiteY54" fmla="*/ 394636 h 1395601"/>
                <a:gd name="connsiteX55" fmla="*/ 5892961 w 10137998"/>
                <a:gd name="connsiteY55" fmla="*/ 385010 h 1395601"/>
                <a:gd name="connsiteX56" fmla="*/ 5921837 w 10137998"/>
                <a:gd name="connsiteY56" fmla="*/ 375385 h 1395601"/>
                <a:gd name="connsiteX57" fmla="*/ 6210595 w 10137998"/>
                <a:gd name="connsiteY57" fmla="*/ 385010 h 1395601"/>
                <a:gd name="connsiteX58" fmla="*/ 6383849 w 10137998"/>
                <a:gd name="connsiteY58" fmla="*/ 375385 h 1395601"/>
                <a:gd name="connsiteX59" fmla="*/ 6393475 w 10137998"/>
                <a:gd name="connsiteY59" fmla="*/ 346509 h 1395601"/>
                <a:gd name="connsiteX60" fmla="*/ 6422350 w 10137998"/>
                <a:gd name="connsiteY60" fmla="*/ 327259 h 1395601"/>
                <a:gd name="connsiteX61" fmla="*/ 6470477 w 10137998"/>
                <a:gd name="connsiteY61" fmla="*/ 279132 h 1395601"/>
                <a:gd name="connsiteX62" fmla="*/ 6489727 w 10137998"/>
                <a:gd name="connsiteY62" fmla="*/ 250257 h 1395601"/>
                <a:gd name="connsiteX63" fmla="*/ 6547479 w 10137998"/>
                <a:gd name="connsiteY63" fmla="*/ 211756 h 1395601"/>
                <a:gd name="connsiteX64" fmla="*/ 6605230 w 10137998"/>
                <a:gd name="connsiteY64" fmla="*/ 182880 h 1395601"/>
                <a:gd name="connsiteX65" fmla="*/ 6634106 w 10137998"/>
                <a:gd name="connsiteY65" fmla="*/ 163629 h 1395601"/>
                <a:gd name="connsiteX66" fmla="*/ 6691858 w 10137998"/>
                <a:gd name="connsiteY66" fmla="*/ 144379 h 1395601"/>
                <a:gd name="connsiteX67" fmla="*/ 6720734 w 10137998"/>
                <a:gd name="connsiteY67" fmla="*/ 125128 h 1395601"/>
                <a:gd name="connsiteX68" fmla="*/ 6759235 w 10137998"/>
                <a:gd name="connsiteY68" fmla="*/ 115503 h 1395601"/>
                <a:gd name="connsiteX69" fmla="*/ 6788110 w 10137998"/>
                <a:gd name="connsiteY69" fmla="*/ 105878 h 1395601"/>
                <a:gd name="connsiteX70" fmla="*/ 6970990 w 10137998"/>
                <a:gd name="connsiteY70" fmla="*/ 86627 h 1395601"/>
                <a:gd name="connsiteX71" fmla="*/ 7144245 w 10137998"/>
                <a:gd name="connsiteY71" fmla="*/ 67377 h 1395601"/>
                <a:gd name="connsiteX72" fmla="*/ 7211622 w 10137998"/>
                <a:gd name="connsiteY72" fmla="*/ 57751 h 1395601"/>
                <a:gd name="connsiteX73" fmla="*/ 7423378 w 10137998"/>
                <a:gd name="connsiteY73" fmla="*/ 48126 h 1395601"/>
                <a:gd name="connsiteX74" fmla="*/ 7490755 w 10137998"/>
                <a:gd name="connsiteY74" fmla="*/ 28876 h 1395601"/>
                <a:gd name="connsiteX75" fmla="*/ 7664009 w 10137998"/>
                <a:gd name="connsiteY75" fmla="*/ 19250 h 1395601"/>
                <a:gd name="connsiteX76" fmla="*/ 7789138 w 10137998"/>
                <a:gd name="connsiteY76" fmla="*/ 0 h 1395601"/>
                <a:gd name="connsiteX77" fmla="*/ 7952767 w 10137998"/>
                <a:gd name="connsiteY77" fmla="*/ 9625 h 1395601"/>
                <a:gd name="connsiteX78" fmla="*/ 8097146 w 10137998"/>
                <a:gd name="connsiteY78" fmla="*/ 38501 h 1395601"/>
                <a:gd name="connsiteX79" fmla="*/ 8126022 w 10137998"/>
                <a:gd name="connsiteY79" fmla="*/ 48126 h 1395601"/>
                <a:gd name="connsiteX80" fmla="*/ 8203024 w 10137998"/>
                <a:gd name="connsiteY80" fmla="*/ 67377 h 1395601"/>
                <a:gd name="connsiteX81" fmla="*/ 8241525 w 10137998"/>
                <a:gd name="connsiteY81" fmla="*/ 86627 h 1395601"/>
                <a:gd name="connsiteX82" fmla="*/ 8376279 w 10137998"/>
                <a:gd name="connsiteY82" fmla="*/ 115503 h 1395601"/>
                <a:gd name="connsiteX83" fmla="*/ 8434030 w 10137998"/>
                <a:gd name="connsiteY83" fmla="*/ 134753 h 1395601"/>
                <a:gd name="connsiteX84" fmla="*/ 8511033 w 10137998"/>
                <a:gd name="connsiteY84" fmla="*/ 154004 h 1395601"/>
                <a:gd name="connsiteX85" fmla="*/ 8539908 w 10137998"/>
                <a:gd name="connsiteY85" fmla="*/ 182880 h 1395601"/>
                <a:gd name="connsiteX86" fmla="*/ 8616910 w 10137998"/>
                <a:gd name="connsiteY86" fmla="*/ 231006 h 1395601"/>
                <a:gd name="connsiteX87" fmla="*/ 8665037 w 10137998"/>
                <a:gd name="connsiteY87" fmla="*/ 317633 h 1395601"/>
                <a:gd name="connsiteX88" fmla="*/ 8655411 w 10137998"/>
                <a:gd name="connsiteY88" fmla="*/ 413886 h 1395601"/>
                <a:gd name="connsiteX89" fmla="*/ 8645786 w 10137998"/>
                <a:gd name="connsiteY89" fmla="*/ 442762 h 1395601"/>
                <a:gd name="connsiteX90" fmla="*/ 8616910 w 10137998"/>
                <a:gd name="connsiteY90" fmla="*/ 452387 h 1395601"/>
                <a:gd name="connsiteX91" fmla="*/ 8597660 w 10137998"/>
                <a:gd name="connsiteY91" fmla="*/ 481263 h 1395601"/>
                <a:gd name="connsiteX92" fmla="*/ 8665037 w 10137998"/>
                <a:gd name="connsiteY92" fmla="*/ 519764 h 1395601"/>
                <a:gd name="connsiteX93" fmla="*/ 8713163 w 10137998"/>
                <a:gd name="connsiteY93" fmla="*/ 529389 h 1395601"/>
                <a:gd name="connsiteX94" fmla="*/ 8819041 w 10137998"/>
                <a:gd name="connsiteY94" fmla="*/ 558265 h 1395601"/>
                <a:gd name="connsiteX95" fmla="*/ 8867368 w 10137998"/>
                <a:gd name="connsiteY95" fmla="*/ 477203 h 1395601"/>
                <a:gd name="connsiteX96" fmla="*/ 8953795 w 10137998"/>
                <a:gd name="connsiteY96" fmla="*/ 519764 h 1395601"/>
                <a:gd name="connsiteX97" fmla="*/ 9030797 w 10137998"/>
                <a:gd name="connsiteY97" fmla="*/ 500513 h 1395601"/>
                <a:gd name="connsiteX98" fmla="*/ 9175176 w 10137998"/>
                <a:gd name="connsiteY98" fmla="*/ 490888 h 1395601"/>
                <a:gd name="connsiteX99" fmla="*/ 9483184 w 10137998"/>
                <a:gd name="connsiteY99" fmla="*/ 510139 h 1395601"/>
                <a:gd name="connsiteX100" fmla="*/ 9512060 w 10137998"/>
                <a:gd name="connsiteY100" fmla="*/ 519764 h 1395601"/>
                <a:gd name="connsiteX101" fmla="*/ 9550561 w 10137998"/>
                <a:gd name="connsiteY101" fmla="*/ 529389 h 1395601"/>
                <a:gd name="connsiteX102" fmla="*/ 9579437 w 10137998"/>
                <a:gd name="connsiteY102" fmla="*/ 539015 h 1395601"/>
                <a:gd name="connsiteX103" fmla="*/ 9627563 w 10137998"/>
                <a:gd name="connsiteY103" fmla="*/ 548640 h 1395601"/>
                <a:gd name="connsiteX104" fmla="*/ 9685315 w 10137998"/>
                <a:gd name="connsiteY104" fmla="*/ 567890 h 1395601"/>
                <a:gd name="connsiteX105" fmla="*/ 9771942 w 10137998"/>
                <a:gd name="connsiteY105" fmla="*/ 596766 h 1395601"/>
                <a:gd name="connsiteX106" fmla="*/ 9800818 w 10137998"/>
                <a:gd name="connsiteY106" fmla="*/ 606391 h 1395601"/>
                <a:gd name="connsiteX107" fmla="*/ 9829694 w 10137998"/>
                <a:gd name="connsiteY107" fmla="*/ 616017 h 1395601"/>
                <a:gd name="connsiteX108" fmla="*/ 9925946 w 10137998"/>
                <a:gd name="connsiteY108" fmla="*/ 635267 h 1395601"/>
                <a:gd name="connsiteX109" fmla="*/ 10051075 w 10137998"/>
                <a:gd name="connsiteY109" fmla="*/ 741145 h 1395601"/>
                <a:gd name="connsiteX110" fmla="*/ 10108826 w 10137998"/>
                <a:gd name="connsiteY110" fmla="*/ 798897 h 1395601"/>
                <a:gd name="connsiteX111" fmla="*/ 10118451 w 10137998"/>
                <a:gd name="connsiteY111" fmla="*/ 827772 h 1395601"/>
                <a:gd name="connsiteX112" fmla="*/ 10137702 w 10137998"/>
                <a:gd name="connsiteY112" fmla="*/ 856648 h 1395601"/>
                <a:gd name="connsiteX113" fmla="*/ 10128077 w 10137998"/>
                <a:gd name="connsiteY113" fmla="*/ 885524 h 1395601"/>
                <a:gd name="connsiteX114" fmla="*/ 10070325 w 10137998"/>
                <a:gd name="connsiteY114" fmla="*/ 933650 h 1395601"/>
                <a:gd name="connsiteX115" fmla="*/ 10022199 w 10137998"/>
                <a:gd name="connsiteY115" fmla="*/ 972151 h 1395601"/>
                <a:gd name="connsiteX116" fmla="*/ 10002948 w 10137998"/>
                <a:gd name="connsiteY116" fmla="*/ 1001027 h 1395601"/>
                <a:gd name="connsiteX117" fmla="*/ 9916321 w 10137998"/>
                <a:gd name="connsiteY117" fmla="*/ 1049153 h 1395601"/>
                <a:gd name="connsiteX118" fmla="*/ 9887445 w 10137998"/>
                <a:gd name="connsiteY118" fmla="*/ 1068404 h 1395601"/>
                <a:gd name="connsiteX119" fmla="*/ 9791193 w 10137998"/>
                <a:gd name="connsiteY119" fmla="*/ 1097280 h 1395601"/>
                <a:gd name="connsiteX120" fmla="*/ 9762317 w 10137998"/>
                <a:gd name="connsiteY120" fmla="*/ 1106905 h 1395601"/>
                <a:gd name="connsiteX121" fmla="*/ 9607611 w 10137998"/>
                <a:gd name="connsiteY121" fmla="*/ 1154731 h 1395601"/>
                <a:gd name="connsiteX122" fmla="*/ 9516522 w 10137998"/>
                <a:gd name="connsiteY122" fmla="*/ 1183406 h 1395601"/>
                <a:gd name="connsiteX123" fmla="*/ 9444282 w 10137998"/>
                <a:gd name="connsiteY123" fmla="*/ 1207318 h 1395601"/>
                <a:gd name="connsiteX124" fmla="*/ 9372343 w 10137998"/>
                <a:gd name="connsiteY124" fmla="*/ 1202656 h 1395601"/>
                <a:gd name="connsiteX125" fmla="*/ 9219041 w 10137998"/>
                <a:gd name="connsiteY125" fmla="*/ 1217045 h 1395601"/>
                <a:gd name="connsiteX126" fmla="*/ 8761891 w 10137998"/>
                <a:gd name="connsiteY126" fmla="*/ 1231532 h 1395601"/>
                <a:gd name="connsiteX127" fmla="*/ 8511033 w 10137998"/>
                <a:gd name="connsiteY127" fmla="*/ 1193532 h 1395601"/>
                <a:gd name="connsiteX128" fmla="*/ 8472531 w 10137998"/>
                <a:gd name="connsiteY128" fmla="*/ 1212783 h 1395601"/>
                <a:gd name="connsiteX129" fmla="*/ 8414780 w 10137998"/>
                <a:gd name="connsiteY129" fmla="*/ 1251284 h 1395601"/>
                <a:gd name="connsiteX130" fmla="*/ 8347403 w 10137998"/>
                <a:gd name="connsiteY130" fmla="*/ 1270535 h 1395601"/>
                <a:gd name="connsiteX131" fmla="*/ 8318527 w 10137998"/>
                <a:gd name="connsiteY131" fmla="*/ 1280160 h 1395601"/>
                <a:gd name="connsiteX132" fmla="*/ 8081655 w 10137998"/>
                <a:gd name="connsiteY132" fmla="*/ 1337510 h 1395601"/>
                <a:gd name="connsiteX133" fmla="*/ 7933416 w 10137998"/>
                <a:gd name="connsiteY133" fmla="*/ 1361424 h 1395601"/>
                <a:gd name="connsiteX134" fmla="*/ 7663308 w 10137998"/>
                <a:gd name="connsiteY134" fmla="*/ 1380774 h 1395601"/>
                <a:gd name="connsiteX135" fmla="*/ 7326524 w 10137998"/>
                <a:gd name="connsiteY135" fmla="*/ 1380774 h 1395601"/>
                <a:gd name="connsiteX136" fmla="*/ 7111811 w 10137998"/>
                <a:gd name="connsiteY136" fmla="*/ 1366386 h 1395601"/>
                <a:gd name="connsiteX137" fmla="*/ 6938154 w 10137998"/>
                <a:gd name="connsiteY137" fmla="*/ 1342374 h 1395601"/>
                <a:gd name="connsiteX138" fmla="*/ 6735222 w 10137998"/>
                <a:gd name="connsiteY138" fmla="*/ 1304073 h 1395601"/>
                <a:gd name="connsiteX139" fmla="*/ 6686995 w 10137998"/>
                <a:gd name="connsiteY139" fmla="*/ 1294347 h 1395601"/>
                <a:gd name="connsiteX140" fmla="*/ 6653357 w 10137998"/>
                <a:gd name="connsiteY140" fmla="*/ 1289484 h 1395601"/>
                <a:gd name="connsiteX141" fmla="*/ 6624481 w 10137998"/>
                <a:gd name="connsiteY141" fmla="*/ 1270133 h 1395601"/>
                <a:gd name="connsiteX142" fmla="*/ 6571491 w 10137998"/>
                <a:gd name="connsiteY142" fmla="*/ 1255445 h 1395601"/>
                <a:gd name="connsiteX143" fmla="*/ 6523567 w 10137998"/>
                <a:gd name="connsiteY143" fmla="*/ 1231432 h 1395601"/>
                <a:gd name="connsiteX144" fmla="*/ 6489928 w 10137998"/>
                <a:gd name="connsiteY144" fmla="*/ 1178743 h 1395601"/>
                <a:gd name="connsiteX145" fmla="*/ 6451627 w 10137998"/>
                <a:gd name="connsiteY145" fmla="*/ 1173680 h 1395601"/>
                <a:gd name="connsiteX146" fmla="*/ 6427514 w 10137998"/>
                <a:gd name="connsiteY146" fmla="*/ 1158992 h 1395601"/>
                <a:gd name="connsiteX147" fmla="*/ 6369963 w 10137998"/>
                <a:gd name="connsiteY147" fmla="*/ 1058478 h 1395601"/>
                <a:gd name="connsiteX148" fmla="*/ 6316473 w 10137998"/>
                <a:gd name="connsiteY148" fmla="*/ 981777 h 1395601"/>
                <a:gd name="connsiteX149" fmla="*/ 6220220 w 10137998"/>
                <a:gd name="connsiteY149" fmla="*/ 962526 h 1395601"/>
                <a:gd name="connsiteX150" fmla="*/ 6191344 w 10137998"/>
                <a:gd name="connsiteY150" fmla="*/ 943276 h 1395601"/>
                <a:gd name="connsiteX151" fmla="*/ 6056590 w 10137998"/>
                <a:gd name="connsiteY151" fmla="*/ 943276 h 1395601"/>
                <a:gd name="connsiteX152" fmla="*/ 5998538 w 10137998"/>
                <a:gd name="connsiteY152" fmla="*/ 986539 h 1395601"/>
                <a:gd name="connsiteX153" fmla="*/ 6031475 w 10137998"/>
                <a:gd name="connsiteY153" fmla="*/ 1044591 h 1395601"/>
                <a:gd name="connsiteX154" fmla="*/ 6026612 w 10137998"/>
                <a:gd name="connsiteY154" fmla="*/ 1102043 h 1395601"/>
                <a:gd name="connsiteX155" fmla="*/ 5993174 w 10137998"/>
                <a:gd name="connsiteY155" fmla="*/ 1173981 h 1395601"/>
                <a:gd name="connsiteX156" fmla="*/ 5854460 w 10137998"/>
                <a:gd name="connsiteY156" fmla="*/ 1255545 h 1395601"/>
                <a:gd name="connsiteX157" fmla="*/ 5796708 w 10137998"/>
                <a:gd name="connsiteY157" fmla="*/ 1265271 h 1395601"/>
                <a:gd name="connsiteX158" fmla="*/ 5738957 w 10137998"/>
                <a:gd name="connsiteY158" fmla="*/ 1289484 h 1395601"/>
                <a:gd name="connsiteX159" fmla="*/ 5671981 w 10137998"/>
                <a:gd name="connsiteY159" fmla="*/ 1313498 h 1395601"/>
                <a:gd name="connsiteX160" fmla="*/ 5565802 w 10137998"/>
                <a:gd name="connsiteY160" fmla="*/ 1337711 h 1395601"/>
                <a:gd name="connsiteX161" fmla="*/ 5398513 w 10137998"/>
                <a:gd name="connsiteY161" fmla="*/ 1371149 h 1395601"/>
                <a:gd name="connsiteX162" fmla="*/ 5049697 w 10137998"/>
                <a:gd name="connsiteY162" fmla="*/ 1390299 h 1395601"/>
                <a:gd name="connsiteX163" fmla="*/ 4809767 w 10137998"/>
                <a:gd name="connsiteY163" fmla="*/ 1390499 h 1395601"/>
                <a:gd name="connsiteX164" fmla="*/ 4714117 w 10137998"/>
                <a:gd name="connsiteY164" fmla="*/ 1390600 h 1395601"/>
                <a:gd name="connsiteX165" fmla="*/ 4545424 w 10137998"/>
                <a:gd name="connsiteY165" fmla="*/ 1376412 h 1395601"/>
                <a:gd name="connsiteX166" fmla="*/ 4458797 w 10137998"/>
                <a:gd name="connsiteY166" fmla="*/ 1357162 h 1395601"/>
                <a:gd name="connsiteX167" fmla="*/ 4401045 w 10137998"/>
                <a:gd name="connsiteY167" fmla="*/ 1328286 h 1395601"/>
                <a:gd name="connsiteX168" fmla="*/ 4381795 w 10137998"/>
                <a:gd name="connsiteY168" fmla="*/ 1332748 h 1395601"/>
                <a:gd name="connsiteX169" fmla="*/ 4348156 w 10137998"/>
                <a:gd name="connsiteY169" fmla="*/ 1323122 h 1395601"/>
                <a:gd name="connsiteX170" fmla="*/ 4304993 w 10137998"/>
                <a:gd name="connsiteY170" fmla="*/ 1313397 h 1395601"/>
                <a:gd name="connsiteX171" fmla="*/ 4271254 w 10137998"/>
                <a:gd name="connsiteY171" fmla="*/ 1289484 h 1395601"/>
                <a:gd name="connsiteX172" fmla="*/ 4184627 w 10137998"/>
                <a:gd name="connsiteY172" fmla="*/ 1255645 h 1395601"/>
                <a:gd name="connsiteX173" fmla="*/ 4131939 w 10137998"/>
                <a:gd name="connsiteY173" fmla="*/ 1222208 h 1395601"/>
                <a:gd name="connsiteX174" fmla="*/ 4078749 w 10137998"/>
                <a:gd name="connsiteY174" fmla="*/ 1188569 h 1395601"/>
                <a:gd name="connsiteX175" fmla="*/ 4030924 w 10137998"/>
                <a:gd name="connsiteY175" fmla="*/ 1001228 h 1395601"/>
                <a:gd name="connsiteX176" fmla="*/ 4064161 w 10137998"/>
                <a:gd name="connsiteY176" fmla="*/ 972151 h 1395601"/>
                <a:gd name="connsiteX177" fmla="*/ 3996684 w 10137998"/>
                <a:gd name="connsiteY177" fmla="*/ 966788 h 1395601"/>
                <a:gd name="connsiteX178" fmla="*/ 3953320 w 10137998"/>
                <a:gd name="connsiteY178" fmla="*/ 957163 h 1395601"/>
                <a:gd name="connsiteX179" fmla="*/ 3829194 w 10137998"/>
                <a:gd name="connsiteY179" fmla="*/ 942674 h 1395601"/>
                <a:gd name="connsiteX180" fmla="*/ 3578135 w 10137998"/>
                <a:gd name="connsiteY180" fmla="*/ 904173 h 1395601"/>
                <a:gd name="connsiteX181" fmla="*/ 3380767 w 10137998"/>
                <a:gd name="connsiteY181" fmla="*/ 837398 h 1395601"/>
                <a:gd name="connsiteX182" fmla="*/ 3323016 w 10137998"/>
                <a:gd name="connsiteY182" fmla="*/ 856648 h 1395601"/>
                <a:gd name="connsiteX183" fmla="*/ 3265264 w 10137998"/>
                <a:gd name="connsiteY183" fmla="*/ 885524 h 1395601"/>
                <a:gd name="connsiteX184" fmla="*/ 3236388 w 10137998"/>
                <a:gd name="connsiteY184" fmla="*/ 904775 h 1395601"/>
                <a:gd name="connsiteX185" fmla="*/ 3178637 w 10137998"/>
                <a:gd name="connsiteY185" fmla="*/ 924025 h 1395601"/>
                <a:gd name="connsiteX186" fmla="*/ 3101635 w 10137998"/>
                <a:gd name="connsiteY186" fmla="*/ 943276 h 1395601"/>
                <a:gd name="connsiteX187" fmla="*/ 2947630 w 10137998"/>
                <a:gd name="connsiteY187" fmla="*/ 962526 h 1395601"/>
                <a:gd name="connsiteX188" fmla="*/ 2601121 w 10137998"/>
                <a:gd name="connsiteY188" fmla="*/ 981777 h 1395601"/>
                <a:gd name="connsiteX189" fmla="*/ 2273862 w 10137998"/>
                <a:gd name="connsiteY189" fmla="*/ 972151 h 1395601"/>
                <a:gd name="connsiteX190" fmla="*/ 2206485 w 10137998"/>
                <a:gd name="connsiteY190" fmla="*/ 962526 h 1395601"/>
                <a:gd name="connsiteX191" fmla="*/ 2071731 w 10137998"/>
                <a:gd name="connsiteY191" fmla="*/ 972151 h 1395601"/>
                <a:gd name="connsiteX192" fmla="*/ 2013980 w 10137998"/>
                <a:gd name="connsiteY192" fmla="*/ 991402 h 1395601"/>
                <a:gd name="connsiteX193" fmla="*/ 1946603 w 10137998"/>
                <a:gd name="connsiteY193" fmla="*/ 1029903 h 1395601"/>
                <a:gd name="connsiteX194" fmla="*/ 1859976 w 10137998"/>
                <a:gd name="connsiteY194" fmla="*/ 1049153 h 1395601"/>
                <a:gd name="connsiteX195" fmla="*/ 1831100 w 10137998"/>
                <a:gd name="connsiteY195" fmla="*/ 1078029 h 1395601"/>
                <a:gd name="connsiteX196" fmla="*/ 1792599 w 10137998"/>
                <a:gd name="connsiteY196" fmla="*/ 1087655 h 1395601"/>
                <a:gd name="connsiteX197" fmla="*/ 1725222 w 10137998"/>
                <a:gd name="connsiteY197" fmla="*/ 1106905 h 1395601"/>
                <a:gd name="connsiteX198" fmla="*/ 1638595 w 10137998"/>
                <a:gd name="connsiteY198" fmla="*/ 1116530 h 1395601"/>
                <a:gd name="connsiteX199" fmla="*/ 1523091 w 10137998"/>
                <a:gd name="connsiteY199" fmla="*/ 1135781 h 1395601"/>
                <a:gd name="connsiteX200" fmla="*/ 1359462 w 10137998"/>
                <a:gd name="connsiteY200" fmla="*/ 1155031 h 1395601"/>
                <a:gd name="connsiteX201" fmla="*/ 1041828 w 10137998"/>
                <a:gd name="connsiteY201" fmla="*/ 1174282 h 1395601"/>
                <a:gd name="connsiteX202" fmla="*/ 1003327 w 10137998"/>
                <a:gd name="connsiteY202" fmla="*/ 1183907 h 1395601"/>
                <a:gd name="connsiteX203" fmla="*/ 868574 w 10137998"/>
                <a:gd name="connsiteY203" fmla="*/ 1193532 h 1395601"/>
                <a:gd name="connsiteX204" fmla="*/ 665841 w 10137998"/>
                <a:gd name="connsiteY204" fmla="*/ 1183907 h 1395601"/>
                <a:gd name="connsiteX205" fmla="*/ 541315 w 10137998"/>
                <a:gd name="connsiteY205" fmla="*/ 1164657 h 1395601"/>
                <a:gd name="connsiteX206" fmla="*/ 483563 w 10137998"/>
                <a:gd name="connsiteY206" fmla="*/ 1155031 h 1395601"/>
                <a:gd name="connsiteX207" fmla="*/ 348809 w 10137998"/>
                <a:gd name="connsiteY207" fmla="*/ 1116530 h 1395601"/>
                <a:gd name="connsiteX208" fmla="*/ 310308 w 10137998"/>
                <a:gd name="connsiteY208" fmla="*/ 1097280 h 1395601"/>
                <a:gd name="connsiteX209" fmla="*/ 281433 w 10137998"/>
                <a:gd name="connsiteY209" fmla="*/ 1078029 h 1395601"/>
                <a:gd name="connsiteX210" fmla="*/ 233306 w 10137998"/>
                <a:gd name="connsiteY210" fmla="*/ 1068404 h 1395601"/>
                <a:gd name="connsiteX211" fmla="*/ 194805 w 10137998"/>
                <a:gd name="connsiteY211" fmla="*/ 1058779 h 1395601"/>
                <a:gd name="connsiteX212" fmla="*/ 137054 w 10137998"/>
                <a:gd name="connsiteY212" fmla="*/ 1039528 h 1395601"/>
                <a:gd name="connsiteX213" fmla="*/ 83964 w 10137998"/>
                <a:gd name="connsiteY213" fmla="*/ 1001228 h 1395601"/>
                <a:gd name="connsiteX214" fmla="*/ 11925 w 10137998"/>
                <a:gd name="connsiteY214" fmla="*/ 904775 h 1395601"/>
                <a:gd name="connsiteX215" fmla="*/ 2300 w 10137998"/>
                <a:gd name="connsiteY215" fmla="*/ 875899 h 1395601"/>
                <a:gd name="connsiteX216" fmla="*/ 35738 w 10137998"/>
                <a:gd name="connsiteY216" fmla="*/ 798897 h 1395601"/>
                <a:gd name="connsiteX217" fmla="*/ 79302 w 10137998"/>
                <a:gd name="connsiteY217" fmla="*/ 760396 h 1395601"/>
                <a:gd name="connsiteX218" fmla="*/ 137054 w 10137998"/>
                <a:gd name="connsiteY218" fmla="*/ 741145 h 1395601"/>
                <a:gd name="connsiteX219" fmla="*/ 165929 w 10137998"/>
                <a:gd name="connsiteY219" fmla="*/ 731520 h 1395601"/>
                <a:gd name="connsiteX220" fmla="*/ 238369 w 10137998"/>
                <a:gd name="connsiteY220" fmla="*/ 693320 h 1395601"/>
                <a:gd name="connsiteX221" fmla="*/ 305846 w 10137998"/>
                <a:gd name="connsiteY221" fmla="*/ 669306 h 1395601"/>
                <a:gd name="connsiteX222" fmla="*/ 363397 w 10137998"/>
                <a:gd name="connsiteY222" fmla="*/ 654919 h 1395601"/>
                <a:gd name="connsiteX223" fmla="*/ 445363 w 10137998"/>
                <a:gd name="connsiteY223" fmla="*/ 631005 h 1395601"/>
                <a:gd name="connsiteX224" fmla="*/ 512740 w 10137998"/>
                <a:gd name="connsiteY224" fmla="*/ 611856 h 1395601"/>
                <a:gd name="connsiteX225" fmla="*/ 580016 w 10137998"/>
                <a:gd name="connsiteY225" fmla="*/ 625943 h 1395601"/>
                <a:gd name="connsiteX226" fmla="*/ 608892 w 10137998"/>
                <a:gd name="connsiteY226" fmla="*/ 606792 h 1395601"/>
                <a:gd name="connsiteX227" fmla="*/ 685694 w 10137998"/>
                <a:gd name="connsiteY227" fmla="*/ 606391 h 1395601"/>
                <a:gd name="connsiteX228" fmla="*/ 671305 w 10137998"/>
                <a:gd name="connsiteY228" fmla="*/ 562928 h 1395601"/>
                <a:gd name="connsiteX229" fmla="*/ 608691 w 10137998"/>
                <a:gd name="connsiteY229" fmla="*/ 543376 h 1395601"/>
                <a:gd name="connsiteX230" fmla="*/ 541415 w 10137998"/>
                <a:gd name="connsiteY230" fmla="*/ 519363 h 1395601"/>
                <a:gd name="connsiteX231" fmla="*/ 498352 w 10137998"/>
                <a:gd name="connsiteY231" fmla="*/ 495249 h 1395601"/>
                <a:gd name="connsiteX232" fmla="*/ 455289 w 10137998"/>
                <a:gd name="connsiteY232" fmla="*/ 427973 h 1395601"/>
                <a:gd name="connsiteX233" fmla="*/ 431276 w 10137998"/>
                <a:gd name="connsiteY233" fmla="*/ 317533 h 1395601"/>
                <a:gd name="connsiteX234" fmla="*/ 502814 w 10137998"/>
                <a:gd name="connsiteY234" fmla="*/ 221381 h 1395601"/>
                <a:gd name="connsiteX235" fmla="*/ 531689 w 10137998"/>
                <a:gd name="connsiteY235" fmla="*/ 202130 h 1395601"/>
                <a:gd name="connsiteX236" fmla="*/ 637567 w 10137998"/>
                <a:gd name="connsiteY236" fmla="*/ 182880 h 1395601"/>
                <a:gd name="connsiteX0" fmla="*/ 637567 w 10137998"/>
                <a:gd name="connsiteY0" fmla="*/ 182880 h 1395601"/>
                <a:gd name="connsiteX1" fmla="*/ 695319 w 10137998"/>
                <a:gd name="connsiteY1" fmla="*/ 173255 h 1395601"/>
                <a:gd name="connsiteX2" fmla="*/ 753070 w 10137998"/>
                <a:gd name="connsiteY2" fmla="*/ 154004 h 1395601"/>
                <a:gd name="connsiteX3" fmla="*/ 781946 w 10137998"/>
                <a:gd name="connsiteY3" fmla="*/ 134753 h 1395601"/>
                <a:gd name="connsiteX4" fmla="*/ 878199 w 10137998"/>
                <a:gd name="connsiteY4" fmla="*/ 125128 h 1395601"/>
                <a:gd name="connsiteX5" fmla="*/ 1061079 w 10137998"/>
                <a:gd name="connsiteY5" fmla="*/ 115503 h 1395601"/>
                <a:gd name="connsiteX6" fmla="*/ 1099580 w 10137998"/>
                <a:gd name="connsiteY6" fmla="*/ 105878 h 1395601"/>
                <a:gd name="connsiteX7" fmla="*/ 1301710 w 10137998"/>
                <a:gd name="connsiteY7" fmla="*/ 86627 h 1395601"/>
                <a:gd name="connsiteX8" fmla="*/ 1495820 w 10137998"/>
                <a:gd name="connsiteY8" fmla="*/ 86828 h 1395601"/>
                <a:gd name="connsiteX9" fmla="*/ 1662909 w 10137998"/>
                <a:gd name="connsiteY9" fmla="*/ 82265 h 1395601"/>
                <a:gd name="connsiteX10" fmla="*/ 1691784 w 10137998"/>
                <a:gd name="connsiteY10" fmla="*/ 82366 h 1395601"/>
                <a:gd name="connsiteX11" fmla="*/ 1740011 w 10137998"/>
                <a:gd name="connsiteY11" fmla="*/ 96954 h 1395601"/>
                <a:gd name="connsiteX12" fmla="*/ 1793301 w 10137998"/>
                <a:gd name="connsiteY12" fmla="*/ 87730 h 1395601"/>
                <a:gd name="connsiteX13" fmla="*/ 1874564 w 10137998"/>
                <a:gd name="connsiteY13" fmla="*/ 111743 h 1395601"/>
                <a:gd name="connsiteX14" fmla="*/ 1978554 w 10137998"/>
                <a:gd name="connsiteY14" fmla="*/ 114919 h 1395601"/>
                <a:gd name="connsiteX15" fmla="*/ 2057143 w 10137998"/>
                <a:gd name="connsiteY15" fmla="*/ 125830 h 1395601"/>
                <a:gd name="connsiteX16" fmla="*/ 2110132 w 10137998"/>
                <a:gd name="connsiteY16" fmla="*/ 139917 h 1395601"/>
                <a:gd name="connsiteX17" fmla="*/ 2139108 w 10137998"/>
                <a:gd name="connsiteY17" fmla="*/ 154305 h 1395601"/>
                <a:gd name="connsiteX18" fmla="*/ 2177509 w 10137998"/>
                <a:gd name="connsiteY18" fmla="*/ 163930 h 1395601"/>
                <a:gd name="connsiteX19" fmla="*/ 2321988 w 10137998"/>
                <a:gd name="connsiteY19" fmla="*/ 211756 h 1395601"/>
                <a:gd name="connsiteX20" fmla="*/ 2370115 w 10137998"/>
                <a:gd name="connsiteY20" fmla="*/ 221381 h 1395601"/>
                <a:gd name="connsiteX21" fmla="*/ 2427866 w 10137998"/>
                <a:gd name="connsiteY21" fmla="*/ 269507 h 1395601"/>
                <a:gd name="connsiteX22" fmla="*/ 2485618 w 10137998"/>
                <a:gd name="connsiteY22" fmla="*/ 308008 h 1395601"/>
                <a:gd name="connsiteX23" fmla="*/ 2504868 w 10137998"/>
                <a:gd name="connsiteY23" fmla="*/ 336884 h 1395601"/>
                <a:gd name="connsiteX24" fmla="*/ 2572245 w 10137998"/>
                <a:gd name="connsiteY24" fmla="*/ 365760 h 1395601"/>
                <a:gd name="connsiteX25" fmla="*/ 2629997 w 10137998"/>
                <a:gd name="connsiteY25" fmla="*/ 375385 h 1395601"/>
                <a:gd name="connsiteX26" fmla="*/ 2658873 w 10137998"/>
                <a:gd name="connsiteY26" fmla="*/ 385010 h 1395601"/>
                <a:gd name="connsiteX27" fmla="*/ 2716624 w 10137998"/>
                <a:gd name="connsiteY27" fmla="*/ 394636 h 1395601"/>
                <a:gd name="connsiteX28" fmla="*/ 2745500 w 10137998"/>
                <a:gd name="connsiteY28" fmla="*/ 404261 h 1395601"/>
                <a:gd name="connsiteX29" fmla="*/ 2793626 w 10137998"/>
                <a:gd name="connsiteY29" fmla="*/ 413886 h 1395601"/>
                <a:gd name="connsiteX30" fmla="*/ 2832127 w 10137998"/>
                <a:gd name="connsiteY30" fmla="*/ 423511 h 1395601"/>
                <a:gd name="connsiteX31" fmla="*/ 3140136 w 10137998"/>
                <a:gd name="connsiteY31" fmla="*/ 423511 h 1395601"/>
                <a:gd name="connsiteX32" fmla="*/ 3169011 w 10137998"/>
                <a:gd name="connsiteY32" fmla="*/ 433137 h 1395601"/>
                <a:gd name="connsiteX33" fmla="*/ 3274889 w 10137998"/>
                <a:gd name="connsiteY33" fmla="*/ 442762 h 1395601"/>
                <a:gd name="connsiteX34" fmla="*/ 3515521 w 10137998"/>
                <a:gd name="connsiteY34" fmla="*/ 442762 h 1395601"/>
                <a:gd name="connsiteX35" fmla="*/ 3611774 w 10137998"/>
                <a:gd name="connsiteY35" fmla="*/ 413886 h 1395601"/>
                <a:gd name="connsiteX36" fmla="*/ 3688776 w 10137998"/>
                <a:gd name="connsiteY36" fmla="*/ 394636 h 1395601"/>
                <a:gd name="connsiteX37" fmla="*/ 3842780 w 10137998"/>
                <a:gd name="connsiteY37" fmla="*/ 404261 h 1395601"/>
                <a:gd name="connsiteX38" fmla="*/ 4064161 w 10137998"/>
                <a:gd name="connsiteY38" fmla="*/ 385010 h 1395601"/>
                <a:gd name="connsiteX39" fmla="*/ 4102662 w 10137998"/>
                <a:gd name="connsiteY39" fmla="*/ 375385 h 1395601"/>
                <a:gd name="connsiteX40" fmla="*/ 4179664 w 10137998"/>
                <a:gd name="connsiteY40" fmla="*/ 365760 h 1395601"/>
                <a:gd name="connsiteX41" fmla="*/ 4458797 w 10137998"/>
                <a:gd name="connsiteY41" fmla="*/ 385010 h 1395601"/>
                <a:gd name="connsiteX42" fmla="*/ 4699428 w 10137998"/>
                <a:gd name="connsiteY42" fmla="*/ 404261 h 1395601"/>
                <a:gd name="connsiteX43" fmla="*/ 4814931 w 10137998"/>
                <a:gd name="connsiteY43" fmla="*/ 423511 h 1395601"/>
                <a:gd name="connsiteX44" fmla="*/ 4843807 w 10137998"/>
                <a:gd name="connsiteY44" fmla="*/ 433137 h 1395601"/>
                <a:gd name="connsiteX45" fmla="*/ 4930435 w 10137998"/>
                <a:gd name="connsiteY45" fmla="*/ 442762 h 1395601"/>
                <a:gd name="connsiteX46" fmla="*/ 5017062 w 10137998"/>
                <a:gd name="connsiteY46" fmla="*/ 481263 h 1395601"/>
                <a:gd name="connsiteX47" fmla="*/ 5065188 w 10137998"/>
                <a:gd name="connsiteY47" fmla="*/ 490888 h 1395601"/>
                <a:gd name="connsiteX48" fmla="*/ 5094064 w 10137998"/>
                <a:gd name="connsiteY48" fmla="*/ 500513 h 1395601"/>
                <a:gd name="connsiteX49" fmla="*/ 5171066 w 10137998"/>
                <a:gd name="connsiteY49" fmla="*/ 471638 h 1395601"/>
                <a:gd name="connsiteX50" fmla="*/ 5199942 w 10137998"/>
                <a:gd name="connsiteY50" fmla="*/ 442762 h 1395601"/>
                <a:gd name="connsiteX51" fmla="*/ 5296195 w 10137998"/>
                <a:gd name="connsiteY51" fmla="*/ 433137 h 1395601"/>
                <a:gd name="connsiteX52" fmla="*/ 5373197 w 10137998"/>
                <a:gd name="connsiteY52" fmla="*/ 423511 h 1395601"/>
                <a:gd name="connsiteX53" fmla="*/ 5440574 w 10137998"/>
                <a:gd name="connsiteY53" fmla="*/ 413886 h 1395601"/>
                <a:gd name="connsiteX54" fmla="*/ 5825584 w 10137998"/>
                <a:gd name="connsiteY54" fmla="*/ 394636 h 1395601"/>
                <a:gd name="connsiteX55" fmla="*/ 5892961 w 10137998"/>
                <a:gd name="connsiteY55" fmla="*/ 385010 h 1395601"/>
                <a:gd name="connsiteX56" fmla="*/ 5921837 w 10137998"/>
                <a:gd name="connsiteY56" fmla="*/ 375385 h 1395601"/>
                <a:gd name="connsiteX57" fmla="*/ 6210595 w 10137998"/>
                <a:gd name="connsiteY57" fmla="*/ 385010 h 1395601"/>
                <a:gd name="connsiteX58" fmla="*/ 6383849 w 10137998"/>
                <a:gd name="connsiteY58" fmla="*/ 375385 h 1395601"/>
                <a:gd name="connsiteX59" fmla="*/ 6393475 w 10137998"/>
                <a:gd name="connsiteY59" fmla="*/ 346509 h 1395601"/>
                <a:gd name="connsiteX60" fmla="*/ 6422350 w 10137998"/>
                <a:gd name="connsiteY60" fmla="*/ 327259 h 1395601"/>
                <a:gd name="connsiteX61" fmla="*/ 6470477 w 10137998"/>
                <a:gd name="connsiteY61" fmla="*/ 279132 h 1395601"/>
                <a:gd name="connsiteX62" fmla="*/ 6489727 w 10137998"/>
                <a:gd name="connsiteY62" fmla="*/ 250257 h 1395601"/>
                <a:gd name="connsiteX63" fmla="*/ 6547479 w 10137998"/>
                <a:gd name="connsiteY63" fmla="*/ 211756 h 1395601"/>
                <a:gd name="connsiteX64" fmla="*/ 6605230 w 10137998"/>
                <a:gd name="connsiteY64" fmla="*/ 182880 h 1395601"/>
                <a:gd name="connsiteX65" fmla="*/ 6634106 w 10137998"/>
                <a:gd name="connsiteY65" fmla="*/ 163629 h 1395601"/>
                <a:gd name="connsiteX66" fmla="*/ 6691858 w 10137998"/>
                <a:gd name="connsiteY66" fmla="*/ 144379 h 1395601"/>
                <a:gd name="connsiteX67" fmla="*/ 6720734 w 10137998"/>
                <a:gd name="connsiteY67" fmla="*/ 125128 h 1395601"/>
                <a:gd name="connsiteX68" fmla="*/ 6759235 w 10137998"/>
                <a:gd name="connsiteY68" fmla="*/ 115503 h 1395601"/>
                <a:gd name="connsiteX69" fmla="*/ 6788110 w 10137998"/>
                <a:gd name="connsiteY69" fmla="*/ 105878 h 1395601"/>
                <a:gd name="connsiteX70" fmla="*/ 6970990 w 10137998"/>
                <a:gd name="connsiteY70" fmla="*/ 86627 h 1395601"/>
                <a:gd name="connsiteX71" fmla="*/ 7144245 w 10137998"/>
                <a:gd name="connsiteY71" fmla="*/ 67377 h 1395601"/>
                <a:gd name="connsiteX72" fmla="*/ 7211622 w 10137998"/>
                <a:gd name="connsiteY72" fmla="*/ 57751 h 1395601"/>
                <a:gd name="connsiteX73" fmla="*/ 7423378 w 10137998"/>
                <a:gd name="connsiteY73" fmla="*/ 48126 h 1395601"/>
                <a:gd name="connsiteX74" fmla="*/ 7490755 w 10137998"/>
                <a:gd name="connsiteY74" fmla="*/ 28876 h 1395601"/>
                <a:gd name="connsiteX75" fmla="*/ 7664009 w 10137998"/>
                <a:gd name="connsiteY75" fmla="*/ 19250 h 1395601"/>
                <a:gd name="connsiteX76" fmla="*/ 7789138 w 10137998"/>
                <a:gd name="connsiteY76" fmla="*/ 0 h 1395601"/>
                <a:gd name="connsiteX77" fmla="*/ 7952767 w 10137998"/>
                <a:gd name="connsiteY77" fmla="*/ 9625 h 1395601"/>
                <a:gd name="connsiteX78" fmla="*/ 8097146 w 10137998"/>
                <a:gd name="connsiteY78" fmla="*/ 38501 h 1395601"/>
                <a:gd name="connsiteX79" fmla="*/ 8126022 w 10137998"/>
                <a:gd name="connsiteY79" fmla="*/ 48126 h 1395601"/>
                <a:gd name="connsiteX80" fmla="*/ 8203024 w 10137998"/>
                <a:gd name="connsiteY80" fmla="*/ 67377 h 1395601"/>
                <a:gd name="connsiteX81" fmla="*/ 8241525 w 10137998"/>
                <a:gd name="connsiteY81" fmla="*/ 86627 h 1395601"/>
                <a:gd name="connsiteX82" fmla="*/ 8376279 w 10137998"/>
                <a:gd name="connsiteY82" fmla="*/ 115503 h 1395601"/>
                <a:gd name="connsiteX83" fmla="*/ 8434030 w 10137998"/>
                <a:gd name="connsiteY83" fmla="*/ 134753 h 1395601"/>
                <a:gd name="connsiteX84" fmla="*/ 8511033 w 10137998"/>
                <a:gd name="connsiteY84" fmla="*/ 154004 h 1395601"/>
                <a:gd name="connsiteX85" fmla="*/ 8539908 w 10137998"/>
                <a:gd name="connsiteY85" fmla="*/ 182880 h 1395601"/>
                <a:gd name="connsiteX86" fmla="*/ 8616910 w 10137998"/>
                <a:gd name="connsiteY86" fmla="*/ 231006 h 1395601"/>
                <a:gd name="connsiteX87" fmla="*/ 8665037 w 10137998"/>
                <a:gd name="connsiteY87" fmla="*/ 317633 h 1395601"/>
                <a:gd name="connsiteX88" fmla="*/ 8655411 w 10137998"/>
                <a:gd name="connsiteY88" fmla="*/ 413886 h 1395601"/>
                <a:gd name="connsiteX89" fmla="*/ 8645786 w 10137998"/>
                <a:gd name="connsiteY89" fmla="*/ 442762 h 1395601"/>
                <a:gd name="connsiteX90" fmla="*/ 8616910 w 10137998"/>
                <a:gd name="connsiteY90" fmla="*/ 452387 h 1395601"/>
                <a:gd name="connsiteX91" fmla="*/ 8597660 w 10137998"/>
                <a:gd name="connsiteY91" fmla="*/ 481263 h 1395601"/>
                <a:gd name="connsiteX92" fmla="*/ 8665037 w 10137998"/>
                <a:gd name="connsiteY92" fmla="*/ 519764 h 1395601"/>
                <a:gd name="connsiteX93" fmla="*/ 8713163 w 10137998"/>
                <a:gd name="connsiteY93" fmla="*/ 529389 h 1395601"/>
                <a:gd name="connsiteX94" fmla="*/ 8771416 w 10137998"/>
                <a:gd name="connsiteY94" fmla="*/ 510640 h 1395601"/>
                <a:gd name="connsiteX95" fmla="*/ 8867368 w 10137998"/>
                <a:gd name="connsiteY95" fmla="*/ 477203 h 1395601"/>
                <a:gd name="connsiteX96" fmla="*/ 8953795 w 10137998"/>
                <a:gd name="connsiteY96" fmla="*/ 519764 h 1395601"/>
                <a:gd name="connsiteX97" fmla="*/ 9030797 w 10137998"/>
                <a:gd name="connsiteY97" fmla="*/ 500513 h 1395601"/>
                <a:gd name="connsiteX98" fmla="*/ 9175176 w 10137998"/>
                <a:gd name="connsiteY98" fmla="*/ 490888 h 1395601"/>
                <a:gd name="connsiteX99" fmla="*/ 9483184 w 10137998"/>
                <a:gd name="connsiteY99" fmla="*/ 510139 h 1395601"/>
                <a:gd name="connsiteX100" fmla="*/ 9512060 w 10137998"/>
                <a:gd name="connsiteY100" fmla="*/ 519764 h 1395601"/>
                <a:gd name="connsiteX101" fmla="*/ 9550561 w 10137998"/>
                <a:gd name="connsiteY101" fmla="*/ 529389 h 1395601"/>
                <a:gd name="connsiteX102" fmla="*/ 9579437 w 10137998"/>
                <a:gd name="connsiteY102" fmla="*/ 539015 h 1395601"/>
                <a:gd name="connsiteX103" fmla="*/ 9627563 w 10137998"/>
                <a:gd name="connsiteY103" fmla="*/ 548640 h 1395601"/>
                <a:gd name="connsiteX104" fmla="*/ 9685315 w 10137998"/>
                <a:gd name="connsiteY104" fmla="*/ 567890 h 1395601"/>
                <a:gd name="connsiteX105" fmla="*/ 9771942 w 10137998"/>
                <a:gd name="connsiteY105" fmla="*/ 596766 h 1395601"/>
                <a:gd name="connsiteX106" fmla="*/ 9800818 w 10137998"/>
                <a:gd name="connsiteY106" fmla="*/ 606391 h 1395601"/>
                <a:gd name="connsiteX107" fmla="*/ 9829694 w 10137998"/>
                <a:gd name="connsiteY107" fmla="*/ 616017 h 1395601"/>
                <a:gd name="connsiteX108" fmla="*/ 9925946 w 10137998"/>
                <a:gd name="connsiteY108" fmla="*/ 635267 h 1395601"/>
                <a:gd name="connsiteX109" fmla="*/ 10051075 w 10137998"/>
                <a:gd name="connsiteY109" fmla="*/ 741145 h 1395601"/>
                <a:gd name="connsiteX110" fmla="*/ 10108826 w 10137998"/>
                <a:gd name="connsiteY110" fmla="*/ 798897 h 1395601"/>
                <a:gd name="connsiteX111" fmla="*/ 10118451 w 10137998"/>
                <a:gd name="connsiteY111" fmla="*/ 827772 h 1395601"/>
                <a:gd name="connsiteX112" fmla="*/ 10137702 w 10137998"/>
                <a:gd name="connsiteY112" fmla="*/ 856648 h 1395601"/>
                <a:gd name="connsiteX113" fmla="*/ 10128077 w 10137998"/>
                <a:gd name="connsiteY113" fmla="*/ 885524 h 1395601"/>
                <a:gd name="connsiteX114" fmla="*/ 10070325 w 10137998"/>
                <a:gd name="connsiteY114" fmla="*/ 933650 h 1395601"/>
                <a:gd name="connsiteX115" fmla="*/ 10022199 w 10137998"/>
                <a:gd name="connsiteY115" fmla="*/ 972151 h 1395601"/>
                <a:gd name="connsiteX116" fmla="*/ 10002948 w 10137998"/>
                <a:gd name="connsiteY116" fmla="*/ 1001027 h 1395601"/>
                <a:gd name="connsiteX117" fmla="*/ 9916321 w 10137998"/>
                <a:gd name="connsiteY117" fmla="*/ 1049153 h 1395601"/>
                <a:gd name="connsiteX118" fmla="*/ 9887445 w 10137998"/>
                <a:gd name="connsiteY118" fmla="*/ 1068404 h 1395601"/>
                <a:gd name="connsiteX119" fmla="*/ 9791193 w 10137998"/>
                <a:gd name="connsiteY119" fmla="*/ 1097280 h 1395601"/>
                <a:gd name="connsiteX120" fmla="*/ 9762317 w 10137998"/>
                <a:gd name="connsiteY120" fmla="*/ 1106905 h 1395601"/>
                <a:gd name="connsiteX121" fmla="*/ 9607611 w 10137998"/>
                <a:gd name="connsiteY121" fmla="*/ 1154731 h 1395601"/>
                <a:gd name="connsiteX122" fmla="*/ 9516522 w 10137998"/>
                <a:gd name="connsiteY122" fmla="*/ 1183406 h 1395601"/>
                <a:gd name="connsiteX123" fmla="*/ 9444282 w 10137998"/>
                <a:gd name="connsiteY123" fmla="*/ 1207318 h 1395601"/>
                <a:gd name="connsiteX124" fmla="*/ 9372343 w 10137998"/>
                <a:gd name="connsiteY124" fmla="*/ 1202656 h 1395601"/>
                <a:gd name="connsiteX125" fmla="*/ 9219041 w 10137998"/>
                <a:gd name="connsiteY125" fmla="*/ 1217045 h 1395601"/>
                <a:gd name="connsiteX126" fmla="*/ 8761891 w 10137998"/>
                <a:gd name="connsiteY126" fmla="*/ 1231532 h 1395601"/>
                <a:gd name="connsiteX127" fmla="*/ 8511033 w 10137998"/>
                <a:gd name="connsiteY127" fmla="*/ 1193532 h 1395601"/>
                <a:gd name="connsiteX128" fmla="*/ 8472531 w 10137998"/>
                <a:gd name="connsiteY128" fmla="*/ 1212783 h 1395601"/>
                <a:gd name="connsiteX129" fmla="*/ 8414780 w 10137998"/>
                <a:gd name="connsiteY129" fmla="*/ 1251284 h 1395601"/>
                <a:gd name="connsiteX130" fmla="*/ 8347403 w 10137998"/>
                <a:gd name="connsiteY130" fmla="*/ 1270535 h 1395601"/>
                <a:gd name="connsiteX131" fmla="*/ 8318527 w 10137998"/>
                <a:gd name="connsiteY131" fmla="*/ 1280160 h 1395601"/>
                <a:gd name="connsiteX132" fmla="*/ 8081655 w 10137998"/>
                <a:gd name="connsiteY132" fmla="*/ 1337510 h 1395601"/>
                <a:gd name="connsiteX133" fmla="*/ 7933416 w 10137998"/>
                <a:gd name="connsiteY133" fmla="*/ 1361424 h 1395601"/>
                <a:gd name="connsiteX134" fmla="*/ 7663308 w 10137998"/>
                <a:gd name="connsiteY134" fmla="*/ 1380774 h 1395601"/>
                <a:gd name="connsiteX135" fmla="*/ 7326524 w 10137998"/>
                <a:gd name="connsiteY135" fmla="*/ 1380774 h 1395601"/>
                <a:gd name="connsiteX136" fmla="*/ 7111811 w 10137998"/>
                <a:gd name="connsiteY136" fmla="*/ 1366386 h 1395601"/>
                <a:gd name="connsiteX137" fmla="*/ 6938154 w 10137998"/>
                <a:gd name="connsiteY137" fmla="*/ 1342374 h 1395601"/>
                <a:gd name="connsiteX138" fmla="*/ 6735222 w 10137998"/>
                <a:gd name="connsiteY138" fmla="*/ 1304073 h 1395601"/>
                <a:gd name="connsiteX139" fmla="*/ 6686995 w 10137998"/>
                <a:gd name="connsiteY139" fmla="*/ 1294347 h 1395601"/>
                <a:gd name="connsiteX140" fmla="*/ 6653357 w 10137998"/>
                <a:gd name="connsiteY140" fmla="*/ 1289484 h 1395601"/>
                <a:gd name="connsiteX141" fmla="*/ 6624481 w 10137998"/>
                <a:gd name="connsiteY141" fmla="*/ 1270133 h 1395601"/>
                <a:gd name="connsiteX142" fmla="*/ 6571491 w 10137998"/>
                <a:gd name="connsiteY142" fmla="*/ 1255445 h 1395601"/>
                <a:gd name="connsiteX143" fmla="*/ 6523567 w 10137998"/>
                <a:gd name="connsiteY143" fmla="*/ 1231432 h 1395601"/>
                <a:gd name="connsiteX144" fmla="*/ 6489928 w 10137998"/>
                <a:gd name="connsiteY144" fmla="*/ 1178743 h 1395601"/>
                <a:gd name="connsiteX145" fmla="*/ 6451627 w 10137998"/>
                <a:gd name="connsiteY145" fmla="*/ 1173680 h 1395601"/>
                <a:gd name="connsiteX146" fmla="*/ 6427514 w 10137998"/>
                <a:gd name="connsiteY146" fmla="*/ 1158992 h 1395601"/>
                <a:gd name="connsiteX147" fmla="*/ 6369963 w 10137998"/>
                <a:gd name="connsiteY147" fmla="*/ 1058478 h 1395601"/>
                <a:gd name="connsiteX148" fmla="*/ 6316473 w 10137998"/>
                <a:gd name="connsiteY148" fmla="*/ 981777 h 1395601"/>
                <a:gd name="connsiteX149" fmla="*/ 6220220 w 10137998"/>
                <a:gd name="connsiteY149" fmla="*/ 962526 h 1395601"/>
                <a:gd name="connsiteX150" fmla="*/ 6191344 w 10137998"/>
                <a:gd name="connsiteY150" fmla="*/ 943276 h 1395601"/>
                <a:gd name="connsiteX151" fmla="*/ 6056590 w 10137998"/>
                <a:gd name="connsiteY151" fmla="*/ 943276 h 1395601"/>
                <a:gd name="connsiteX152" fmla="*/ 5998538 w 10137998"/>
                <a:gd name="connsiteY152" fmla="*/ 986539 h 1395601"/>
                <a:gd name="connsiteX153" fmla="*/ 6031475 w 10137998"/>
                <a:gd name="connsiteY153" fmla="*/ 1044591 h 1395601"/>
                <a:gd name="connsiteX154" fmla="*/ 6026612 w 10137998"/>
                <a:gd name="connsiteY154" fmla="*/ 1102043 h 1395601"/>
                <a:gd name="connsiteX155" fmla="*/ 5993174 w 10137998"/>
                <a:gd name="connsiteY155" fmla="*/ 1173981 h 1395601"/>
                <a:gd name="connsiteX156" fmla="*/ 5854460 w 10137998"/>
                <a:gd name="connsiteY156" fmla="*/ 1255545 h 1395601"/>
                <a:gd name="connsiteX157" fmla="*/ 5796708 w 10137998"/>
                <a:gd name="connsiteY157" fmla="*/ 1265271 h 1395601"/>
                <a:gd name="connsiteX158" fmla="*/ 5738957 w 10137998"/>
                <a:gd name="connsiteY158" fmla="*/ 1289484 h 1395601"/>
                <a:gd name="connsiteX159" fmla="*/ 5671981 w 10137998"/>
                <a:gd name="connsiteY159" fmla="*/ 1313498 h 1395601"/>
                <a:gd name="connsiteX160" fmla="*/ 5565802 w 10137998"/>
                <a:gd name="connsiteY160" fmla="*/ 1337711 h 1395601"/>
                <a:gd name="connsiteX161" fmla="*/ 5398513 w 10137998"/>
                <a:gd name="connsiteY161" fmla="*/ 1371149 h 1395601"/>
                <a:gd name="connsiteX162" fmla="*/ 5049697 w 10137998"/>
                <a:gd name="connsiteY162" fmla="*/ 1390299 h 1395601"/>
                <a:gd name="connsiteX163" fmla="*/ 4809767 w 10137998"/>
                <a:gd name="connsiteY163" fmla="*/ 1390499 h 1395601"/>
                <a:gd name="connsiteX164" fmla="*/ 4714117 w 10137998"/>
                <a:gd name="connsiteY164" fmla="*/ 1390600 h 1395601"/>
                <a:gd name="connsiteX165" fmla="*/ 4545424 w 10137998"/>
                <a:gd name="connsiteY165" fmla="*/ 1376412 h 1395601"/>
                <a:gd name="connsiteX166" fmla="*/ 4458797 w 10137998"/>
                <a:gd name="connsiteY166" fmla="*/ 1357162 h 1395601"/>
                <a:gd name="connsiteX167" fmla="*/ 4401045 w 10137998"/>
                <a:gd name="connsiteY167" fmla="*/ 1328286 h 1395601"/>
                <a:gd name="connsiteX168" fmla="*/ 4381795 w 10137998"/>
                <a:gd name="connsiteY168" fmla="*/ 1332748 h 1395601"/>
                <a:gd name="connsiteX169" fmla="*/ 4348156 w 10137998"/>
                <a:gd name="connsiteY169" fmla="*/ 1323122 h 1395601"/>
                <a:gd name="connsiteX170" fmla="*/ 4304993 w 10137998"/>
                <a:gd name="connsiteY170" fmla="*/ 1313397 h 1395601"/>
                <a:gd name="connsiteX171" fmla="*/ 4271254 w 10137998"/>
                <a:gd name="connsiteY171" fmla="*/ 1289484 h 1395601"/>
                <a:gd name="connsiteX172" fmla="*/ 4184627 w 10137998"/>
                <a:gd name="connsiteY172" fmla="*/ 1255645 h 1395601"/>
                <a:gd name="connsiteX173" fmla="*/ 4131939 w 10137998"/>
                <a:gd name="connsiteY173" fmla="*/ 1222208 h 1395601"/>
                <a:gd name="connsiteX174" fmla="*/ 4078749 w 10137998"/>
                <a:gd name="connsiteY174" fmla="*/ 1188569 h 1395601"/>
                <a:gd name="connsiteX175" fmla="*/ 4030924 w 10137998"/>
                <a:gd name="connsiteY175" fmla="*/ 1001228 h 1395601"/>
                <a:gd name="connsiteX176" fmla="*/ 4064161 w 10137998"/>
                <a:gd name="connsiteY176" fmla="*/ 972151 h 1395601"/>
                <a:gd name="connsiteX177" fmla="*/ 3996684 w 10137998"/>
                <a:gd name="connsiteY177" fmla="*/ 966788 h 1395601"/>
                <a:gd name="connsiteX178" fmla="*/ 3953320 w 10137998"/>
                <a:gd name="connsiteY178" fmla="*/ 957163 h 1395601"/>
                <a:gd name="connsiteX179" fmla="*/ 3829194 w 10137998"/>
                <a:gd name="connsiteY179" fmla="*/ 942674 h 1395601"/>
                <a:gd name="connsiteX180" fmla="*/ 3578135 w 10137998"/>
                <a:gd name="connsiteY180" fmla="*/ 904173 h 1395601"/>
                <a:gd name="connsiteX181" fmla="*/ 3380767 w 10137998"/>
                <a:gd name="connsiteY181" fmla="*/ 837398 h 1395601"/>
                <a:gd name="connsiteX182" fmla="*/ 3323016 w 10137998"/>
                <a:gd name="connsiteY182" fmla="*/ 856648 h 1395601"/>
                <a:gd name="connsiteX183" fmla="*/ 3265264 w 10137998"/>
                <a:gd name="connsiteY183" fmla="*/ 885524 h 1395601"/>
                <a:gd name="connsiteX184" fmla="*/ 3236388 w 10137998"/>
                <a:gd name="connsiteY184" fmla="*/ 904775 h 1395601"/>
                <a:gd name="connsiteX185" fmla="*/ 3178637 w 10137998"/>
                <a:gd name="connsiteY185" fmla="*/ 924025 h 1395601"/>
                <a:gd name="connsiteX186" fmla="*/ 3101635 w 10137998"/>
                <a:gd name="connsiteY186" fmla="*/ 943276 h 1395601"/>
                <a:gd name="connsiteX187" fmla="*/ 2947630 w 10137998"/>
                <a:gd name="connsiteY187" fmla="*/ 962526 h 1395601"/>
                <a:gd name="connsiteX188" fmla="*/ 2601121 w 10137998"/>
                <a:gd name="connsiteY188" fmla="*/ 981777 h 1395601"/>
                <a:gd name="connsiteX189" fmla="*/ 2273862 w 10137998"/>
                <a:gd name="connsiteY189" fmla="*/ 972151 h 1395601"/>
                <a:gd name="connsiteX190" fmla="*/ 2206485 w 10137998"/>
                <a:gd name="connsiteY190" fmla="*/ 962526 h 1395601"/>
                <a:gd name="connsiteX191" fmla="*/ 2071731 w 10137998"/>
                <a:gd name="connsiteY191" fmla="*/ 972151 h 1395601"/>
                <a:gd name="connsiteX192" fmla="*/ 2013980 w 10137998"/>
                <a:gd name="connsiteY192" fmla="*/ 991402 h 1395601"/>
                <a:gd name="connsiteX193" fmla="*/ 1946603 w 10137998"/>
                <a:gd name="connsiteY193" fmla="*/ 1029903 h 1395601"/>
                <a:gd name="connsiteX194" fmla="*/ 1859976 w 10137998"/>
                <a:gd name="connsiteY194" fmla="*/ 1049153 h 1395601"/>
                <a:gd name="connsiteX195" fmla="*/ 1831100 w 10137998"/>
                <a:gd name="connsiteY195" fmla="*/ 1078029 h 1395601"/>
                <a:gd name="connsiteX196" fmla="*/ 1792599 w 10137998"/>
                <a:gd name="connsiteY196" fmla="*/ 1087655 h 1395601"/>
                <a:gd name="connsiteX197" fmla="*/ 1725222 w 10137998"/>
                <a:gd name="connsiteY197" fmla="*/ 1106905 h 1395601"/>
                <a:gd name="connsiteX198" fmla="*/ 1638595 w 10137998"/>
                <a:gd name="connsiteY198" fmla="*/ 1116530 h 1395601"/>
                <a:gd name="connsiteX199" fmla="*/ 1523091 w 10137998"/>
                <a:gd name="connsiteY199" fmla="*/ 1135781 h 1395601"/>
                <a:gd name="connsiteX200" fmla="*/ 1359462 w 10137998"/>
                <a:gd name="connsiteY200" fmla="*/ 1155031 h 1395601"/>
                <a:gd name="connsiteX201" fmla="*/ 1041828 w 10137998"/>
                <a:gd name="connsiteY201" fmla="*/ 1174282 h 1395601"/>
                <a:gd name="connsiteX202" fmla="*/ 1003327 w 10137998"/>
                <a:gd name="connsiteY202" fmla="*/ 1183907 h 1395601"/>
                <a:gd name="connsiteX203" fmla="*/ 868574 w 10137998"/>
                <a:gd name="connsiteY203" fmla="*/ 1193532 h 1395601"/>
                <a:gd name="connsiteX204" fmla="*/ 665841 w 10137998"/>
                <a:gd name="connsiteY204" fmla="*/ 1183907 h 1395601"/>
                <a:gd name="connsiteX205" fmla="*/ 541315 w 10137998"/>
                <a:gd name="connsiteY205" fmla="*/ 1164657 h 1395601"/>
                <a:gd name="connsiteX206" fmla="*/ 483563 w 10137998"/>
                <a:gd name="connsiteY206" fmla="*/ 1155031 h 1395601"/>
                <a:gd name="connsiteX207" fmla="*/ 348809 w 10137998"/>
                <a:gd name="connsiteY207" fmla="*/ 1116530 h 1395601"/>
                <a:gd name="connsiteX208" fmla="*/ 310308 w 10137998"/>
                <a:gd name="connsiteY208" fmla="*/ 1097280 h 1395601"/>
                <a:gd name="connsiteX209" fmla="*/ 281433 w 10137998"/>
                <a:gd name="connsiteY209" fmla="*/ 1078029 h 1395601"/>
                <a:gd name="connsiteX210" fmla="*/ 233306 w 10137998"/>
                <a:gd name="connsiteY210" fmla="*/ 1068404 h 1395601"/>
                <a:gd name="connsiteX211" fmla="*/ 194805 w 10137998"/>
                <a:gd name="connsiteY211" fmla="*/ 1058779 h 1395601"/>
                <a:gd name="connsiteX212" fmla="*/ 137054 w 10137998"/>
                <a:gd name="connsiteY212" fmla="*/ 1039528 h 1395601"/>
                <a:gd name="connsiteX213" fmla="*/ 83964 w 10137998"/>
                <a:gd name="connsiteY213" fmla="*/ 1001228 h 1395601"/>
                <a:gd name="connsiteX214" fmla="*/ 11925 w 10137998"/>
                <a:gd name="connsiteY214" fmla="*/ 904775 h 1395601"/>
                <a:gd name="connsiteX215" fmla="*/ 2300 w 10137998"/>
                <a:gd name="connsiteY215" fmla="*/ 875899 h 1395601"/>
                <a:gd name="connsiteX216" fmla="*/ 35738 w 10137998"/>
                <a:gd name="connsiteY216" fmla="*/ 798897 h 1395601"/>
                <a:gd name="connsiteX217" fmla="*/ 79302 w 10137998"/>
                <a:gd name="connsiteY217" fmla="*/ 760396 h 1395601"/>
                <a:gd name="connsiteX218" fmla="*/ 137054 w 10137998"/>
                <a:gd name="connsiteY218" fmla="*/ 741145 h 1395601"/>
                <a:gd name="connsiteX219" fmla="*/ 165929 w 10137998"/>
                <a:gd name="connsiteY219" fmla="*/ 731520 h 1395601"/>
                <a:gd name="connsiteX220" fmla="*/ 238369 w 10137998"/>
                <a:gd name="connsiteY220" fmla="*/ 693320 h 1395601"/>
                <a:gd name="connsiteX221" fmla="*/ 305846 w 10137998"/>
                <a:gd name="connsiteY221" fmla="*/ 669306 h 1395601"/>
                <a:gd name="connsiteX222" fmla="*/ 363397 w 10137998"/>
                <a:gd name="connsiteY222" fmla="*/ 654919 h 1395601"/>
                <a:gd name="connsiteX223" fmla="*/ 445363 w 10137998"/>
                <a:gd name="connsiteY223" fmla="*/ 631005 h 1395601"/>
                <a:gd name="connsiteX224" fmla="*/ 512740 w 10137998"/>
                <a:gd name="connsiteY224" fmla="*/ 611856 h 1395601"/>
                <a:gd name="connsiteX225" fmla="*/ 580016 w 10137998"/>
                <a:gd name="connsiteY225" fmla="*/ 625943 h 1395601"/>
                <a:gd name="connsiteX226" fmla="*/ 608892 w 10137998"/>
                <a:gd name="connsiteY226" fmla="*/ 606792 h 1395601"/>
                <a:gd name="connsiteX227" fmla="*/ 685694 w 10137998"/>
                <a:gd name="connsiteY227" fmla="*/ 606391 h 1395601"/>
                <a:gd name="connsiteX228" fmla="*/ 671305 w 10137998"/>
                <a:gd name="connsiteY228" fmla="*/ 562928 h 1395601"/>
                <a:gd name="connsiteX229" fmla="*/ 608691 w 10137998"/>
                <a:gd name="connsiteY229" fmla="*/ 543376 h 1395601"/>
                <a:gd name="connsiteX230" fmla="*/ 541415 w 10137998"/>
                <a:gd name="connsiteY230" fmla="*/ 519363 h 1395601"/>
                <a:gd name="connsiteX231" fmla="*/ 498352 w 10137998"/>
                <a:gd name="connsiteY231" fmla="*/ 495249 h 1395601"/>
                <a:gd name="connsiteX232" fmla="*/ 455289 w 10137998"/>
                <a:gd name="connsiteY232" fmla="*/ 427973 h 1395601"/>
                <a:gd name="connsiteX233" fmla="*/ 431276 w 10137998"/>
                <a:gd name="connsiteY233" fmla="*/ 317533 h 1395601"/>
                <a:gd name="connsiteX234" fmla="*/ 502814 w 10137998"/>
                <a:gd name="connsiteY234" fmla="*/ 221381 h 1395601"/>
                <a:gd name="connsiteX235" fmla="*/ 531689 w 10137998"/>
                <a:gd name="connsiteY235" fmla="*/ 202130 h 1395601"/>
                <a:gd name="connsiteX236" fmla="*/ 637567 w 10137998"/>
                <a:gd name="connsiteY236" fmla="*/ 182880 h 1395601"/>
                <a:gd name="connsiteX0" fmla="*/ 637567 w 10137998"/>
                <a:gd name="connsiteY0" fmla="*/ 182880 h 1395601"/>
                <a:gd name="connsiteX1" fmla="*/ 695319 w 10137998"/>
                <a:gd name="connsiteY1" fmla="*/ 173255 h 1395601"/>
                <a:gd name="connsiteX2" fmla="*/ 753070 w 10137998"/>
                <a:gd name="connsiteY2" fmla="*/ 154004 h 1395601"/>
                <a:gd name="connsiteX3" fmla="*/ 781946 w 10137998"/>
                <a:gd name="connsiteY3" fmla="*/ 134753 h 1395601"/>
                <a:gd name="connsiteX4" fmla="*/ 878199 w 10137998"/>
                <a:gd name="connsiteY4" fmla="*/ 125128 h 1395601"/>
                <a:gd name="connsiteX5" fmla="*/ 1061079 w 10137998"/>
                <a:gd name="connsiteY5" fmla="*/ 115503 h 1395601"/>
                <a:gd name="connsiteX6" fmla="*/ 1099580 w 10137998"/>
                <a:gd name="connsiteY6" fmla="*/ 105878 h 1395601"/>
                <a:gd name="connsiteX7" fmla="*/ 1301710 w 10137998"/>
                <a:gd name="connsiteY7" fmla="*/ 86627 h 1395601"/>
                <a:gd name="connsiteX8" fmla="*/ 1495820 w 10137998"/>
                <a:gd name="connsiteY8" fmla="*/ 86828 h 1395601"/>
                <a:gd name="connsiteX9" fmla="*/ 1662909 w 10137998"/>
                <a:gd name="connsiteY9" fmla="*/ 82265 h 1395601"/>
                <a:gd name="connsiteX10" fmla="*/ 1691784 w 10137998"/>
                <a:gd name="connsiteY10" fmla="*/ 82366 h 1395601"/>
                <a:gd name="connsiteX11" fmla="*/ 1740011 w 10137998"/>
                <a:gd name="connsiteY11" fmla="*/ 96954 h 1395601"/>
                <a:gd name="connsiteX12" fmla="*/ 1793301 w 10137998"/>
                <a:gd name="connsiteY12" fmla="*/ 87730 h 1395601"/>
                <a:gd name="connsiteX13" fmla="*/ 1874564 w 10137998"/>
                <a:gd name="connsiteY13" fmla="*/ 111743 h 1395601"/>
                <a:gd name="connsiteX14" fmla="*/ 1978554 w 10137998"/>
                <a:gd name="connsiteY14" fmla="*/ 114919 h 1395601"/>
                <a:gd name="connsiteX15" fmla="*/ 2057143 w 10137998"/>
                <a:gd name="connsiteY15" fmla="*/ 125830 h 1395601"/>
                <a:gd name="connsiteX16" fmla="*/ 2110132 w 10137998"/>
                <a:gd name="connsiteY16" fmla="*/ 139917 h 1395601"/>
                <a:gd name="connsiteX17" fmla="*/ 2139108 w 10137998"/>
                <a:gd name="connsiteY17" fmla="*/ 154305 h 1395601"/>
                <a:gd name="connsiteX18" fmla="*/ 2177509 w 10137998"/>
                <a:gd name="connsiteY18" fmla="*/ 163930 h 1395601"/>
                <a:gd name="connsiteX19" fmla="*/ 2321988 w 10137998"/>
                <a:gd name="connsiteY19" fmla="*/ 211756 h 1395601"/>
                <a:gd name="connsiteX20" fmla="*/ 2370115 w 10137998"/>
                <a:gd name="connsiteY20" fmla="*/ 221381 h 1395601"/>
                <a:gd name="connsiteX21" fmla="*/ 2427866 w 10137998"/>
                <a:gd name="connsiteY21" fmla="*/ 269507 h 1395601"/>
                <a:gd name="connsiteX22" fmla="*/ 2485618 w 10137998"/>
                <a:gd name="connsiteY22" fmla="*/ 308008 h 1395601"/>
                <a:gd name="connsiteX23" fmla="*/ 2504868 w 10137998"/>
                <a:gd name="connsiteY23" fmla="*/ 336884 h 1395601"/>
                <a:gd name="connsiteX24" fmla="*/ 2572245 w 10137998"/>
                <a:gd name="connsiteY24" fmla="*/ 365760 h 1395601"/>
                <a:gd name="connsiteX25" fmla="*/ 2629997 w 10137998"/>
                <a:gd name="connsiteY25" fmla="*/ 375385 h 1395601"/>
                <a:gd name="connsiteX26" fmla="*/ 2658873 w 10137998"/>
                <a:gd name="connsiteY26" fmla="*/ 385010 h 1395601"/>
                <a:gd name="connsiteX27" fmla="*/ 2716624 w 10137998"/>
                <a:gd name="connsiteY27" fmla="*/ 394636 h 1395601"/>
                <a:gd name="connsiteX28" fmla="*/ 2745500 w 10137998"/>
                <a:gd name="connsiteY28" fmla="*/ 404261 h 1395601"/>
                <a:gd name="connsiteX29" fmla="*/ 2793626 w 10137998"/>
                <a:gd name="connsiteY29" fmla="*/ 413886 h 1395601"/>
                <a:gd name="connsiteX30" fmla="*/ 2832127 w 10137998"/>
                <a:gd name="connsiteY30" fmla="*/ 423511 h 1395601"/>
                <a:gd name="connsiteX31" fmla="*/ 3140136 w 10137998"/>
                <a:gd name="connsiteY31" fmla="*/ 423511 h 1395601"/>
                <a:gd name="connsiteX32" fmla="*/ 3169011 w 10137998"/>
                <a:gd name="connsiteY32" fmla="*/ 433137 h 1395601"/>
                <a:gd name="connsiteX33" fmla="*/ 3274889 w 10137998"/>
                <a:gd name="connsiteY33" fmla="*/ 442762 h 1395601"/>
                <a:gd name="connsiteX34" fmla="*/ 3515521 w 10137998"/>
                <a:gd name="connsiteY34" fmla="*/ 442762 h 1395601"/>
                <a:gd name="connsiteX35" fmla="*/ 3611774 w 10137998"/>
                <a:gd name="connsiteY35" fmla="*/ 413886 h 1395601"/>
                <a:gd name="connsiteX36" fmla="*/ 3688776 w 10137998"/>
                <a:gd name="connsiteY36" fmla="*/ 394636 h 1395601"/>
                <a:gd name="connsiteX37" fmla="*/ 3842780 w 10137998"/>
                <a:gd name="connsiteY37" fmla="*/ 404261 h 1395601"/>
                <a:gd name="connsiteX38" fmla="*/ 4064161 w 10137998"/>
                <a:gd name="connsiteY38" fmla="*/ 385010 h 1395601"/>
                <a:gd name="connsiteX39" fmla="*/ 4102662 w 10137998"/>
                <a:gd name="connsiteY39" fmla="*/ 375385 h 1395601"/>
                <a:gd name="connsiteX40" fmla="*/ 4179664 w 10137998"/>
                <a:gd name="connsiteY40" fmla="*/ 365760 h 1395601"/>
                <a:gd name="connsiteX41" fmla="*/ 4458797 w 10137998"/>
                <a:gd name="connsiteY41" fmla="*/ 385010 h 1395601"/>
                <a:gd name="connsiteX42" fmla="*/ 4699428 w 10137998"/>
                <a:gd name="connsiteY42" fmla="*/ 404261 h 1395601"/>
                <a:gd name="connsiteX43" fmla="*/ 4814931 w 10137998"/>
                <a:gd name="connsiteY43" fmla="*/ 423511 h 1395601"/>
                <a:gd name="connsiteX44" fmla="*/ 4843807 w 10137998"/>
                <a:gd name="connsiteY44" fmla="*/ 433137 h 1395601"/>
                <a:gd name="connsiteX45" fmla="*/ 4930435 w 10137998"/>
                <a:gd name="connsiteY45" fmla="*/ 442762 h 1395601"/>
                <a:gd name="connsiteX46" fmla="*/ 5017062 w 10137998"/>
                <a:gd name="connsiteY46" fmla="*/ 481263 h 1395601"/>
                <a:gd name="connsiteX47" fmla="*/ 5065188 w 10137998"/>
                <a:gd name="connsiteY47" fmla="*/ 490888 h 1395601"/>
                <a:gd name="connsiteX48" fmla="*/ 5094064 w 10137998"/>
                <a:gd name="connsiteY48" fmla="*/ 500513 h 1395601"/>
                <a:gd name="connsiteX49" fmla="*/ 5171066 w 10137998"/>
                <a:gd name="connsiteY49" fmla="*/ 471638 h 1395601"/>
                <a:gd name="connsiteX50" fmla="*/ 5199942 w 10137998"/>
                <a:gd name="connsiteY50" fmla="*/ 442762 h 1395601"/>
                <a:gd name="connsiteX51" fmla="*/ 5296195 w 10137998"/>
                <a:gd name="connsiteY51" fmla="*/ 433137 h 1395601"/>
                <a:gd name="connsiteX52" fmla="*/ 5373197 w 10137998"/>
                <a:gd name="connsiteY52" fmla="*/ 423511 h 1395601"/>
                <a:gd name="connsiteX53" fmla="*/ 5440574 w 10137998"/>
                <a:gd name="connsiteY53" fmla="*/ 413886 h 1395601"/>
                <a:gd name="connsiteX54" fmla="*/ 5825584 w 10137998"/>
                <a:gd name="connsiteY54" fmla="*/ 394636 h 1395601"/>
                <a:gd name="connsiteX55" fmla="*/ 5892961 w 10137998"/>
                <a:gd name="connsiteY55" fmla="*/ 385010 h 1395601"/>
                <a:gd name="connsiteX56" fmla="*/ 5921837 w 10137998"/>
                <a:gd name="connsiteY56" fmla="*/ 375385 h 1395601"/>
                <a:gd name="connsiteX57" fmla="*/ 6210595 w 10137998"/>
                <a:gd name="connsiteY57" fmla="*/ 385010 h 1395601"/>
                <a:gd name="connsiteX58" fmla="*/ 6383849 w 10137998"/>
                <a:gd name="connsiteY58" fmla="*/ 375385 h 1395601"/>
                <a:gd name="connsiteX59" fmla="*/ 6393475 w 10137998"/>
                <a:gd name="connsiteY59" fmla="*/ 346509 h 1395601"/>
                <a:gd name="connsiteX60" fmla="*/ 6422350 w 10137998"/>
                <a:gd name="connsiteY60" fmla="*/ 327259 h 1395601"/>
                <a:gd name="connsiteX61" fmla="*/ 6470477 w 10137998"/>
                <a:gd name="connsiteY61" fmla="*/ 279132 h 1395601"/>
                <a:gd name="connsiteX62" fmla="*/ 6489727 w 10137998"/>
                <a:gd name="connsiteY62" fmla="*/ 250257 h 1395601"/>
                <a:gd name="connsiteX63" fmla="*/ 6547479 w 10137998"/>
                <a:gd name="connsiteY63" fmla="*/ 211756 h 1395601"/>
                <a:gd name="connsiteX64" fmla="*/ 6605230 w 10137998"/>
                <a:gd name="connsiteY64" fmla="*/ 182880 h 1395601"/>
                <a:gd name="connsiteX65" fmla="*/ 6634106 w 10137998"/>
                <a:gd name="connsiteY65" fmla="*/ 163629 h 1395601"/>
                <a:gd name="connsiteX66" fmla="*/ 6691858 w 10137998"/>
                <a:gd name="connsiteY66" fmla="*/ 144379 h 1395601"/>
                <a:gd name="connsiteX67" fmla="*/ 6720734 w 10137998"/>
                <a:gd name="connsiteY67" fmla="*/ 125128 h 1395601"/>
                <a:gd name="connsiteX68" fmla="*/ 6759235 w 10137998"/>
                <a:gd name="connsiteY68" fmla="*/ 115503 h 1395601"/>
                <a:gd name="connsiteX69" fmla="*/ 6788110 w 10137998"/>
                <a:gd name="connsiteY69" fmla="*/ 105878 h 1395601"/>
                <a:gd name="connsiteX70" fmla="*/ 6970990 w 10137998"/>
                <a:gd name="connsiteY70" fmla="*/ 86627 h 1395601"/>
                <a:gd name="connsiteX71" fmla="*/ 7144245 w 10137998"/>
                <a:gd name="connsiteY71" fmla="*/ 67377 h 1395601"/>
                <a:gd name="connsiteX72" fmla="*/ 7211622 w 10137998"/>
                <a:gd name="connsiteY72" fmla="*/ 57751 h 1395601"/>
                <a:gd name="connsiteX73" fmla="*/ 7423378 w 10137998"/>
                <a:gd name="connsiteY73" fmla="*/ 48126 h 1395601"/>
                <a:gd name="connsiteX74" fmla="*/ 7490755 w 10137998"/>
                <a:gd name="connsiteY74" fmla="*/ 28876 h 1395601"/>
                <a:gd name="connsiteX75" fmla="*/ 7664009 w 10137998"/>
                <a:gd name="connsiteY75" fmla="*/ 19250 h 1395601"/>
                <a:gd name="connsiteX76" fmla="*/ 7789138 w 10137998"/>
                <a:gd name="connsiteY76" fmla="*/ 0 h 1395601"/>
                <a:gd name="connsiteX77" fmla="*/ 7952767 w 10137998"/>
                <a:gd name="connsiteY77" fmla="*/ 9625 h 1395601"/>
                <a:gd name="connsiteX78" fmla="*/ 8097146 w 10137998"/>
                <a:gd name="connsiteY78" fmla="*/ 38501 h 1395601"/>
                <a:gd name="connsiteX79" fmla="*/ 8126022 w 10137998"/>
                <a:gd name="connsiteY79" fmla="*/ 48126 h 1395601"/>
                <a:gd name="connsiteX80" fmla="*/ 8203024 w 10137998"/>
                <a:gd name="connsiteY80" fmla="*/ 67377 h 1395601"/>
                <a:gd name="connsiteX81" fmla="*/ 8241525 w 10137998"/>
                <a:gd name="connsiteY81" fmla="*/ 86627 h 1395601"/>
                <a:gd name="connsiteX82" fmla="*/ 8376279 w 10137998"/>
                <a:gd name="connsiteY82" fmla="*/ 115503 h 1395601"/>
                <a:gd name="connsiteX83" fmla="*/ 8434030 w 10137998"/>
                <a:gd name="connsiteY83" fmla="*/ 134753 h 1395601"/>
                <a:gd name="connsiteX84" fmla="*/ 8511033 w 10137998"/>
                <a:gd name="connsiteY84" fmla="*/ 154004 h 1395601"/>
                <a:gd name="connsiteX85" fmla="*/ 8539908 w 10137998"/>
                <a:gd name="connsiteY85" fmla="*/ 182880 h 1395601"/>
                <a:gd name="connsiteX86" fmla="*/ 8616910 w 10137998"/>
                <a:gd name="connsiteY86" fmla="*/ 231006 h 1395601"/>
                <a:gd name="connsiteX87" fmla="*/ 8665037 w 10137998"/>
                <a:gd name="connsiteY87" fmla="*/ 317633 h 1395601"/>
                <a:gd name="connsiteX88" fmla="*/ 8655411 w 10137998"/>
                <a:gd name="connsiteY88" fmla="*/ 413886 h 1395601"/>
                <a:gd name="connsiteX89" fmla="*/ 8645786 w 10137998"/>
                <a:gd name="connsiteY89" fmla="*/ 442762 h 1395601"/>
                <a:gd name="connsiteX90" fmla="*/ 8616910 w 10137998"/>
                <a:gd name="connsiteY90" fmla="*/ 452387 h 1395601"/>
                <a:gd name="connsiteX91" fmla="*/ 8597660 w 10137998"/>
                <a:gd name="connsiteY91" fmla="*/ 481263 h 1395601"/>
                <a:gd name="connsiteX92" fmla="*/ 8665037 w 10137998"/>
                <a:gd name="connsiteY92" fmla="*/ 519764 h 1395601"/>
                <a:gd name="connsiteX93" fmla="*/ 8708401 w 10137998"/>
                <a:gd name="connsiteY93" fmla="*/ 505577 h 1395601"/>
                <a:gd name="connsiteX94" fmla="*/ 8771416 w 10137998"/>
                <a:gd name="connsiteY94" fmla="*/ 510640 h 1395601"/>
                <a:gd name="connsiteX95" fmla="*/ 8867368 w 10137998"/>
                <a:gd name="connsiteY95" fmla="*/ 477203 h 1395601"/>
                <a:gd name="connsiteX96" fmla="*/ 8953795 w 10137998"/>
                <a:gd name="connsiteY96" fmla="*/ 519764 h 1395601"/>
                <a:gd name="connsiteX97" fmla="*/ 9030797 w 10137998"/>
                <a:gd name="connsiteY97" fmla="*/ 500513 h 1395601"/>
                <a:gd name="connsiteX98" fmla="*/ 9175176 w 10137998"/>
                <a:gd name="connsiteY98" fmla="*/ 490888 h 1395601"/>
                <a:gd name="connsiteX99" fmla="*/ 9483184 w 10137998"/>
                <a:gd name="connsiteY99" fmla="*/ 510139 h 1395601"/>
                <a:gd name="connsiteX100" fmla="*/ 9512060 w 10137998"/>
                <a:gd name="connsiteY100" fmla="*/ 519764 h 1395601"/>
                <a:gd name="connsiteX101" fmla="*/ 9550561 w 10137998"/>
                <a:gd name="connsiteY101" fmla="*/ 529389 h 1395601"/>
                <a:gd name="connsiteX102" fmla="*/ 9579437 w 10137998"/>
                <a:gd name="connsiteY102" fmla="*/ 539015 h 1395601"/>
                <a:gd name="connsiteX103" fmla="*/ 9627563 w 10137998"/>
                <a:gd name="connsiteY103" fmla="*/ 548640 h 1395601"/>
                <a:gd name="connsiteX104" fmla="*/ 9685315 w 10137998"/>
                <a:gd name="connsiteY104" fmla="*/ 567890 h 1395601"/>
                <a:gd name="connsiteX105" fmla="*/ 9771942 w 10137998"/>
                <a:gd name="connsiteY105" fmla="*/ 596766 h 1395601"/>
                <a:gd name="connsiteX106" fmla="*/ 9800818 w 10137998"/>
                <a:gd name="connsiteY106" fmla="*/ 606391 h 1395601"/>
                <a:gd name="connsiteX107" fmla="*/ 9829694 w 10137998"/>
                <a:gd name="connsiteY107" fmla="*/ 616017 h 1395601"/>
                <a:gd name="connsiteX108" fmla="*/ 9925946 w 10137998"/>
                <a:gd name="connsiteY108" fmla="*/ 635267 h 1395601"/>
                <a:gd name="connsiteX109" fmla="*/ 10051075 w 10137998"/>
                <a:gd name="connsiteY109" fmla="*/ 741145 h 1395601"/>
                <a:gd name="connsiteX110" fmla="*/ 10108826 w 10137998"/>
                <a:gd name="connsiteY110" fmla="*/ 798897 h 1395601"/>
                <a:gd name="connsiteX111" fmla="*/ 10118451 w 10137998"/>
                <a:gd name="connsiteY111" fmla="*/ 827772 h 1395601"/>
                <a:gd name="connsiteX112" fmla="*/ 10137702 w 10137998"/>
                <a:gd name="connsiteY112" fmla="*/ 856648 h 1395601"/>
                <a:gd name="connsiteX113" fmla="*/ 10128077 w 10137998"/>
                <a:gd name="connsiteY113" fmla="*/ 885524 h 1395601"/>
                <a:gd name="connsiteX114" fmla="*/ 10070325 w 10137998"/>
                <a:gd name="connsiteY114" fmla="*/ 933650 h 1395601"/>
                <a:gd name="connsiteX115" fmla="*/ 10022199 w 10137998"/>
                <a:gd name="connsiteY115" fmla="*/ 972151 h 1395601"/>
                <a:gd name="connsiteX116" fmla="*/ 10002948 w 10137998"/>
                <a:gd name="connsiteY116" fmla="*/ 1001027 h 1395601"/>
                <a:gd name="connsiteX117" fmla="*/ 9916321 w 10137998"/>
                <a:gd name="connsiteY117" fmla="*/ 1049153 h 1395601"/>
                <a:gd name="connsiteX118" fmla="*/ 9887445 w 10137998"/>
                <a:gd name="connsiteY118" fmla="*/ 1068404 h 1395601"/>
                <a:gd name="connsiteX119" fmla="*/ 9791193 w 10137998"/>
                <a:gd name="connsiteY119" fmla="*/ 1097280 h 1395601"/>
                <a:gd name="connsiteX120" fmla="*/ 9762317 w 10137998"/>
                <a:gd name="connsiteY120" fmla="*/ 1106905 h 1395601"/>
                <a:gd name="connsiteX121" fmla="*/ 9607611 w 10137998"/>
                <a:gd name="connsiteY121" fmla="*/ 1154731 h 1395601"/>
                <a:gd name="connsiteX122" fmla="*/ 9516522 w 10137998"/>
                <a:gd name="connsiteY122" fmla="*/ 1183406 h 1395601"/>
                <a:gd name="connsiteX123" fmla="*/ 9444282 w 10137998"/>
                <a:gd name="connsiteY123" fmla="*/ 1207318 h 1395601"/>
                <a:gd name="connsiteX124" fmla="*/ 9372343 w 10137998"/>
                <a:gd name="connsiteY124" fmla="*/ 1202656 h 1395601"/>
                <a:gd name="connsiteX125" fmla="*/ 9219041 w 10137998"/>
                <a:gd name="connsiteY125" fmla="*/ 1217045 h 1395601"/>
                <a:gd name="connsiteX126" fmla="*/ 8761891 w 10137998"/>
                <a:gd name="connsiteY126" fmla="*/ 1231532 h 1395601"/>
                <a:gd name="connsiteX127" fmla="*/ 8511033 w 10137998"/>
                <a:gd name="connsiteY127" fmla="*/ 1193532 h 1395601"/>
                <a:gd name="connsiteX128" fmla="*/ 8472531 w 10137998"/>
                <a:gd name="connsiteY128" fmla="*/ 1212783 h 1395601"/>
                <a:gd name="connsiteX129" fmla="*/ 8414780 w 10137998"/>
                <a:gd name="connsiteY129" fmla="*/ 1251284 h 1395601"/>
                <a:gd name="connsiteX130" fmla="*/ 8347403 w 10137998"/>
                <a:gd name="connsiteY130" fmla="*/ 1270535 h 1395601"/>
                <a:gd name="connsiteX131" fmla="*/ 8318527 w 10137998"/>
                <a:gd name="connsiteY131" fmla="*/ 1280160 h 1395601"/>
                <a:gd name="connsiteX132" fmla="*/ 8081655 w 10137998"/>
                <a:gd name="connsiteY132" fmla="*/ 1337510 h 1395601"/>
                <a:gd name="connsiteX133" fmla="*/ 7933416 w 10137998"/>
                <a:gd name="connsiteY133" fmla="*/ 1361424 h 1395601"/>
                <a:gd name="connsiteX134" fmla="*/ 7663308 w 10137998"/>
                <a:gd name="connsiteY134" fmla="*/ 1380774 h 1395601"/>
                <a:gd name="connsiteX135" fmla="*/ 7326524 w 10137998"/>
                <a:gd name="connsiteY135" fmla="*/ 1380774 h 1395601"/>
                <a:gd name="connsiteX136" fmla="*/ 7111811 w 10137998"/>
                <a:gd name="connsiteY136" fmla="*/ 1366386 h 1395601"/>
                <a:gd name="connsiteX137" fmla="*/ 6938154 w 10137998"/>
                <a:gd name="connsiteY137" fmla="*/ 1342374 h 1395601"/>
                <a:gd name="connsiteX138" fmla="*/ 6735222 w 10137998"/>
                <a:gd name="connsiteY138" fmla="*/ 1304073 h 1395601"/>
                <a:gd name="connsiteX139" fmla="*/ 6686995 w 10137998"/>
                <a:gd name="connsiteY139" fmla="*/ 1294347 h 1395601"/>
                <a:gd name="connsiteX140" fmla="*/ 6653357 w 10137998"/>
                <a:gd name="connsiteY140" fmla="*/ 1289484 h 1395601"/>
                <a:gd name="connsiteX141" fmla="*/ 6624481 w 10137998"/>
                <a:gd name="connsiteY141" fmla="*/ 1270133 h 1395601"/>
                <a:gd name="connsiteX142" fmla="*/ 6571491 w 10137998"/>
                <a:gd name="connsiteY142" fmla="*/ 1255445 h 1395601"/>
                <a:gd name="connsiteX143" fmla="*/ 6523567 w 10137998"/>
                <a:gd name="connsiteY143" fmla="*/ 1231432 h 1395601"/>
                <a:gd name="connsiteX144" fmla="*/ 6489928 w 10137998"/>
                <a:gd name="connsiteY144" fmla="*/ 1178743 h 1395601"/>
                <a:gd name="connsiteX145" fmla="*/ 6451627 w 10137998"/>
                <a:gd name="connsiteY145" fmla="*/ 1173680 h 1395601"/>
                <a:gd name="connsiteX146" fmla="*/ 6427514 w 10137998"/>
                <a:gd name="connsiteY146" fmla="*/ 1158992 h 1395601"/>
                <a:gd name="connsiteX147" fmla="*/ 6369963 w 10137998"/>
                <a:gd name="connsiteY147" fmla="*/ 1058478 h 1395601"/>
                <a:gd name="connsiteX148" fmla="*/ 6316473 w 10137998"/>
                <a:gd name="connsiteY148" fmla="*/ 981777 h 1395601"/>
                <a:gd name="connsiteX149" fmla="*/ 6220220 w 10137998"/>
                <a:gd name="connsiteY149" fmla="*/ 962526 h 1395601"/>
                <a:gd name="connsiteX150" fmla="*/ 6191344 w 10137998"/>
                <a:gd name="connsiteY150" fmla="*/ 943276 h 1395601"/>
                <a:gd name="connsiteX151" fmla="*/ 6056590 w 10137998"/>
                <a:gd name="connsiteY151" fmla="*/ 943276 h 1395601"/>
                <a:gd name="connsiteX152" fmla="*/ 5998538 w 10137998"/>
                <a:gd name="connsiteY152" fmla="*/ 986539 h 1395601"/>
                <a:gd name="connsiteX153" fmla="*/ 6031475 w 10137998"/>
                <a:gd name="connsiteY153" fmla="*/ 1044591 h 1395601"/>
                <a:gd name="connsiteX154" fmla="*/ 6026612 w 10137998"/>
                <a:gd name="connsiteY154" fmla="*/ 1102043 h 1395601"/>
                <a:gd name="connsiteX155" fmla="*/ 5993174 w 10137998"/>
                <a:gd name="connsiteY155" fmla="*/ 1173981 h 1395601"/>
                <a:gd name="connsiteX156" fmla="*/ 5854460 w 10137998"/>
                <a:gd name="connsiteY156" fmla="*/ 1255545 h 1395601"/>
                <a:gd name="connsiteX157" fmla="*/ 5796708 w 10137998"/>
                <a:gd name="connsiteY157" fmla="*/ 1265271 h 1395601"/>
                <a:gd name="connsiteX158" fmla="*/ 5738957 w 10137998"/>
                <a:gd name="connsiteY158" fmla="*/ 1289484 h 1395601"/>
                <a:gd name="connsiteX159" fmla="*/ 5671981 w 10137998"/>
                <a:gd name="connsiteY159" fmla="*/ 1313498 h 1395601"/>
                <a:gd name="connsiteX160" fmla="*/ 5565802 w 10137998"/>
                <a:gd name="connsiteY160" fmla="*/ 1337711 h 1395601"/>
                <a:gd name="connsiteX161" fmla="*/ 5398513 w 10137998"/>
                <a:gd name="connsiteY161" fmla="*/ 1371149 h 1395601"/>
                <a:gd name="connsiteX162" fmla="*/ 5049697 w 10137998"/>
                <a:gd name="connsiteY162" fmla="*/ 1390299 h 1395601"/>
                <a:gd name="connsiteX163" fmla="*/ 4809767 w 10137998"/>
                <a:gd name="connsiteY163" fmla="*/ 1390499 h 1395601"/>
                <a:gd name="connsiteX164" fmla="*/ 4714117 w 10137998"/>
                <a:gd name="connsiteY164" fmla="*/ 1390600 h 1395601"/>
                <a:gd name="connsiteX165" fmla="*/ 4545424 w 10137998"/>
                <a:gd name="connsiteY165" fmla="*/ 1376412 h 1395601"/>
                <a:gd name="connsiteX166" fmla="*/ 4458797 w 10137998"/>
                <a:gd name="connsiteY166" fmla="*/ 1357162 h 1395601"/>
                <a:gd name="connsiteX167" fmla="*/ 4401045 w 10137998"/>
                <a:gd name="connsiteY167" fmla="*/ 1328286 h 1395601"/>
                <a:gd name="connsiteX168" fmla="*/ 4381795 w 10137998"/>
                <a:gd name="connsiteY168" fmla="*/ 1332748 h 1395601"/>
                <a:gd name="connsiteX169" fmla="*/ 4348156 w 10137998"/>
                <a:gd name="connsiteY169" fmla="*/ 1323122 h 1395601"/>
                <a:gd name="connsiteX170" fmla="*/ 4304993 w 10137998"/>
                <a:gd name="connsiteY170" fmla="*/ 1313397 h 1395601"/>
                <a:gd name="connsiteX171" fmla="*/ 4271254 w 10137998"/>
                <a:gd name="connsiteY171" fmla="*/ 1289484 h 1395601"/>
                <a:gd name="connsiteX172" fmla="*/ 4184627 w 10137998"/>
                <a:gd name="connsiteY172" fmla="*/ 1255645 h 1395601"/>
                <a:gd name="connsiteX173" fmla="*/ 4131939 w 10137998"/>
                <a:gd name="connsiteY173" fmla="*/ 1222208 h 1395601"/>
                <a:gd name="connsiteX174" fmla="*/ 4078749 w 10137998"/>
                <a:gd name="connsiteY174" fmla="*/ 1188569 h 1395601"/>
                <a:gd name="connsiteX175" fmla="*/ 4030924 w 10137998"/>
                <a:gd name="connsiteY175" fmla="*/ 1001228 h 1395601"/>
                <a:gd name="connsiteX176" fmla="*/ 4064161 w 10137998"/>
                <a:gd name="connsiteY176" fmla="*/ 972151 h 1395601"/>
                <a:gd name="connsiteX177" fmla="*/ 3996684 w 10137998"/>
                <a:gd name="connsiteY177" fmla="*/ 966788 h 1395601"/>
                <a:gd name="connsiteX178" fmla="*/ 3953320 w 10137998"/>
                <a:gd name="connsiteY178" fmla="*/ 957163 h 1395601"/>
                <a:gd name="connsiteX179" fmla="*/ 3829194 w 10137998"/>
                <a:gd name="connsiteY179" fmla="*/ 942674 h 1395601"/>
                <a:gd name="connsiteX180" fmla="*/ 3578135 w 10137998"/>
                <a:gd name="connsiteY180" fmla="*/ 904173 h 1395601"/>
                <a:gd name="connsiteX181" fmla="*/ 3380767 w 10137998"/>
                <a:gd name="connsiteY181" fmla="*/ 837398 h 1395601"/>
                <a:gd name="connsiteX182" fmla="*/ 3323016 w 10137998"/>
                <a:gd name="connsiteY182" fmla="*/ 856648 h 1395601"/>
                <a:gd name="connsiteX183" fmla="*/ 3265264 w 10137998"/>
                <a:gd name="connsiteY183" fmla="*/ 885524 h 1395601"/>
                <a:gd name="connsiteX184" fmla="*/ 3236388 w 10137998"/>
                <a:gd name="connsiteY184" fmla="*/ 904775 h 1395601"/>
                <a:gd name="connsiteX185" fmla="*/ 3178637 w 10137998"/>
                <a:gd name="connsiteY185" fmla="*/ 924025 h 1395601"/>
                <a:gd name="connsiteX186" fmla="*/ 3101635 w 10137998"/>
                <a:gd name="connsiteY186" fmla="*/ 943276 h 1395601"/>
                <a:gd name="connsiteX187" fmla="*/ 2947630 w 10137998"/>
                <a:gd name="connsiteY187" fmla="*/ 962526 h 1395601"/>
                <a:gd name="connsiteX188" fmla="*/ 2601121 w 10137998"/>
                <a:gd name="connsiteY188" fmla="*/ 981777 h 1395601"/>
                <a:gd name="connsiteX189" fmla="*/ 2273862 w 10137998"/>
                <a:gd name="connsiteY189" fmla="*/ 972151 h 1395601"/>
                <a:gd name="connsiteX190" fmla="*/ 2206485 w 10137998"/>
                <a:gd name="connsiteY190" fmla="*/ 962526 h 1395601"/>
                <a:gd name="connsiteX191" fmla="*/ 2071731 w 10137998"/>
                <a:gd name="connsiteY191" fmla="*/ 972151 h 1395601"/>
                <a:gd name="connsiteX192" fmla="*/ 2013980 w 10137998"/>
                <a:gd name="connsiteY192" fmla="*/ 991402 h 1395601"/>
                <a:gd name="connsiteX193" fmla="*/ 1946603 w 10137998"/>
                <a:gd name="connsiteY193" fmla="*/ 1029903 h 1395601"/>
                <a:gd name="connsiteX194" fmla="*/ 1859976 w 10137998"/>
                <a:gd name="connsiteY194" fmla="*/ 1049153 h 1395601"/>
                <a:gd name="connsiteX195" fmla="*/ 1831100 w 10137998"/>
                <a:gd name="connsiteY195" fmla="*/ 1078029 h 1395601"/>
                <a:gd name="connsiteX196" fmla="*/ 1792599 w 10137998"/>
                <a:gd name="connsiteY196" fmla="*/ 1087655 h 1395601"/>
                <a:gd name="connsiteX197" fmla="*/ 1725222 w 10137998"/>
                <a:gd name="connsiteY197" fmla="*/ 1106905 h 1395601"/>
                <a:gd name="connsiteX198" fmla="*/ 1638595 w 10137998"/>
                <a:gd name="connsiteY198" fmla="*/ 1116530 h 1395601"/>
                <a:gd name="connsiteX199" fmla="*/ 1523091 w 10137998"/>
                <a:gd name="connsiteY199" fmla="*/ 1135781 h 1395601"/>
                <a:gd name="connsiteX200" fmla="*/ 1359462 w 10137998"/>
                <a:gd name="connsiteY200" fmla="*/ 1155031 h 1395601"/>
                <a:gd name="connsiteX201" fmla="*/ 1041828 w 10137998"/>
                <a:gd name="connsiteY201" fmla="*/ 1174282 h 1395601"/>
                <a:gd name="connsiteX202" fmla="*/ 1003327 w 10137998"/>
                <a:gd name="connsiteY202" fmla="*/ 1183907 h 1395601"/>
                <a:gd name="connsiteX203" fmla="*/ 868574 w 10137998"/>
                <a:gd name="connsiteY203" fmla="*/ 1193532 h 1395601"/>
                <a:gd name="connsiteX204" fmla="*/ 665841 w 10137998"/>
                <a:gd name="connsiteY204" fmla="*/ 1183907 h 1395601"/>
                <a:gd name="connsiteX205" fmla="*/ 541315 w 10137998"/>
                <a:gd name="connsiteY205" fmla="*/ 1164657 h 1395601"/>
                <a:gd name="connsiteX206" fmla="*/ 483563 w 10137998"/>
                <a:gd name="connsiteY206" fmla="*/ 1155031 h 1395601"/>
                <a:gd name="connsiteX207" fmla="*/ 348809 w 10137998"/>
                <a:gd name="connsiteY207" fmla="*/ 1116530 h 1395601"/>
                <a:gd name="connsiteX208" fmla="*/ 310308 w 10137998"/>
                <a:gd name="connsiteY208" fmla="*/ 1097280 h 1395601"/>
                <a:gd name="connsiteX209" fmla="*/ 281433 w 10137998"/>
                <a:gd name="connsiteY209" fmla="*/ 1078029 h 1395601"/>
                <a:gd name="connsiteX210" fmla="*/ 233306 w 10137998"/>
                <a:gd name="connsiteY210" fmla="*/ 1068404 h 1395601"/>
                <a:gd name="connsiteX211" fmla="*/ 194805 w 10137998"/>
                <a:gd name="connsiteY211" fmla="*/ 1058779 h 1395601"/>
                <a:gd name="connsiteX212" fmla="*/ 137054 w 10137998"/>
                <a:gd name="connsiteY212" fmla="*/ 1039528 h 1395601"/>
                <a:gd name="connsiteX213" fmla="*/ 83964 w 10137998"/>
                <a:gd name="connsiteY213" fmla="*/ 1001228 h 1395601"/>
                <a:gd name="connsiteX214" fmla="*/ 11925 w 10137998"/>
                <a:gd name="connsiteY214" fmla="*/ 904775 h 1395601"/>
                <a:gd name="connsiteX215" fmla="*/ 2300 w 10137998"/>
                <a:gd name="connsiteY215" fmla="*/ 875899 h 1395601"/>
                <a:gd name="connsiteX216" fmla="*/ 35738 w 10137998"/>
                <a:gd name="connsiteY216" fmla="*/ 798897 h 1395601"/>
                <a:gd name="connsiteX217" fmla="*/ 79302 w 10137998"/>
                <a:gd name="connsiteY217" fmla="*/ 760396 h 1395601"/>
                <a:gd name="connsiteX218" fmla="*/ 137054 w 10137998"/>
                <a:gd name="connsiteY218" fmla="*/ 741145 h 1395601"/>
                <a:gd name="connsiteX219" fmla="*/ 165929 w 10137998"/>
                <a:gd name="connsiteY219" fmla="*/ 731520 h 1395601"/>
                <a:gd name="connsiteX220" fmla="*/ 238369 w 10137998"/>
                <a:gd name="connsiteY220" fmla="*/ 693320 h 1395601"/>
                <a:gd name="connsiteX221" fmla="*/ 305846 w 10137998"/>
                <a:gd name="connsiteY221" fmla="*/ 669306 h 1395601"/>
                <a:gd name="connsiteX222" fmla="*/ 363397 w 10137998"/>
                <a:gd name="connsiteY222" fmla="*/ 654919 h 1395601"/>
                <a:gd name="connsiteX223" fmla="*/ 445363 w 10137998"/>
                <a:gd name="connsiteY223" fmla="*/ 631005 h 1395601"/>
                <a:gd name="connsiteX224" fmla="*/ 512740 w 10137998"/>
                <a:gd name="connsiteY224" fmla="*/ 611856 h 1395601"/>
                <a:gd name="connsiteX225" fmla="*/ 580016 w 10137998"/>
                <a:gd name="connsiteY225" fmla="*/ 625943 h 1395601"/>
                <a:gd name="connsiteX226" fmla="*/ 608892 w 10137998"/>
                <a:gd name="connsiteY226" fmla="*/ 606792 h 1395601"/>
                <a:gd name="connsiteX227" fmla="*/ 685694 w 10137998"/>
                <a:gd name="connsiteY227" fmla="*/ 606391 h 1395601"/>
                <a:gd name="connsiteX228" fmla="*/ 671305 w 10137998"/>
                <a:gd name="connsiteY228" fmla="*/ 562928 h 1395601"/>
                <a:gd name="connsiteX229" fmla="*/ 608691 w 10137998"/>
                <a:gd name="connsiteY229" fmla="*/ 543376 h 1395601"/>
                <a:gd name="connsiteX230" fmla="*/ 541415 w 10137998"/>
                <a:gd name="connsiteY230" fmla="*/ 519363 h 1395601"/>
                <a:gd name="connsiteX231" fmla="*/ 498352 w 10137998"/>
                <a:gd name="connsiteY231" fmla="*/ 495249 h 1395601"/>
                <a:gd name="connsiteX232" fmla="*/ 455289 w 10137998"/>
                <a:gd name="connsiteY232" fmla="*/ 427973 h 1395601"/>
                <a:gd name="connsiteX233" fmla="*/ 431276 w 10137998"/>
                <a:gd name="connsiteY233" fmla="*/ 317533 h 1395601"/>
                <a:gd name="connsiteX234" fmla="*/ 502814 w 10137998"/>
                <a:gd name="connsiteY234" fmla="*/ 221381 h 1395601"/>
                <a:gd name="connsiteX235" fmla="*/ 531689 w 10137998"/>
                <a:gd name="connsiteY235" fmla="*/ 202130 h 1395601"/>
                <a:gd name="connsiteX236" fmla="*/ 637567 w 10137998"/>
                <a:gd name="connsiteY236" fmla="*/ 182880 h 1395601"/>
                <a:gd name="connsiteX0" fmla="*/ 637567 w 10137998"/>
                <a:gd name="connsiteY0" fmla="*/ 182880 h 1395601"/>
                <a:gd name="connsiteX1" fmla="*/ 695319 w 10137998"/>
                <a:gd name="connsiteY1" fmla="*/ 173255 h 1395601"/>
                <a:gd name="connsiteX2" fmla="*/ 753070 w 10137998"/>
                <a:gd name="connsiteY2" fmla="*/ 154004 h 1395601"/>
                <a:gd name="connsiteX3" fmla="*/ 781946 w 10137998"/>
                <a:gd name="connsiteY3" fmla="*/ 134753 h 1395601"/>
                <a:gd name="connsiteX4" fmla="*/ 878199 w 10137998"/>
                <a:gd name="connsiteY4" fmla="*/ 125128 h 1395601"/>
                <a:gd name="connsiteX5" fmla="*/ 1061079 w 10137998"/>
                <a:gd name="connsiteY5" fmla="*/ 115503 h 1395601"/>
                <a:gd name="connsiteX6" fmla="*/ 1099580 w 10137998"/>
                <a:gd name="connsiteY6" fmla="*/ 105878 h 1395601"/>
                <a:gd name="connsiteX7" fmla="*/ 1301710 w 10137998"/>
                <a:gd name="connsiteY7" fmla="*/ 86627 h 1395601"/>
                <a:gd name="connsiteX8" fmla="*/ 1495820 w 10137998"/>
                <a:gd name="connsiteY8" fmla="*/ 86828 h 1395601"/>
                <a:gd name="connsiteX9" fmla="*/ 1662909 w 10137998"/>
                <a:gd name="connsiteY9" fmla="*/ 82265 h 1395601"/>
                <a:gd name="connsiteX10" fmla="*/ 1691784 w 10137998"/>
                <a:gd name="connsiteY10" fmla="*/ 82366 h 1395601"/>
                <a:gd name="connsiteX11" fmla="*/ 1740011 w 10137998"/>
                <a:gd name="connsiteY11" fmla="*/ 96954 h 1395601"/>
                <a:gd name="connsiteX12" fmla="*/ 1793301 w 10137998"/>
                <a:gd name="connsiteY12" fmla="*/ 87730 h 1395601"/>
                <a:gd name="connsiteX13" fmla="*/ 1874564 w 10137998"/>
                <a:gd name="connsiteY13" fmla="*/ 111743 h 1395601"/>
                <a:gd name="connsiteX14" fmla="*/ 1978554 w 10137998"/>
                <a:gd name="connsiteY14" fmla="*/ 114919 h 1395601"/>
                <a:gd name="connsiteX15" fmla="*/ 2057143 w 10137998"/>
                <a:gd name="connsiteY15" fmla="*/ 125830 h 1395601"/>
                <a:gd name="connsiteX16" fmla="*/ 2110132 w 10137998"/>
                <a:gd name="connsiteY16" fmla="*/ 139917 h 1395601"/>
                <a:gd name="connsiteX17" fmla="*/ 2139108 w 10137998"/>
                <a:gd name="connsiteY17" fmla="*/ 154305 h 1395601"/>
                <a:gd name="connsiteX18" fmla="*/ 2177509 w 10137998"/>
                <a:gd name="connsiteY18" fmla="*/ 163930 h 1395601"/>
                <a:gd name="connsiteX19" fmla="*/ 2321988 w 10137998"/>
                <a:gd name="connsiteY19" fmla="*/ 211756 h 1395601"/>
                <a:gd name="connsiteX20" fmla="*/ 2370115 w 10137998"/>
                <a:gd name="connsiteY20" fmla="*/ 221381 h 1395601"/>
                <a:gd name="connsiteX21" fmla="*/ 2427866 w 10137998"/>
                <a:gd name="connsiteY21" fmla="*/ 269507 h 1395601"/>
                <a:gd name="connsiteX22" fmla="*/ 2485618 w 10137998"/>
                <a:gd name="connsiteY22" fmla="*/ 308008 h 1395601"/>
                <a:gd name="connsiteX23" fmla="*/ 2504868 w 10137998"/>
                <a:gd name="connsiteY23" fmla="*/ 336884 h 1395601"/>
                <a:gd name="connsiteX24" fmla="*/ 2572245 w 10137998"/>
                <a:gd name="connsiteY24" fmla="*/ 365760 h 1395601"/>
                <a:gd name="connsiteX25" fmla="*/ 2629997 w 10137998"/>
                <a:gd name="connsiteY25" fmla="*/ 375385 h 1395601"/>
                <a:gd name="connsiteX26" fmla="*/ 2658873 w 10137998"/>
                <a:gd name="connsiteY26" fmla="*/ 385010 h 1395601"/>
                <a:gd name="connsiteX27" fmla="*/ 2716624 w 10137998"/>
                <a:gd name="connsiteY27" fmla="*/ 394636 h 1395601"/>
                <a:gd name="connsiteX28" fmla="*/ 2745500 w 10137998"/>
                <a:gd name="connsiteY28" fmla="*/ 404261 h 1395601"/>
                <a:gd name="connsiteX29" fmla="*/ 2793626 w 10137998"/>
                <a:gd name="connsiteY29" fmla="*/ 413886 h 1395601"/>
                <a:gd name="connsiteX30" fmla="*/ 2832127 w 10137998"/>
                <a:gd name="connsiteY30" fmla="*/ 423511 h 1395601"/>
                <a:gd name="connsiteX31" fmla="*/ 3140136 w 10137998"/>
                <a:gd name="connsiteY31" fmla="*/ 423511 h 1395601"/>
                <a:gd name="connsiteX32" fmla="*/ 3169011 w 10137998"/>
                <a:gd name="connsiteY32" fmla="*/ 433137 h 1395601"/>
                <a:gd name="connsiteX33" fmla="*/ 3274889 w 10137998"/>
                <a:gd name="connsiteY33" fmla="*/ 442762 h 1395601"/>
                <a:gd name="connsiteX34" fmla="*/ 3515521 w 10137998"/>
                <a:gd name="connsiteY34" fmla="*/ 442762 h 1395601"/>
                <a:gd name="connsiteX35" fmla="*/ 3611774 w 10137998"/>
                <a:gd name="connsiteY35" fmla="*/ 413886 h 1395601"/>
                <a:gd name="connsiteX36" fmla="*/ 3688776 w 10137998"/>
                <a:gd name="connsiteY36" fmla="*/ 394636 h 1395601"/>
                <a:gd name="connsiteX37" fmla="*/ 3842780 w 10137998"/>
                <a:gd name="connsiteY37" fmla="*/ 404261 h 1395601"/>
                <a:gd name="connsiteX38" fmla="*/ 4064161 w 10137998"/>
                <a:gd name="connsiteY38" fmla="*/ 385010 h 1395601"/>
                <a:gd name="connsiteX39" fmla="*/ 4102662 w 10137998"/>
                <a:gd name="connsiteY39" fmla="*/ 375385 h 1395601"/>
                <a:gd name="connsiteX40" fmla="*/ 4179664 w 10137998"/>
                <a:gd name="connsiteY40" fmla="*/ 365760 h 1395601"/>
                <a:gd name="connsiteX41" fmla="*/ 4458797 w 10137998"/>
                <a:gd name="connsiteY41" fmla="*/ 385010 h 1395601"/>
                <a:gd name="connsiteX42" fmla="*/ 4699428 w 10137998"/>
                <a:gd name="connsiteY42" fmla="*/ 404261 h 1395601"/>
                <a:gd name="connsiteX43" fmla="*/ 4814931 w 10137998"/>
                <a:gd name="connsiteY43" fmla="*/ 423511 h 1395601"/>
                <a:gd name="connsiteX44" fmla="*/ 4843807 w 10137998"/>
                <a:gd name="connsiteY44" fmla="*/ 433137 h 1395601"/>
                <a:gd name="connsiteX45" fmla="*/ 4930435 w 10137998"/>
                <a:gd name="connsiteY45" fmla="*/ 442762 h 1395601"/>
                <a:gd name="connsiteX46" fmla="*/ 5017062 w 10137998"/>
                <a:gd name="connsiteY46" fmla="*/ 481263 h 1395601"/>
                <a:gd name="connsiteX47" fmla="*/ 5065188 w 10137998"/>
                <a:gd name="connsiteY47" fmla="*/ 490888 h 1395601"/>
                <a:gd name="connsiteX48" fmla="*/ 5094064 w 10137998"/>
                <a:gd name="connsiteY48" fmla="*/ 500513 h 1395601"/>
                <a:gd name="connsiteX49" fmla="*/ 5171066 w 10137998"/>
                <a:gd name="connsiteY49" fmla="*/ 471638 h 1395601"/>
                <a:gd name="connsiteX50" fmla="*/ 5199942 w 10137998"/>
                <a:gd name="connsiteY50" fmla="*/ 442762 h 1395601"/>
                <a:gd name="connsiteX51" fmla="*/ 5296195 w 10137998"/>
                <a:gd name="connsiteY51" fmla="*/ 433137 h 1395601"/>
                <a:gd name="connsiteX52" fmla="*/ 5373197 w 10137998"/>
                <a:gd name="connsiteY52" fmla="*/ 423511 h 1395601"/>
                <a:gd name="connsiteX53" fmla="*/ 5440574 w 10137998"/>
                <a:gd name="connsiteY53" fmla="*/ 413886 h 1395601"/>
                <a:gd name="connsiteX54" fmla="*/ 5825584 w 10137998"/>
                <a:gd name="connsiteY54" fmla="*/ 394636 h 1395601"/>
                <a:gd name="connsiteX55" fmla="*/ 5892961 w 10137998"/>
                <a:gd name="connsiteY55" fmla="*/ 385010 h 1395601"/>
                <a:gd name="connsiteX56" fmla="*/ 5921837 w 10137998"/>
                <a:gd name="connsiteY56" fmla="*/ 375385 h 1395601"/>
                <a:gd name="connsiteX57" fmla="*/ 6210595 w 10137998"/>
                <a:gd name="connsiteY57" fmla="*/ 385010 h 1395601"/>
                <a:gd name="connsiteX58" fmla="*/ 6383849 w 10137998"/>
                <a:gd name="connsiteY58" fmla="*/ 375385 h 1395601"/>
                <a:gd name="connsiteX59" fmla="*/ 6393475 w 10137998"/>
                <a:gd name="connsiteY59" fmla="*/ 346509 h 1395601"/>
                <a:gd name="connsiteX60" fmla="*/ 6422350 w 10137998"/>
                <a:gd name="connsiteY60" fmla="*/ 327259 h 1395601"/>
                <a:gd name="connsiteX61" fmla="*/ 6470477 w 10137998"/>
                <a:gd name="connsiteY61" fmla="*/ 279132 h 1395601"/>
                <a:gd name="connsiteX62" fmla="*/ 6489727 w 10137998"/>
                <a:gd name="connsiteY62" fmla="*/ 250257 h 1395601"/>
                <a:gd name="connsiteX63" fmla="*/ 6547479 w 10137998"/>
                <a:gd name="connsiteY63" fmla="*/ 211756 h 1395601"/>
                <a:gd name="connsiteX64" fmla="*/ 6605230 w 10137998"/>
                <a:gd name="connsiteY64" fmla="*/ 182880 h 1395601"/>
                <a:gd name="connsiteX65" fmla="*/ 6634106 w 10137998"/>
                <a:gd name="connsiteY65" fmla="*/ 163629 h 1395601"/>
                <a:gd name="connsiteX66" fmla="*/ 6691858 w 10137998"/>
                <a:gd name="connsiteY66" fmla="*/ 144379 h 1395601"/>
                <a:gd name="connsiteX67" fmla="*/ 6720734 w 10137998"/>
                <a:gd name="connsiteY67" fmla="*/ 125128 h 1395601"/>
                <a:gd name="connsiteX68" fmla="*/ 6759235 w 10137998"/>
                <a:gd name="connsiteY68" fmla="*/ 115503 h 1395601"/>
                <a:gd name="connsiteX69" fmla="*/ 6788110 w 10137998"/>
                <a:gd name="connsiteY69" fmla="*/ 105878 h 1395601"/>
                <a:gd name="connsiteX70" fmla="*/ 6970990 w 10137998"/>
                <a:gd name="connsiteY70" fmla="*/ 86627 h 1395601"/>
                <a:gd name="connsiteX71" fmla="*/ 7144245 w 10137998"/>
                <a:gd name="connsiteY71" fmla="*/ 67377 h 1395601"/>
                <a:gd name="connsiteX72" fmla="*/ 7211622 w 10137998"/>
                <a:gd name="connsiteY72" fmla="*/ 57751 h 1395601"/>
                <a:gd name="connsiteX73" fmla="*/ 7423378 w 10137998"/>
                <a:gd name="connsiteY73" fmla="*/ 48126 h 1395601"/>
                <a:gd name="connsiteX74" fmla="*/ 7490755 w 10137998"/>
                <a:gd name="connsiteY74" fmla="*/ 28876 h 1395601"/>
                <a:gd name="connsiteX75" fmla="*/ 7664009 w 10137998"/>
                <a:gd name="connsiteY75" fmla="*/ 19250 h 1395601"/>
                <a:gd name="connsiteX76" fmla="*/ 7789138 w 10137998"/>
                <a:gd name="connsiteY76" fmla="*/ 0 h 1395601"/>
                <a:gd name="connsiteX77" fmla="*/ 7952767 w 10137998"/>
                <a:gd name="connsiteY77" fmla="*/ 9625 h 1395601"/>
                <a:gd name="connsiteX78" fmla="*/ 8097146 w 10137998"/>
                <a:gd name="connsiteY78" fmla="*/ 38501 h 1395601"/>
                <a:gd name="connsiteX79" fmla="*/ 8126022 w 10137998"/>
                <a:gd name="connsiteY79" fmla="*/ 48126 h 1395601"/>
                <a:gd name="connsiteX80" fmla="*/ 8203024 w 10137998"/>
                <a:gd name="connsiteY80" fmla="*/ 67377 h 1395601"/>
                <a:gd name="connsiteX81" fmla="*/ 8241525 w 10137998"/>
                <a:gd name="connsiteY81" fmla="*/ 86627 h 1395601"/>
                <a:gd name="connsiteX82" fmla="*/ 8376279 w 10137998"/>
                <a:gd name="connsiteY82" fmla="*/ 115503 h 1395601"/>
                <a:gd name="connsiteX83" fmla="*/ 8434030 w 10137998"/>
                <a:gd name="connsiteY83" fmla="*/ 134753 h 1395601"/>
                <a:gd name="connsiteX84" fmla="*/ 8511033 w 10137998"/>
                <a:gd name="connsiteY84" fmla="*/ 154004 h 1395601"/>
                <a:gd name="connsiteX85" fmla="*/ 8539908 w 10137998"/>
                <a:gd name="connsiteY85" fmla="*/ 182880 h 1395601"/>
                <a:gd name="connsiteX86" fmla="*/ 8616910 w 10137998"/>
                <a:gd name="connsiteY86" fmla="*/ 231006 h 1395601"/>
                <a:gd name="connsiteX87" fmla="*/ 8665037 w 10137998"/>
                <a:gd name="connsiteY87" fmla="*/ 317633 h 1395601"/>
                <a:gd name="connsiteX88" fmla="*/ 8655411 w 10137998"/>
                <a:gd name="connsiteY88" fmla="*/ 413886 h 1395601"/>
                <a:gd name="connsiteX89" fmla="*/ 8645786 w 10137998"/>
                <a:gd name="connsiteY89" fmla="*/ 442762 h 1395601"/>
                <a:gd name="connsiteX90" fmla="*/ 8616910 w 10137998"/>
                <a:gd name="connsiteY90" fmla="*/ 452387 h 1395601"/>
                <a:gd name="connsiteX91" fmla="*/ 8597660 w 10137998"/>
                <a:gd name="connsiteY91" fmla="*/ 481263 h 1395601"/>
                <a:gd name="connsiteX92" fmla="*/ 8665037 w 10137998"/>
                <a:gd name="connsiteY92" fmla="*/ 519764 h 1395601"/>
                <a:gd name="connsiteX93" fmla="*/ 8641726 w 10137998"/>
                <a:gd name="connsiteY93" fmla="*/ 496052 h 1395601"/>
                <a:gd name="connsiteX94" fmla="*/ 8771416 w 10137998"/>
                <a:gd name="connsiteY94" fmla="*/ 510640 h 1395601"/>
                <a:gd name="connsiteX95" fmla="*/ 8867368 w 10137998"/>
                <a:gd name="connsiteY95" fmla="*/ 477203 h 1395601"/>
                <a:gd name="connsiteX96" fmla="*/ 8953795 w 10137998"/>
                <a:gd name="connsiteY96" fmla="*/ 519764 h 1395601"/>
                <a:gd name="connsiteX97" fmla="*/ 9030797 w 10137998"/>
                <a:gd name="connsiteY97" fmla="*/ 500513 h 1395601"/>
                <a:gd name="connsiteX98" fmla="*/ 9175176 w 10137998"/>
                <a:gd name="connsiteY98" fmla="*/ 490888 h 1395601"/>
                <a:gd name="connsiteX99" fmla="*/ 9483184 w 10137998"/>
                <a:gd name="connsiteY99" fmla="*/ 510139 h 1395601"/>
                <a:gd name="connsiteX100" fmla="*/ 9512060 w 10137998"/>
                <a:gd name="connsiteY100" fmla="*/ 519764 h 1395601"/>
                <a:gd name="connsiteX101" fmla="*/ 9550561 w 10137998"/>
                <a:gd name="connsiteY101" fmla="*/ 529389 h 1395601"/>
                <a:gd name="connsiteX102" fmla="*/ 9579437 w 10137998"/>
                <a:gd name="connsiteY102" fmla="*/ 539015 h 1395601"/>
                <a:gd name="connsiteX103" fmla="*/ 9627563 w 10137998"/>
                <a:gd name="connsiteY103" fmla="*/ 548640 h 1395601"/>
                <a:gd name="connsiteX104" fmla="*/ 9685315 w 10137998"/>
                <a:gd name="connsiteY104" fmla="*/ 567890 h 1395601"/>
                <a:gd name="connsiteX105" fmla="*/ 9771942 w 10137998"/>
                <a:gd name="connsiteY105" fmla="*/ 596766 h 1395601"/>
                <a:gd name="connsiteX106" fmla="*/ 9800818 w 10137998"/>
                <a:gd name="connsiteY106" fmla="*/ 606391 h 1395601"/>
                <a:gd name="connsiteX107" fmla="*/ 9829694 w 10137998"/>
                <a:gd name="connsiteY107" fmla="*/ 616017 h 1395601"/>
                <a:gd name="connsiteX108" fmla="*/ 9925946 w 10137998"/>
                <a:gd name="connsiteY108" fmla="*/ 635267 h 1395601"/>
                <a:gd name="connsiteX109" fmla="*/ 10051075 w 10137998"/>
                <a:gd name="connsiteY109" fmla="*/ 741145 h 1395601"/>
                <a:gd name="connsiteX110" fmla="*/ 10108826 w 10137998"/>
                <a:gd name="connsiteY110" fmla="*/ 798897 h 1395601"/>
                <a:gd name="connsiteX111" fmla="*/ 10118451 w 10137998"/>
                <a:gd name="connsiteY111" fmla="*/ 827772 h 1395601"/>
                <a:gd name="connsiteX112" fmla="*/ 10137702 w 10137998"/>
                <a:gd name="connsiteY112" fmla="*/ 856648 h 1395601"/>
                <a:gd name="connsiteX113" fmla="*/ 10128077 w 10137998"/>
                <a:gd name="connsiteY113" fmla="*/ 885524 h 1395601"/>
                <a:gd name="connsiteX114" fmla="*/ 10070325 w 10137998"/>
                <a:gd name="connsiteY114" fmla="*/ 933650 h 1395601"/>
                <a:gd name="connsiteX115" fmla="*/ 10022199 w 10137998"/>
                <a:gd name="connsiteY115" fmla="*/ 972151 h 1395601"/>
                <a:gd name="connsiteX116" fmla="*/ 10002948 w 10137998"/>
                <a:gd name="connsiteY116" fmla="*/ 1001027 h 1395601"/>
                <a:gd name="connsiteX117" fmla="*/ 9916321 w 10137998"/>
                <a:gd name="connsiteY117" fmla="*/ 1049153 h 1395601"/>
                <a:gd name="connsiteX118" fmla="*/ 9887445 w 10137998"/>
                <a:gd name="connsiteY118" fmla="*/ 1068404 h 1395601"/>
                <a:gd name="connsiteX119" fmla="*/ 9791193 w 10137998"/>
                <a:gd name="connsiteY119" fmla="*/ 1097280 h 1395601"/>
                <a:gd name="connsiteX120" fmla="*/ 9762317 w 10137998"/>
                <a:gd name="connsiteY120" fmla="*/ 1106905 h 1395601"/>
                <a:gd name="connsiteX121" fmla="*/ 9607611 w 10137998"/>
                <a:gd name="connsiteY121" fmla="*/ 1154731 h 1395601"/>
                <a:gd name="connsiteX122" fmla="*/ 9516522 w 10137998"/>
                <a:gd name="connsiteY122" fmla="*/ 1183406 h 1395601"/>
                <a:gd name="connsiteX123" fmla="*/ 9444282 w 10137998"/>
                <a:gd name="connsiteY123" fmla="*/ 1207318 h 1395601"/>
                <a:gd name="connsiteX124" fmla="*/ 9372343 w 10137998"/>
                <a:gd name="connsiteY124" fmla="*/ 1202656 h 1395601"/>
                <a:gd name="connsiteX125" fmla="*/ 9219041 w 10137998"/>
                <a:gd name="connsiteY125" fmla="*/ 1217045 h 1395601"/>
                <a:gd name="connsiteX126" fmla="*/ 8761891 w 10137998"/>
                <a:gd name="connsiteY126" fmla="*/ 1231532 h 1395601"/>
                <a:gd name="connsiteX127" fmla="*/ 8511033 w 10137998"/>
                <a:gd name="connsiteY127" fmla="*/ 1193532 h 1395601"/>
                <a:gd name="connsiteX128" fmla="*/ 8472531 w 10137998"/>
                <a:gd name="connsiteY128" fmla="*/ 1212783 h 1395601"/>
                <a:gd name="connsiteX129" fmla="*/ 8414780 w 10137998"/>
                <a:gd name="connsiteY129" fmla="*/ 1251284 h 1395601"/>
                <a:gd name="connsiteX130" fmla="*/ 8347403 w 10137998"/>
                <a:gd name="connsiteY130" fmla="*/ 1270535 h 1395601"/>
                <a:gd name="connsiteX131" fmla="*/ 8318527 w 10137998"/>
                <a:gd name="connsiteY131" fmla="*/ 1280160 h 1395601"/>
                <a:gd name="connsiteX132" fmla="*/ 8081655 w 10137998"/>
                <a:gd name="connsiteY132" fmla="*/ 1337510 h 1395601"/>
                <a:gd name="connsiteX133" fmla="*/ 7933416 w 10137998"/>
                <a:gd name="connsiteY133" fmla="*/ 1361424 h 1395601"/>
                <a:gd name="connsiteX134" fmla="*/ 7663308 w 10137998"/>
                <a:gd name="connsiteY134" fmla="*/ 1380774 h 1395601"/>
                <a:gd name="connsiteX135" fmla="*/ 7326524 w 10137998"/>
                <a:gd name="connsiteY135" fmla="*/ 1380774 h 1395601"/>
                <a:gd name="connsiteX136" fmla="*/ 7111811 w 10137998"/>
                <a:gd name="connsiteY136" fmla="*/ 1366386 h 1395601"/>
                <a:gd name="connsiteX137" fmla="*/ 6938154 w 10137998"/>
                <a:gd name="connsiteY137" fmla="*/ 1342374 h 1395601"/>
                <a:gd name="connsiteX138" fmla="*/ 6735222 w 10137998"/>
                <a:gd name="connsiteY138" fmla="*/ 1304073 h 1395601"/>
                <a:gd name="connsiteX139" fmla="*/ 6686995 w 10137998"/>
                <a:gd name="connsiteY139" fmla="*/ 1294347 h 1395601"/>
                <a:gd name="connsiteX140" fmla="*/ 6653357 w 10137998"/>
                <a:gd name="connsiteY140" fmla="*/ 1289484 h 1395601"/>
                <a:gd name="connsiteX141" fmla="*/ 6624481 w 10137998"/>
                <a:gd name="connsiteY141" fmla="*/ 1270133 h 1395601"/>
                <a:gd name="connsiteX142" fmla="*/ 6571491 w 10137998"/>
                <a:gd name="connsiteY142" fmla="*/ 1255445 h 1395601"/>
                <a:gd name="connsiteX143" fmla="*/ 6523567 w 10137998"/>
                <a:gd name="connsiteY143" fmla="*/ 1231432 h 1395601"/>
                <a:gd name="connsiteX144" fmla="*/ 6489928 w 10137998"/>
                <a:gd name="connsiteY144" fmla="*/ 1178743 h 1395601"/>
                <a:gd name="connsiteX145" fmla="*/ 6451627 w 10137998"/>
                <a:gd name="connsiteY145" fmla="*/ 1173680 h 1395601"/>
                <a:gd name="connsiteX146" fmla="*/ 6427514 w 10137998"/>
                <a:gd name="connsiteY146" fmla="*/ 1158992 h 1395601"/>
                <a:gd name="connsiteX147" fmla="*/ 6369963 w 10137998"/>
                <a:gd name="connsiteY147" fmla="*/ 1058478 h 1395601"/>
                <a:gd name="connsiteX148" fmla="*/ 6316473 w 10137998"/>
                <a:gd name="connsiteY148" fmla="*/ 981777 h 1395601"/>
                <a:gd name="connsiteX149" fmla="*/ 6220220 w 10137998"/>
                <a:gd name="connsiteY149" fmla="*/ 962526 h 1395601"/>
                <a:gd name="connsiteX150" fmla="*/ 6191344 w 10137998"/>
                <a:gd name="connsiteY150" fmla="*/ 943276 h 1395601"/>
                <a:gd name="connsiteX151" fmla="*/ 6056590 w 10137998"/>
                <a:gd name="connsiteY151" fmla="*/ 943276 h 1395601"/>
                <a:gd name="connsiteX152" fmla="*/ 5998538 w 10137998"/>
                <a:gd name="connsiteY152" fmla="*/ 986539 h 1395601"/>
                <a:gd name="connsiteX153" fmla="*/ 6031475 w 10137998"/>
                <a:gd name="connsiteY153" fmla="*/ 1044591 h 1395601"/>
                <a:gd name="connsiteX154" fmla="*/ 6026612 w 10137998"/>
                <a:gd name="connsiteY154" fmla="*/ 1102043 h 1395601"/>
                <a:gd name="connsiteX155" fmla="*/ 5993174 w 10137998"/>
                <a:gd name="connsiteY155" fmla="*/ 1173981 h 1395601"/>
                <a:gd name="connsiteX156" fmla="*/ 5854460 w 10137998"/>
                <a:gd name="connsiteY156" fmla="*/ 1255545 h 1395601"/>
                <a:gd name="connsiteX157" fmla="*/ 5796708 w 10137998"/>
                <a:gd name="connsiteY157" fmla="*/ 1265271 h 1395601"/>
                <a:gd name="connsiteX158" fmla="*/ 5738957 w 10137998"/>
                <a:gd name="connsiteY158" fmla="*/ 1289484 h 1395601"/>
                <a:gd name="connsiteX159" fmla="*/ 5671981 w 10137998"/>
                <a:gd name="connsiteY159" fmla="*/ 1313498 h 1395601"/>
                <a:gd name="connsiteX160" fmla="*/ 5565802 w 10137998"/>
                <a:gd name="connsiteY160" fmla="*/ 1337711 h 1395601"/>
                <a:gd name="connsiteX161" fmla="*/ 5398513 w 10137998"/>
                <a:gd name="connsiteY161" fmla="*/ 1371149 h 1395601"/>
                <a:gd name="connsiteX162" fmla="*/ 5049697 w 10137998"/>
                <a:gd name="connsiteY162" fmla="*/ 1390299 h 1395601"/>
                <a:gd name="connsiteX163" fmla="*/ 4809767 w 10137998"/>
                <a:gd name="connsiteY163" fmla="*/ 1390499 h 1395601"/>
                <a:gd name="connsiteX164" fmla="*/ 4714117 w 10137998"/>
                <a:gd name="connsiteY164" fmla="*/ 1390600 h 1395601"/>
                <a:gd name="connsiteX165" fmla="*/ 4545424 w 10137998"/>
                <a:gd name="connsiteY165" fmla="*/ 1376412 h 1395601"/>
                <a:gd name="connsiteX166" fmla="*/ 4458797 w 10137998"/>
                <a:gd name="connsiteY166" fmla="*/ 1357162 h 1395601"/>
                <a:gd name="connsiteX167" fmla="*/ 4401045 w 10137998"/>
                <a:gd name="connsiteY167" fmla="*/ 1328286 h 1395601"/>
                <a:gd name="connsiteX168" fmla="*/ 4381795 w 10137998"/>
                <a:gd name="connsiteY168" fmla="*/ 1332748 h 1395601"/>
                <a:gd name="connsiteX169" fmla="*/ 4348156 w 10137998"/>
                <a:gd name="connsiteY169" fmla="*/ 1323122 h 1395601"/>
                <a:gd name="connsiteX170" fmla="*/ 4304993 w 10137998"/>
                <a:gd name="connsiteY170" fmla="*/ 1313397 h 1395601"/>
                <a:gd name="connsiteX171" fmla="*/ 4271254 w 10137998"/>
                <a:gd name="connsiteY171" fmla="*/ 1289484 h 1395601"/>
                <a:gd name="connsiteX172" fmla="*/ 4184627 w 10137998"/>
                <a:gd name="connsiteY172" fmla="*/ 1255645 h 1395601"/>
                <a:gd name="connsiteX173" fmla="*/ 4131939 w 10137998"/>
                <a:gd name="connsiteY173" fmla="*/ 1222208 h 1395601"/>
                <a:gd name="connsiteX174" fmla="*/ 4078749 w 10137998"/>
                <a:gd name="connsiteY174" fmla="*/ 1188569 h 1395601"/>
                <a:gd name="connsiteX175" fmla="*/ 4030924 w 10137998"/>
                <a:gd name="connsiteY175" fmla="*/ 1001228 h 1395601"/>
                <a:gd name="connsiteX176" fmla="*/ 4064161 w 10137998"/>
                <a:gd name="connsiteY176" fmla="*/ 972151 h 1395601"/>
                <a:gd name="connsiteX177" fmla="*/ 3996684 w 10137998"/>
                <a:gd name="connsiteY177" fmla="*/ 966788 h 1395601"/>
                <a:gd name="connsiteX178" fmla="*/ 3953320 w 10137998"/>
                <a:gd name="connsiteY178" fmla="*/ 957163 h 1395601"/>
                <a:gd name="connsiteX179" fmla="*/ 3829194 w 10137998"/>
                <a:gd name="connsiteY179" fmla="*/ 942674 h 1395601"/>
                <a:gd name="connsiteX180" fmla="*/ 3578135 w 10137998"/>
                <a:gd name="connsiteY180" fmla="*/ 904173 h 1395601"/>
                <a:gd name="connsiteX181" fmla="*/ 3380767 w 10137998"/>
                <a:gd name="connsiteY181" fmla="*/ 837398 h 1395601"/>
                <a:gd name="connsiteX182" fmla="*/ 3323016 w 10137998"/>
                <a:gd name="connsiteY182" fmla="*/ 856648 h 1395601"/>
                <a:gd name="connsiteX183" fmla="*/ 3265264 w 10137998"/>
                <a:gd name="connsiteY183" fmla="*/ 885524 h 1395601"/>
                <a:gd name="connsiteX184" fmla="*/ 3236388 w 10137998"/>
                <a:gd name="connsiteY184" fmla="*/ 904775 h 1395601"/>
                <a:gd name="connsiteX185" fmla="*/ 3178637 w 10137998"/>
                <a:gd name="connsiteY185" fmla="*/ 924025 h 1395601"/>
                <a:gd name="connsiteX186" fmla="*/ 3101635 w 10137998"/>
                <a:gd name="connsiteY186" fmla="*/ 943276 h 1395601"/>
                <a:gd name="connsiteX187" fmla="*/ 2947630 w 10137998"/>
                <a:gd name="connsiteY187" fmla="*/ 962526 h 1395601"/>
                <a:gd name="connsiteX188" fmla="*/ 2601121 w 10137998"/>
                <a:gd name="connsiteY188" fmla="*/ 981777 h 1395601"/>
                <a:gd name="connsiteX189" fmla="*/ 2273862 w 10137998"/>
                <a:gd name="connsiteY189" fmla="*/ 972151 h 1395601"/>
                <a:gd name="connsiteX190" fmla="*/ 2206485 w 10137998"/>
                <a:gd name="connsiteY190" fmla="*/ 962526 h 1395601"/>
                <a:gd name="connsiteX191" fmla="*/ 2071731 w 10137998"/>
                <a:gd name="connsiteY191" fmla="*/ 972151 h 1395601"/>
                <a:gd name="connsiteX192" fmla="*/ 2013980 w 10137998"/>
                <a:gd name="connsiteY192" fmla="*/ 991402 h 1395601"/>
                <a:gd name="connsiteX193" fmla="*/ 1946603 w 10137998"/>
                <a:gd name="connsiteY193" fmla="*/ 1029903 h 1395601"/>
                <a:gd name="connsiteX194" fmla="*/ 1859976 w 10137998"/>
                <a:gd name="connsiteY194" fmla="*/ 1049153 h 1395601"/>
                <a:gd name="connsiteX195" fmla="*/ 1831100 w 10137998"/>
                <a:gd name="connsiteY195" fmla="*/ 1078029 h 1395601"/>
                <a:gd name="connsiteX196" fmla="*/ 1792599 w 10137998"/>
                <a:gd name="connsiteY196" fmla="*/ 1087655 h 1395601"/>
                <a:gd name="connsiteX197" fmla="*/ 1725222 w 10137998"/>
                <a:gd name="connsiteY197" fmla="*/ 1106905 h 1395601"/>
                <a:gd name="connsiteX198" fmla="*/ 1638595 w 10137998"/>
                <a:gd name="connsiteY198" fmla="*/ 1116530 h 1395601"/>
                <a:gd name="connsiteX199" fmla="*/ 1523091 w 10137998"/>
                <a:gd name="connsiteY199" fmla="*/ 1135781 h 1395601"/>
                <a:gd name="connsiteX200" fmla="*/ 1359462 w 10137998"/>
                <a:gd name="connsiteY200" fmla="*/ 1155031 h 1395601"/>
                <a:gd name="connsiteX201" fmla="*/ 1041828 w 10137998"/>
                <a:gd name="connsiteY201" fmla="*/ 1174282 h 1395601"/>
                <a:gd name="connsiteX202" fmla="*/ 1003327 w 10137998"/>
                <a:gd name="connsiteY202" fmla="*/ 1183907 h 1395601"/>
                <a:gd name="connsiteX203" fmla="*/ 868574 w 10137998"/>
                <a:gd name="connsiteY203" fmla="*/ 1193532 h 1395601"/>
                <a:gd name="connsiteX204" fmla="*/ 665841 w 10137998"/>
                <a:gd name="connsiteY204" fmla="*/ 1183907 h 1395601"/>
                <a:gd name="connsiteX205" fmla="*/ 541315 w 10137998"/>
                <a:gd name="connsiteY205" fmla="*/ 1164657 h 1395601"/>
                <a:gd name="connsiteX206" fmla="*/ 483563 w 10137998"/>
                <a:gd name="connsiteY206" fmla="*/ 1155031 h 1395601"/>
                <a:gd name="connsiteX207" fmla="*/ 348809 w 10137998"/>
                <a:gd name="connsiteY207" fmla="*/ 1116530 h 1395601"/>
                <a:gd name="connsiteX208" fmla="*/ 310308 w 10137998"/>
                <a:gd name="connsiteY208" fmla="*/ 1097280 h 1395601"/>
                <a:gd name="connsiteX209" fmla="*/ 281433 w 10137998"/>
                <a:gd name="connsiteY209" fmla="*/ 1078029 h 1395601"/>
                <a:gd name="connsiteX210" fmla="*/ 233306 w 10137998"/>
                <a:gd name="connsiteY210" fmla="*/ 1068404 h 1395601"/>
                <a:gd name="connsiteX211" fmla="*/ 194805 w 10137998"/>
                <a:gd name="connsiteY211" fmla="*/ 1058779 h 1395601"/>
                <a:gd name="connsiteX212" fmla="*/ 137054 w 10137998"/>
                <a:gd name="connsiteY212" fmla="*/ 1039528 h 1395601"/>
                <a:gd name="connsiteX213" fmla="*/ 83964 w 10137998"/>
                <a:gd name="connsiteY213" fmla="*/ 1001228 h 1395601"/>
                <a:gd name="connsiteX214" fmla="*/ 11925 w 10137998"/>
                <a:gd name="connsiteY214" fmla="*/ 904775 h 1395601"/>
                <a:gd name="connsiteX215" fmla="*/ 2300 w 10137998"/>
                <a:gd name="connsiteY215" fmla="*/ 875899 h 1395601"/>
                <a:gd name="connsiteX216" fmla="*/ 35738 w 10137998"/>
                <a:gd name="connsiteY216" fmla="*/ 798897 h 1395601"/>
                <a:gd name="connsiteX217" fmla="*/ 79302 w 10137998"/>
                <a:gd name="connsiteY217" fmla="*/ 760396 h 1395601"/>
                <a:gd name="connsiteX218" fmla="*/ 137054 w 10137998"/>
                <a:gd name="connsiteY218" fmla="*/ 741145 h 1395601"/>
                <a:gd name="connsiteX219" fmla="*/ 165929 w 10137998"/>
                <a:gd name="connsiteY219" fmla="*/ 731520 h 1395601"/>
                <a:gd name="connsiteX220" fmla="*/ 238369 w 10137998"/>
                <a:gd name="connsiteY220" fmla="*/ 693320 h 1395601"/>
                <a:gd name="connsiteX221" fmla="*/ 305846 w 10137998"/>
                <a:gd name="connsiteY221" fmla="*/ 669306 h 1395601"/>
                <a:gd name="connsiteX222" fmla="*/ 363397 w 10137998"/>
                <a:gd name="connsiteY222" fmla="*/ 654919 h 1395601"/>
                <a:gd name="connsiteX223" fmla="*/ 445363 w 10137998"/>
                <a:gd name="connsiteY223" fmla="*/ 631005 h 1395601"/>
                <a:gd name="connsiteX224" fmla="*/ 512740 w 10137998"/>
                <a:gd name="connsiteY224" fmla="*/ 611856 h 1395601"/>
                <a:gd name="connsiteX225" fmla="*/ 580016 w 10137998"/>
                <a:gd name="connsiteY225" fmla="*/ 625943 h 1395601"/>
                <a:gd name="connsiteX226" fmla="*/ 608892 w 10137998"/>
                <a:gd name="connsiteY226" fmla="*/ 606792 h 1395601"/>
                <a:gd name="connsiteX227" fmla="*/ 685694 w 10137998"/>
                <a:gd name="connsiteY227" fmla="*/ 606391 h 1395601"/>
                <a:gd name="connsiteX228" fmla="*/ 671305 w 10137998"/>
                <a:gd name="connsiteY228" fmla="*/ 562928 h 1395601"/>
                <a:gd name="connsiteX229" fmla="*/ 608691 w 10137998"/>
                <a:gd name="connsiteY229" fmla="*/ 543376 h 1395601"/>
                <a:gd name="connsiteX230" fmla="*/ 541415 w 10137998"/>
                <a:gd name="connsiteY230" fmla="*/ 519363 h 1395601"/>
                <a:gd name="connsiteX231" fmla="*/ 498352 w 10137998"/>
                <a:gd name="connsiteY231" fmla="*/ 495249 h 1395601"/>
                <a:gd name="connsiteX232" fmla="*/ 455289 w 10137998"/>
                <a:gd name="connsiteY232" fmla="*/ 427973 h 1395601"/>
                <a:gd name="connsiteX233" fmla="*/ 431276 w 10137998"/>
                <a:gd name="connsiteY233" fmla="*/ 317533 h 1395601"/>
                <a:gd name="connsiteX234" fmla="*/ 502814 w 10137998"/>
                <a:gd name="connsiteY234" fmla="*/ 221381 h 1395601"/>
                <a:gd name="connsiteX235" fmla="*/ 531689 w 10137998"/>
                <a:gd name="connsiteY235" fmla="*/ 202130 h 1395601"/>
                <a:gd name="connsiteX236" fmla="*/ 637567 w 10137998"/>
                <a:gd name="connsiteY236" fmla="*/ 182880 h 1395601"/>
                <a:gd name="connsiteX0" fmla="*/ 637567 w 10137998"/>
                <a:gd name="connsiteY0" fmla="*/ 182880 h 1395601"/>
                <a:gd name="connsiteX1" fmla="*/ 695319 w 10137998"/>
                <a:gd name="connsiteY1" fmla="*/ 173255 h 1395601"/>
                <a:gd name="connsiteX2" fmla="*/ 753070 w 10137998"/>
                <a:gd name="connsiteY2" fmla="*/ 154004 h 1395601"/>
                <a:gd name="connsiteX3" fmla="*/ 781946 w 10137998"/>
                <a:gd name="connsiteY3" fmla="*/ 134753 h 1395601"/>
                <a:gd name="connsiteX4" fmla="*/ 878199 w 10137998"/>
                <a:gd name="connsiteY4" fmla="*/ 125128 h 1395601"/>
                <a:gd name="connsiteX5" fmla="*/ 1061079 w 10137998"/>
                <a:gd name="connsiteY5" fmla="*/ 115503 h 1395601"/>
                <a:gd name="connsiteX6" fmla="*/ 1099580 w 10137998"/>
                <a:gd name="connsiteY6" fmla="*/ 105878 h 1395601"/>
                <a:gd name="connsiteX7" fmla="*/ 1301710 w 10137998"/>
                <a:gd name="connsiteY7" fmla="*/ 86627 h 1395601"/>
                <a:gd name="connsiteX8" fmla="*/ 1495820 w 10137998"/>
                <a:gd name="connsiteY8" fmla="*/ 86828 h 1395601"/>
                <a:gd name="connsiteX9" fmla="*/ 1662909 w 10137998"/>
                <a:gd name="connsiteY9" fmla="*/ 82265 h 1395601"/>
                <a:gd name="connsiteX10" fmla="*/ 1691784 w 10137998"/>
                <a:gd name="connsiteY10" fmla="*/ 82366 h 1395601"/>
                <a:gd name="connsiteX11" fmla="*/ 1740011 w 10137998"/>
                <a:gd name="connsiteY11" fmla="*/ 96954 h 1395601"/>
                <a:gd name="connsiteX12" fmla="*/ 1793301 w 10137998"/>
                <a:gd name="connsiteY12" fmla="*/ 87730 h 1395601"/>
                <a:gd name="connsiteX13" fmla="*/ 1874564 w 10137998"/>
                <a:gd name="connsiteY13" fmla="*/ 111743 h 1395601"/>
                <a:gd name="connsiteX14" fmla="*/ 1978554 w 10137998"/>
                <a:gd name="connsiteY14" fmla="*/ 114919 h 1395601"/>
                <a:gd name="connsiteX15" fmla="*/ 2057143 w 10137998"/>
                <a:gd name="connsiteY15" fmla="*/ 125830 h 1395601"/>
                <a:gd name="connsiteX16" fmla="*/ 2110132 w 10137998"/>
                <a:gd name="connsiteY16" fmla="*/ 139917 h 1395601"/>
                <a:gd name="connsiteX17" fmla="*/ 2139108 w 10137998"/>
                <a:gd name="connsiteY17" fmla="*/ 154305 h 1395601"/>
                <a:gd name="connsiteX18" fmla="*/ 2177509 w 10137998"/>
                <a:gd name="connsiteY18" fmla="*/ 163930 h 1395601"/>
                <a:gd name="connsiteX19" fmla="*/ 2321988 w 10137998"/>
                <a:gd name="connsiteY19" fmla="*/ 211756 h 1395601"/>
                <a:gd name="connsiteX20" fmla="*/ 2370115 w 10137998"/>
                <a:gd name="connsiteY20" fmla="*/ 221381 h 1395601"/>
                <a:gd name="connsiteX21" fmla="*/ 2427866 w 10137998"/>
                <a:gd name="connsiteY21" fmla="*/ 269507 h 1395601"/>
                <a:gd name="connsiteX22" fmla="*/ 2485618 w 10137998"/>
                <a:gd name="connsiteY22" fmla="*/ 308008 h 1395601"/>
                <a:gd name="connsiteX23" fmla="*/ 2504868 w 10137998"/>
                <a:gd name="connsiteY23" fmla="*/ 336884 h 1395601"/>
                <a:gd name="connsiteX24" fmla="*/ 2572245 w 10137998"/>
                <a:gd name="connsiteY24" fmla="*/ 365760 h 1395601"/>
                <a:gd name="connsiteX25" fmla="*/ 2629997 w 10137998"/>
                <a:gd name="connsiteY25" fmla="*/ 375385 h 1395601"/>
                <a:gd name="connsiteX26" fmla="*/ 2658873 w 10137998"/>
                <a:gd name="connsiteY26" fmla="*/ 385010 h 1395601"/>
                <a:gd name="connsiteX27" fmla="*/ 2716624 w 10137998"/>
                <a:gd name="connsiteY27" fmla="*/ 394636 h 1395601"/>
                <a:gd name="connsiteX28" fmla="*/ 2745500 w 10137998"/>
                <a:gd name="connsiteY28" fmla="*/ 404261 h 1395601"/>
                <a:gd name="connsiteX29" fmla="*/ 2793626 w 10137998"/>
                <a:gd name="connsiteY29" fmla="*/ 413886 h 1395601"/>
                <a:gd name="connsiteX30" fmla="*/ 2832127 w 10137998"/>
                <a:gd name="connsiteY30" fmla="*/ 423511 h 1395601"/>
                <a:gd name="connsiteX31" fmla="*/ 3140136 w 10137998"/>
                <a:gd name="connsiteY31" fmla="*/ 423511 h 1395601"/>
                <a:gd name="connsiteX32" fmla="*/ 3169011 w 10137998"/>
                <a:gd name="connsiteY32" fmla="*/ 433137 h 1395601"/>
                <a:gd name="connsiteX33" fmla="*/ 3274889 w 10137998"/>
                <a:gd name="connsiteY33" fmla="*/ 442762 h 1395601"/>
                <a:gd name="connsiteX34" fmla="*/ 3515521 w 10137998"/>
                <a:gd name="connsiteY34" fmla="*/ 442762 h 1395601"/>
                <a:gd name="connsiteX35" fmla="*/ 3611774 w 10137998"/>
                <a:gd name="connsiteY35" fmla="*/ 413886 h 1395601"/>
                <a:gd name="connsiteX36" fmla="*/ 3688776 w 10137998"/>
                <a:gd name="connsiteY36" fmla="*/ 394636 h 1395601"/>
                <a:gd name="connsiteX37" fmla="*/ 3842780 w 10137998"/>
                <a:gd name="connsiteY37" fmla="*/ 404261 h 1395601"/>
                <a:gd name="connsiteX38" fmla="*/ 4064161 w 10137998"/>
                <a:gd name="connsiteY38" fmla="*/ 385010 h 1395601"/>
                <a:gd name="connsiteX39" fmla="*/ 4102662 w 10137998"/>
                <a:gd name="connsiteY39" fmla="*/ 375385 h 1395601"/>
                <a:gd name="connsiteX40" fmla="*/ 4179664 w 10137998"/>
                <a:gd name="connsiteY40" fmla="*/ 365760 h 1395601"/>
                <a:gd name="connsiteX41" fmla="*/ 4458797 w 10137998"/>
                <a:gd name="connsiteY41" fmla="*/ 385010 h 1395601"/>
                <a:gd name="connsiteX42" fmla="*/ 4699428 w 10137998"/>
                <a:gd name="connsiteY42" fmla="*/ 404261 h 1395601"/>
                <a:gd name="connsiteX43" fmla="*/ 4814931 w 10137998"/>
                <a:gd name="connsiteY43" fmla="*/ 423511 h 1395601"/>
                <a:gd name="connsiteX44" fmla="*/ 4843807 w 10137998"/>
                <a:gd name="connsiteY44" fmla="*/ 433137 h 1395601"/>
                <a:gd name="connsiteX45" fmla="*/ 4930435 w 10137998"/>
                <a:gd name="connsiteY45" fmla="*/ 442762 h 1395601"/>
                <a:gd name="connsiteX46" fmla="*/ 5017062 w 10137998"/>
                <a:gd name="connsiteY46" fmla="*/ 481263 h 1395601"/>
                <a:gd name="connsiteX47" fmla="*/ 5065188 w 10137998"/>
                <a:gd name="connsiteY47" fmla="*/ 490888 h 1395601"/>
                <a:gd name="connsiteX48" fmla="*/ 5094064 w 10137998"/>
                <a:gd name="connsiteY48" fmla="*/ 500513 h 1395601"/>
                <a:gd name="connsiteX49" fmla="*/ 5171066 w 10137998"/>
                <a:gd name="connsiteY49" fmla="*/ 471638 h 1395601"/>
                <a:gd name="connsiteX50" fmla="*/ 5199942 w 10137998"/>
                <a:gd name="connsiteY50" fmla="*/ 442762 h 1395601"/>
                <a:gd name="connsiteX51" fmla="*/ 5296195 w 10137998"/>
                <a:gd name="connsiteY51" fmla="*/ 433137 h 1395601"/>
                <a:gd name="connsiteX52" fmla="*/ 5373197 w 10137998"/>
                <a:gd name="connsiteY52" fmla="*/ 423511 h 1395601"/>
                <a:gd name="connsiteX53" fmla="*/ 5440574 w 10137998"/>
                <a:gd name="connsiteY53" fmla="*/ 413886 h 1395601"/>
                <a:gd name="connsiteX54" fmla="*/ 5825584 w 10137998"/>
                <a:gd name="connsiteY54" fmla="*/ 394636 h 1395601"/>
                <a:gd name="connsiteX55" fmla="*/ 5892961 w 10137998"/>
                <a:gd name="connsiteY55" fmla="*/ 385010 h 1395601"/>
                <a:gd name="connsiteX56" fmla="*/ 5921837 w 10137998"/>
                <a:gd name="connsiteY56" fmla="*/ 375385 h 1395601"/>
                <a:gd name="connsiteX57" fmla="*/ 6210595 w 10137998"/>
                <a:gd name="connsiteY57" fmla="*/ 385010 h 1395601"/>
                <a:gd name="connsiteX58" fmla="*/ 6383849 w 10137998"/>
                <a:gd name="connsiteY58" fmla="*/ 375385 h 1395601"/>
                <a:gd name="connsiteX59" fmla="*/ 6393475 w 10137998"/>
                <a:gd name="connsiteY59" fmla="*/ 346509 h 1395601"/>
                <a:gd name="connsiteX60" fmla="*/ 6422350 w 10137998"/>
                <a:gd name="connsiteY60" fmla="*/ 327259 h 1395601"/>
                <a:gd name="connsiteX61" fmla="*/ 6470477 w 10137998"/>
                <a:gd name="connsiteY61" fmla="*/ 279132 h 1395601"/>
                <a:gd name="connsiteX62" fmla="*/ 6489727 w 10137998"/>
                <a:gd name="connsiteY62" fmla="*/ 250257 h 1395601"/>
                <a:gd name="connsiteX63" fmla="*/ 6547479 w 10137998"/>
                <a:gd name="connsiteY63" fmla="*/ 211756 h 1395601"/>
                <a:gd name="connsiteX64" fmla="*/ 6605230 w 10137998"/>
                <a:gd name="connsiteY64" fmla="*/ 182880 h 1395601"/>
                <a:gd name="connsiteX65" fmla="*/ 6634106 w 10137998"/>
                <a:gd name="connsiteY65" fmla="*/ 163629 h 1395601"/>
                <a:gd name="connsiteX66" fmla="*/ 6691858 w 10137998"/>
                <a:gd name="connsiteY66" fmla="*/ 144379 h 1395601"/>
                <a:gd name="connsiteX67" fmla="*/ 6720734 w 10137998"/>
                <a:gd name="connsiteY67" fmla="*/ 125128 h 1395601"/>
                <a:gd name="connsiteX68" fmla="*/ 6759235 w 10137998"/>
                <a:gd name="connsiteY68" fmla="*/ 115503 h 1395601"/>
                <a:gd name="connsiteX69" fmla="*/ 6788110 w 10137998"/>
                <a:gd name="connsiteY69" fmla="*/ 105878 h 1395601"/>
                <a:gd name="connsiteX70" fmla="*/ 6970990 w 10137998"/>
                <a:gd name="connsiteY70" fmla="*/ 86627 h 1395601"/>
                <a:gd name="connsiteX71" fmla="*/ 7144245 w 10137998"/>
                <a:gd name="connsiteY71" fmla="*/ 67377 h 1395601"/>
                <a:gd name="connsiteX72" fmla="*/ 7211622 w 10137998"/>
                <a:gd name="connsiteY72" fmla="*/ 57751 h 1395601"/>
                <a:gd name="connsiteX73" fmla="*/ 7423378 w 10137998"/>
                <a:gd name="connsiteY73" fmla="*/ 48126 h 1395601"/>
                <a:gd name="connsiteX74" fmla="*/ 7490755 w 10137998"/>
                <a:gd name="connsiteY74" fmla="*/ 28876 h 1395601"/>
                <a:gd name="connsiteX75" fmla="*/ 7664009 w 10137998"/>
                <a:gd name="connsiteY75" fmla="*/ 19250 h 1395601"/>
                <a:gd name="connsiteX76" fmla="*/ 7789138 w 10137998"/>
                <a:gd name="connsiteY76" fmla="*/ 0 h 1395601"/>
                <a:gd name="connsiteX77" fmla="*/ 7952767 w 10137998"/>
                <a:gd name="connsiteY77" fmla="*/ 9625 h 1395601"/>
                <a:gd name="connsiteX78" fmla="*/ 8097146 w 10137998"/>
                <a:gd name="connsiteY78" fmla="*/ 38501 h 1395601"/>
                <a:gd name="connsiteX79" fmla="*/ 8126022 w 10137998"/>
                <a:gd name="connsiteY79" fmla="*/ 48126 h 1395601"/>
                <a:gd name="connsiteX80" fmla="*/ 8203024 w 10137998"/>
                <a:gd name="connsiteY80" fmla="*/ 67377 h 1395601"/>
                <a:gd name="connsiteX81" fmla="*/ 8241525 w 10137998"/>
                <a:gd name="connsiteY81" fmla="*/ 86627 h 1395601"/>
                <a:gd name="connsiteX82" fmla="*/ 8376279 w 10137998"/>
                <a:gd name="connsiteY82" fmla="*/ 115503 h 1395601"/>
                <a:gd name="connsiteX83" fmla="*/ 8434030 w 10137998"/>
                <a:gd name="connsiteY83" fmla="*/ 134753 h 1395601"/>
                <a:gd name="connsiteX84" fmla="*/ 8511033 w 10137998"/>
                <a:gd name="connsiteY84" fmla="*/ 154004 h 1395601"/>
                <a:gd name="connsiteX85" fmla="*/ 8539908 w 10137998"/>
                <a:gd name="connsiteY85" fmla="*/ 182880 h 1395601"/>
                <a:gd name="connsiteX86" fmla="*/ 8616910 w 10137998"/>
                <a:gd name="connsiteY86" fmla="*/ 231006 h 1395601"/>
                <a:gd name="connsiteX87" fmla="*/ 8665037 w 10137998"/>
                <a:gd name="connsiteY87" fmla="*/ 317633 h 1395601"/>
                <a:gd name="connsiteX88" fmla="*/ 8655411 w 10137998"/>
                <a:gd name="connsiteY88" fmla="*/ 413886 h 1395601"/>
                <a:gd name="connsiteX89" fmla="*/ 8645786 w 10137998"/>
                <a:gd name="connsiteY89" fmla="*/ 442762 h 1395601"/>
                <a:gd name="connsiteX90" fmla="*/ 8616910 w 10137998"/>
                <a:gd name="connsiteY90" fmla="*/ 452387 h 1395601"/>
                <a:gd name="connsiteX91" fmla="*/ 8597660 w 10137998"/>
                <a:gd name="connsiteY91" fmla="*/ 481263 h 1395601"/>
                <a:gd name="connsiteX92" fmla="*/ 8665037 w 10137998"/>
                <a:gd name="connsiteY92" fmla="*/ 519764 h 1395601"/>
                <a:gd name="connsiteX93" fmla="*/ 8641726 w 10137998"/>
                <a:gd name="connsiteY93" fmla="*/ 496052 h 1395601"/>
                <a:gd name="connsiteX94" fmla="*/ 8771416 w 10137998"/>
                <a:gd name="connsiteY94" fmla="*/ 510640 h 1395601"/>
                <a:gd name="connsiteX95" fmla="*/ 8867368 w 10137998"/>
                <a:gd name="connsiteY95" fmla="*/ 477203 h 1395601"/>
                <a:gd name="connsiteX96" fmla="*/ 8968082 w 10137998"/>
                <a:gd name="connsiteY96" fmla="*/ 472139 h 1395601"/>
                <a:gd name="connsiteX97" fmla="*/ 9030797 w 10137998"/>
                <a:gd name="connsiteY97" fmla="*/ 500513 h 1395601"/>
                <a:gd name="connsiteX98" fmla="*/ 9175176 w 10137998"/>
                <a:gd name="connsiteY98" fmla="*/ 490888 h 1395601"/>
                <a:gd name="connsiteX99" fmla="*/ 9483184 w 10137998"/>
                <a:gd name="connsiteY99" fmla="*/ 510139 h 1395601"/>
                <a:gd name="connsiteX100" fmla="*/ 9512060 w 10137998"/>
                <a:gd name="connsiteY100" fmla="*/ 519764 h 1395601"/>
                <a:gd name="connsiteX101" fmla="*/ 9550561 w 10137998"/>
                <a:gd name="connsiteY101" fmla="*/ 529389 h 1395601"/>
                <a:gd name="connsiteX102" fmla="*/ 9579437 w 10137998"/>
                <a:gd name="connsiteY102" fmla="*/ 539015 h 1395601"/>
                <a:gd name="connsiteX103" fmla="*/ 9627563 w 10137998"/>
                <a:gd name="connsiteY103" fmla="*/ 548640 h 1395601"/>
                <a:gd name="connsiteX104" fmla="*/ 9685315 w 10137998"/>
                <a:gd name="connsiteY104" fmla="*/ 567890 h 1395601"/>
                <a:gd name="connsiteX105" fmla="*/ 9771942 w 10137998"/>
                <a:gd name="connsiteY105" fmla="*/ 596766 h 1395601"/>
                <a:gd name="connsiteX106" fmla="*/ 9800818 w 10137998"/>
                <a:gd name="connsiteY106" fmla="*/ 606391 h 1395601"/>
                <a:gd name="connsiteX107" fmla="*/ 9829694 w 10137998"/>
                <a:gd name="connsiteY107" fmla="*/ 616017 h 1395601"/>
                <a:gd name="connsiteX108" fmla="*/ 9925946 w 10137998"/>
                <a:gd name="connsiteY108" fmla="*/ 635267 h 1395601"/>
                <a:gd name="connsiteX109" fmla="*/ 10051075 w 10137998"/>
                <a:gd name="connsiteY109" fmla="*/ 741145 h 1395601"/>
                <a:gd name="connsiteX110" fmla="*/ 10108826 w 10137998"/>
                <a:gd name="connsiteY110" fmla="*/ 798897 h 1395601"/>
                <a:gd name="connsiteX111" fmla="*/ 10118451 w 10137998"/>
                <a:gd name="connsiteY111" fmla="*/ 827772 h 1395601"/>
                <a:gd name="connsiteX112" fmla="*/ 10137702 w 10137998"/>
                <a:gd name="connsiteY112" fmla="*/ 856648 h 1395601"/>
                <a:gd name="connsiteX113" fmla="*/ 10128077 w 10137998"/>
                <a:gd name="connsiteY113" fmla="*/ 885524 h 1395601"/>
                <a:gd name="connsiteX114" fmla="*/ 10070325 w 10137998"/>
                <a:gd name="connsiteY114" fmla="*/ 933650 h 1395601"/>
                <a:gd name="connsiteX115" fmla="*/ 10022199 w 10137998"/>
                <a:gd name="connsiteY115" fmla="*/ 972151 h 1395601"/>
                <a:gd name="connsiteX116" fmla="*/ 10002948 w 10137998"/>
                <a:gd name="connsiteY116" fmla="*/ 1001027 h 1395601"/>
                <a:gd name="connsiteX117" fmla="*/ 9916321 w 10137998"/>
                <a:gd name="connsiteY117" fmla="*/ 1049153 h 1395601"/>
                <a:gd name="connsiteX118" fmla="*/ 9887445 w 10137998"/>
                <a:gd name="connsiteY118" fmla="*/ 1068404 h 1395601"/>
                <a:gd name="connsiteX119" fmla="*/ 9791193 w 10137998"/>
                <a:gd name="connsiteY119" fmla="*/ 1097280 h 1395601"/>
                <a:gd name="connsiteX120" fmla="*/ 9762317 w 10137998"/>
                <a:gd name="connsiteY120" fmla="*/ 1106905 h 1395601"/>
                <a:gd name="connsiteX121" fmla="*/ 9607611 w 10137998"/>
                <a:gd name="connsiteY121" fmla="*/ 1154731 h 1395601"/>
                <a:gd name="connsiteX122" fmla="*/ 9516522 w 10137998"/>
                <a:gd name="connsiteY122" fmla="*/ 1183406 h 1395601"/>
                <a:gd name="connsiteX123" fmla="*/ 9444282 w 10137998"/>
                <a:gd name="connsiteY123" fmla="*/ 1207318 h 1395601"/>
                <a:gd name="connsiteX124" fmla="*/ 9372343 w 10137998"/>
                <a:gd name="connsiteY124" fmla="*/ 1202656 h 1395601"/>
                <a:gd name="connsiteX125" fmla="*/ 9219041 w 10137998"/>
                <a:gd name="connsiteY125" fmla="*/ 1217045 h 1395601"/>
                <a:gd name="connsiteX126" fmla="*/ 8761891 w 10137998"/>
                <a:gd name="connsiteY126" fmla="*/ 1231532 h 1395601"/>
                <a:gd name="connsiteX127" fmla="*/ 8511033 w 10137998"/>
                <a:gd name="connsiteY127" fmla="*/ 1193532 h 1395601"/>
                <a:gd name="connsiteX128" fmla="*/ 8472531 w 10137998"/>
                <a:gd name="connsiteY128" fmla="*/ 1212783 h 1395601"/>
                <a:gd name="connsiteX129" fmla="*/ 8414780 w 10137998"/>
                <a:gd name="connsiteY129" fmla="*/ 1251284 h 1395601"/>
                <a:gd name="connsiteX130" fmla="*/ 8347403 w 10137998"/>
                <a:gd name="connsiteY130" fmla="*/ 1270535 h 1395601"/>
                <a:gd name="connsiteX131" fmla="*/ 8318527 w 10137998"/>
                <a:gd name="connsiteY131" fmla="*/ 1280160 h 1395601"/>
                <a:gd name="connsiteX132" fmla="*/ 8081655 w 10137998"/>
                <a:gd name="connsiteY132" fmla="*/ 1337510 h 1395601"/>
                <a:gd name="connsiteX133" fmla="*/ 7933416 w 10137998"/>
                <a:gd name="connsiteY133" fmla="*/ 1361424 h 1395601"/>
                <a:gd name="connsiteX134" fmla="*/ 7663308 w 10137998"/>
                <a:gd name="connsiteY134" fmla="*/ 1380774 h 1395601"/>
                <a:gd name="connsiteX135" fmla="*/ 7326524 w 10137998"/>
                <a:gd name="connsiteY135" fmla="*/ 1380774 h 1395601"/>
                <a:gd name="connsiteX136" fmla="*/ 7111811 w 10137998"/>
                <a:gd name="connsiteY136" fmla="*/ 1366386 h 1395601"/>
                <a:gd name="connsiteX137" fmla="*/ 6938154 w 10137998"/>
                <a:gd name="connsiteY137" fmla="*/ 1342374 h 1395601"/>
                <a:gd name="connsiteX138" fmla="*/ 6735222 w 10137998"/>
                <a:gd name="connsiteY138" fmla="*/ 1304073 h 1395601"/>
                <a:gd name="connsiteX139" fmla="*/ 6686995 w 10137998"/>
                <a:gd name="connsiteY139" fmla="*/ 1294347 h 1395601"/>
                <a:gd name="connsiteX140" fmla="*/ 6653357 w 10137998"/>
                <a:gd name="connsiteY140" fmla="*/ 1289484 h 1395601"/>
                <a:gd name="connsiteX141" fmla="*/ 6624481 w 10137998"/>
                <a:gd name="connsiteY141" fmla="*/ 1270133 h 1395601"/>
                <a:gd name="connsiteX142" fmla="*/ 6571491 w 10137998"/>
                <a:gd name="connsiteY142" fmla="*/ 1255445 h 1395601"/>
                <a:gd name="connsiteX143" fmla="*/ 6523567 w 10137998"/>
                <a:gd name="connsiteY143" fmla="*/ 1231432 h 1395601"/>
                <a:gd name="connsiteX144" fmla="*/ 6489928 w 10137998"/>
                <a:gd name="connsiteY144" fmla="*/ 1178743 h 1395601"/>
                <a:gd name="connsiteX145" fmla="*/ 6451627 w 10137998"/>
                <a:gd name="connsiteY145" fmla="*/ 1173680 h 1395601"/>
                <a:gd name="connsiteX146" fmla="*/ 6427514 w 10137998"/>
                <a:gd name="connsiteY146" fmla="*/ 1158992 h 1395601"/>
                <a:gd name="connsiteX147" fmla="*/ 6369963 w 10137998"/>
                <a:gd name="connsiteY147" fmla="*/ 1058478 h 1395601"/>
                <a:gd name="connsiteX148" fmla="*/ 6316473 w 10137998"/>
                <a:gd name="connsiteY148" fmla="*/ 981777 h 1395601"/>
                <a:gd name="connsiteX149" fmla="*/ 6220220 w 10137998"/>
                <a:gd name="connsiteY149" fmla="*/ 962526 h 1395601"/>
                <a:gd name="connsiteX150" fmla="*/ 6191344 w 10137998"/>
                <a:gd name="connsiteY150" fmla="*/ 943276 h 1395601"/>
                <a:gd name="connsiteX151" fmla="*/ 6056590 w 10137998"/>
                <a:gd name="connsiteY151" fmla="*/ 943276 h 1395601"/>
                <a:gd name="connsiteX152" fmla="*/ 5998538 w 10137998"/>
                <a:gd name="connsiteY152" fmla="*/ 986539 h 1395601"/>
                <a:gd name="connsiteX153" fmla="*/ 6031475 w 10137998"/>
                <a:gd name="connsiteY153" fmla="*/ 1044591 h 1395601"/>
                <a:gd name="connsiteX154" fmla="*/ 6026612 w 10137998"/>
                <a:gd name="connsiteY154" fmla="*/ 1102043 h 1395601"/>
                <a:gd name="connsiteX155" fmla="*/ 5993174 w 10137998"/>
                <a:gd name="connsiteY155" fmla="*/ 1173981 h 1395601"/>
                <a:gd name="connsiteX156" fmla="*/ 5854460 w 10137998"/>
                <a:gd name="connsiteY156" fmla="*/ 1255545 h 1395601"/>
                <a:gd name="connsiteX157" fmla="*/ 5796708 w 10137998"/>
                <a:gd name="connsiteY157" fmla="*/ 1265271 h 1395601"/>
                <a:gd name="connsiteX158" fmla="*/ 5738957 w 10137998"/>
                <a:gd name="connsiteY158" fmla="*/ 1289484 h 1395601"/>
                <a:gd name="connsiteX159" fmla="*/ 5671981 w 10137998"/>
                <a:gd name="connsiteY159" fmla="*/ 1313498 h 1395601"/>
                <a:gd name="connsiteX160" fmla="*/ 5565802 w 10137998"/>
                <a:gd name="connsiteY160" fmla="*/ 1337711 h 1395601"/>
                <a:gd name="connsiteX161" fmla="*/ 5398513 w 10137998"/>
                <a:gd name="connsiteY161" fmla="*/ 1371149 h 1395601"/>
                <a:gd name="connsiteX162" fmla="*/ 5049697 w 10137998"/>
                <a:gd name="connsiteY162" fmla="*/ 1390299 h 1395601"/>
                <a:gd name="connsiteX163" fmla="*/ 4809767 w 10137998"/>
                <a:gd name="connsiteY163" fmla="*/ 1390499 h 1395601"/>
                <a:gd name="connsiteX164" fmla="*/ 4714117 w 10137998"/>
                <a:gd name="connsiteY164" fmla="*/ 1390600 h 1395601"/>
                <a:gd name="connsiteX165" fmla="*/ 4545424 w 10137998"/>
                <a:gd name="connsiteY165" fmla="*/ 1376412 h 1395601"/>
                <a:gd name="connsiteX166" fmla="*/ 4458797 w 10137998"/>
                <a:gd name="connsiteY166" fmla="*/ 1357162 h 1395601"/>
                <a:gd name="connsiteX167" fmla="*/ 4401045 w 10137998"/>
                <a:gd name="connsiteY167" fmla="*/ 1328286 h 1395601"/>
                <a:gd name="connsiteX168" fmla="*/ 4381795 w 10137998"/>
                <a:gd name="connsiteY168" fmla="*/ 1332748 h 1395601"/>
                <a:gd name="connsiteX169" fmla="*/ 4348156 w 10137998"/>
                <a:gd name="connsiteY169" fmla="*/ 1323122 h 1395601"/>
                <a:gd name="connsiteX170" fmla="*/ 4304993 w 10137998"/>
                <a:gd name="connsiteY170" fmla="*/ 1313397 h 1395601"/>
                <a:gd name="connsiteX171" fmla="*/ 4271254 w 10137998"/>
                <a:gd name="connsiteY171" fmla="*/ 1289484 h 1395601"/>
                <a:gd name="connsiteX172" fmla="*/ 4184627 w 10137998"/>
                <a:gd name="connsiteY172" fmla="*/ 1255645 h 1395601"/>
                <a:gd name="connsiteX173" fmla="*/ 4131939 w 10137998"/>
                <a:gd name="connsiteY173" fmla="*/ 1222208 h 1395601"/>
                <a:gd name="connsiteX174" fmla="*/ 4078749 w 10137998"/>
                <a:gd name="connsiteY174" fmla="*/ 1188569 h 1395601"/>
                <a:gd name="connsiteX175" fmla="*/ 4030924 w 10137998"/>
                <a:gd name="connsiteY175" fmla="*/ 1001228 h 1395601"/>
                <a:gd name="connsiteX176" fmla="*/ 4064161 w 10137998"/>
                <a:gd name="connsiteY176" fmla="*/ 972151 h 1395601"/>
                <a:gd name="connsiteX177" fmla="*/ 3996684 w 10137998"/>
                <a:gd name="connsiteY177" fmla="*/ 966788 h 1395601"/>
                <a:gd name="connsiteX178" fmla="*/ 3953320 w 10137998"/>
                <a:gd name="connsiteY178" fmla="*/ 957163 h 1395601"/>
                <a:gd name="connsiteX179" fmla="*/ 3829194 w 10137998"/>
                <a:gd name="connsiteY179" fmla="*/ 942674 h 1395601"/>
                <a:gd name="connsiteX180" fmla="*/ 3578135 w 10137998"/>
                <a:gd name="connsiteY180" fmla="*/ 904173 h 1395601"/>
                <a:gd name="connsiteX181" fmla="*/ 3380767 w 10137998"/>
                <a:gd name="connsiteY181" fmla="*/ 837398 h 1395601"/>
                <a:gd name="connsiteX182" fmla="*/ 3323016 w 10137998"/>
                <a:gd name="connsiteY182" fmla="*/ 856648 h 1395601"/>
                <a:gd name="connsiteX183" fmla="*/ 3265264 w 10137998"/>
                <a:gd name="connsiteY183" fmla="*/ 885524 h 1395601"/>
                <a:gd name="connsiteX184" fmla="*/ 3236388 w 10137998"/>
                <a:gd name="connsiteY184" fmla="*/ 904775 h 1395601"/>
                <a:gd name="connsiteX185" fmla="*/ 3178637 w 10137998"/>
                <a:gd name="connsiteY185" fmla="*/ 924025 h 1395601"/>
                <a:gd name="connsiteX186" fmla="*/ 3101635 w 10137998"/>
                <a:gd name="connsiteY186" fmla="*/ 943276 h 1395601"/>
                <a:gd name="connsiteX187" fmla="*/ 2947630 w 10137998"/>
                <a:gd name="connsiteY187" fmla="*/ 962526 h 1395601"/>
                <a:gd name="connsiteX188" fmla="*/ 2601121 w 10137998"/>
                <a:gd name="connsiteY188" fmla="*/ 981777 h 1395601"/>
                <a:gd name="connsiteX189" fmla="*/ 2273862 w 10137998"/>
                <a:gd name="connsiteY189" fmla="*/ 972151 h 1395601"/>
                <a:gd name="connsiteX190" fmla="*/ 2206485 w 10137998"/>
                <a:gd name="connsiteY190" fmla="*/ 962526 h 1395601"/>
                <a:gd name="connsiteX191" fmla="*/ 2071731 w 10137998"/>
                <a:gd name="connsiteY191" fmla="*/ 972151 h 1395601"/>
                <a:gd name="connsiteX192" fmla="*/ 2013980 w 10137998"/>
                <a:gd name="connsiteY192" fmla="*/ 991402 h 1395601"/>
                <a:gd name="connsiteX193" fmla="*/ 1946603 w 10137998"/>
                <a:gd name="connsiteY193" fmla="*/ 1029903 h 1395601"/>
                <a:gd name="connsiteX194" fmla="*/ 1859976 w 10137998"/>
                <a:gd name="connsiteY194" fmla="*/ 1049153 h 1395601"/>
                <a:gd name="connsiteX195" fmla="*/ 1831100 w 10137998"/>
                <a:gd name="connsiteY195" fmla="*/ 1078029 h 1395601"/>
                <a:gd name="connsiteX196" fmla="*/ 1792599 w 10137998"/>
                <a:gd name="connsiteY196" fmla="*/ 1087655 h 1395601"/>
                <a:gd name="connsiteX197" fmla="*/ 1725222 w 10137998"/>
                <a:gd name="connsiteY197" fmla="*/ 1106905 h 1395601"/>
                <a:gd name="connsiteX198" fmla="*/ 1638595 w 10137998"/>
                <a:gd name="connsiteY198" fmla="*/ 1116530 h 1395601"/>
                <a:gd name="connsiteX199" fmla="*/ 1523091 w 10137998"/>
                <a:gd name="connsiteY199" fmla="*/ 1135781 h 1395601"/>
                <a:gd name="connsiteX200" fmla="*/ 1359462 w 10137998"/>
                <a:gd name="connsiteY200" fmla="*/ 1155031 h 1395601"/>
                <a:gd name="connsiteX201" fmla="*/ 1041828 w 10137998"/>
                <a:gd name="connsiteY201" fmla="*/ 1174282 h 1395601"/>
                <a:gd name="connsiteX202" fmla="*/ 1003327 w 10137998"/>
                <a:gd name="connsiteY202" fmla="*/ 1183907 h 1395601"/>
                <a:gd name="connsiteX203" fmla="*/ 868574 w 10137998"/>
                <a:gd name="connsiteY203" fmla="*/ 1193532 h 1395601"/>
                <a:gd name="connsiteX204" fmla="*/ 665841 w 10137998"/>
                <a:gd name="connsiteY204" fmla="*/ 1183907 h 1395601"/>
                <a:gd name="connsiteX205" fmla="*/ 541315 w 10137998"/>
                <a:gd name="connsiteY205" fmla="*/ 1164657 h 1395601"/>
                <a:gd name="connsiteX206" fmla="*/ 483563 w 10137998"/>
                <a:gd name="connsiteY206" fmla="*/ 1155031 h 1395601"/>
                <a:gd name="connsiteX207" fmla="*/ 348809 w 10137998"/>
                <a:gd name="connsiteY207" fmla="*/ 1116530 h 1395601"/>
                <a:gd name="connsiteX208" fmla="*/ 310308 w 10137998"/>
                <a:gd name="connsiteY208" fmla="*/ 1097280 h 1395601"/>
                <a:gd name="connsiteX209" fmla="*/ 281433 w 10137998"/>
                <a:gd name="connsiteY209" fmla="*/ 1078029 h 1395601"/>
                <a:gd name="connsiteX210" fmla="*/ 233306 w 10137998"/>
                <a:gd name="connsiteY210" fmla="*/ 1068404 h 1395601"/>
                <a:gd name="connsiteX211" fmla="*/ 194805 w 10137998"/>
                <a:gd name="connsiteY211" fmla="*/ 1058779 h 1395601"/>
                <a:gd name="connsiteX212" fmla="*/ 137054 w 10137998"/>
                <a:gd name="connsiteY212" fmla="*/ 1039528 h 1395601"/>
                <a:gd name="connsiteX213" fmla="*/ 83964 w 10137998"/>
                <a:gd name="connsiteY213" fmla="*/ 1001228 h 1395601"/>
                <a:gd name="connsiteX214" fmla="*/ 11925 w 10137998"/>
                <a:gd name="connsiteY214" fmla="*/ 904775 h 1395601"/>
                <a:gd name="connsiteX215" fmla="*/ 2300 w 10137998"/>
                <a:gd name="connsiteY215" fmla="*/ 875899 h 1395601"/>
                <a:gd name="connsiteX216" fmla="*/ 35738 w 10137998"/>
                <a:gd name="connsiteY216" fmla="*/ 798897 h 1395601"/>
                <a:gd name="connsiteX217" fmla="*/ 79302 w 10137998"/>
                <a:gd name="connsiteY217" fmla="*/ 760396 h 1395601"/>
                <a:gd name="connsiteX218" fmla="*/ 137054 w 10137998"/>
                <a:gd name="connsiteY218" fmla="*/ 741145 h 1395601"/>
                <a:gd name="connsiteX219" fmla="*/ 165929 w 10137998"/>
                <a:gd name="connsiteY219" fmla="*/ 731520 h 1395601"/>
                <a:gd name="connsiteX220" fmla="*/ 238369 w 10137998"/>
                <a:gd name="connsiteY220" fmla="*/ 693320 h 1395601"/>
                <a:gd name="connsiteX221" fmla="*/ 305846 w 10137998"/>
                <a:gd name="connsiteY221" fmla="*/ 669306 h 1395601"/>
                <a:gd name="connsiteX222" fmla="*/ 363397 w 10137998"/>
                <a:gd name="connsiteY222" fmla="*/ 654919 h 1395601"/>
                <a:gd name="connsiteX223" fmla="*/ 445363 w 10137998"/>
                <a:gd name="connsiteY223" fmla="*/ 631005 h 1395601"/>
                <a:gd name="connsiteX224" fmla="*/ 512740 w 10137998"/>
                <a:gd name="connsiteY224" fmla="*/ 611856 h 1395601"/>
                <a:gd name="connsiteX225" fmla="*/ 580016 w 10137998"/>
                <a:gd name="connsiteY225" fmla="*/ 625943 h 1395601"/>
                <a:gd name="connsiteX226" fmla="*/ 608892 w 10137998"/>
                <a:gd name="connsiteY226" fmla="*/ 606792 h 1395601"/>
                <a:gd name="connsiteX227" fmla="*/ 685694 w 10137998"/>
                <a:gd name="connsiteY227" fmla="*/ 606391 h 1395601"/>
                <a:gd name="connsiteX228" fmla="*/ 671305 w 10137998"/>
                <a:gd name="connsiteY228" fmla="*/ 562928 h 1395601"/>
                <a:gd name="connsiteX229" fmla="*/ 608691 w 10137998"/>
                <a:gd name="connsiteY229" fmla="*/ 543376 h 1395601"/>
                <a:gd name="connsiteX230" fmla="*/ 541415 w 10137998"/>
                <a:gd name="connsiteY230" fmla="*/ 519363 h 1395601"/>
                <a:gd name="connsiteX231" fmla="*/ 498352 w 10137998"/>
                <a:gd name="connsiteY231" fmla="*/ 495249 h 1395601"/>
                <a:gd name="connsiteX232" fmla="*/ 455289 w 10137998"/>
                <a:gd name="connsiteY232" fmla="*/ 427973 h 1395601"/>
                <a:gd name="connsiteX233" fmla="*/ 431276 w 10137998"/>
                <a:gd name="connsiteY233" fmla="*/ 317533 h 1395601"/>
                <a:gd name="connsiteX234" fmla="*/ 502814 w 10137998"/>
                <a:gd name="connsiteY234" fmla="*/ 221381 h 1395601"/>
                <a:gd name="connsiteX235" fmla="*/ 531689 w 10137998"/>
                <a:gd name="connsiteY235" fmla="*/ 202130 h 1395601"/>
                <a:gd name="connsiteX236" fmla="*/ 637567 w 10137998"/>
                <a:gd name="connsiteY236" fmla="*/ 182880 h 1395601"/>
                <a:gd name="connsiteX0" fmla="*/ 637567 w 10137998"/>
                <a:gd name="connsiteY0" fmla="*/ 182880 h 1395601"/>
                <a:gd name="connsiteX1" fmla="*/ 695319 w 10137998"/>
                <a:gd name="connsiteY1" fmla="*/ 173255 h 1395601"/>
                <a:gd name="connsiteX2" fmla="*/ 753070 w 10137998"/>
                <a:gd name="connsiteY2" fmla="*/ 154004 h 1395601"/>
                <a:gd name="connsiteX3" fmla="*/ 781946 w 10137998"/>
                <a:gd name="connsiteY3" fmla="*/ 134753 h 1395601"/>
                <a:gd name="connsiteX4" fmla="*/ 878199 w 10137998"/>
                <a:gd name="connsiteY4" fmla="*/ 125128 h 1395601"/>
                <a:gd name="connsiteX5" fmla="*/ 1061079 w 10137998"/>
                <a:gd name="connsiteY5" fmla="*/ 115503 h 1395601"/>
                <a:gd name="connsiteX6" fmla="*/ 1099580 w 10137998"/>
                <a:gd name="connsiteY6" fmla="*/ 105878 h 1395601"/>
                <a:gd name="connsiteX7" fmla="*/ 1301710 w 10137998"/>
                <a:gd name="connsiteY7" fmla="*/ 86627 h 1395601"/>
                <a:gd name="connsiteX8" fmla="*/ 1495820 w 10137998"/>
                <a:gd name="connsiteY8" fmla="*/ 86828 h 1395601"/>
                <a:gd name="connsiteX9" fmla="*/ 1662909 w 10137998"/>
                <a:gd name="connsiteY9" fmla="*/ 82265 h 1395601"/>
                <a:gd name="connsiteX10" fmla="*/ 1691784 w 10137998"/>
                <a:gd name="connsiteY10" fmla="*/ 82366 h 1395601"/>
                <a:gd name="connsiteX11" fmla="*/ 1740011 w 10137998"/>
                <a:gd name="connsiteY11" fmla="*/ 96954 h 1395601"/>
                <a:gd name="connsiteX12" fmla="*/ 1793301 w 10137998"/>
                <a:gd name="connsiteY12" fmla="*/ 87730 h 1395601"/>
                <a:gd name="connsiteX13" fmla="*/ 1874564 w 10137998"/>
                <a:gd name="connsiteY13" fmla="*/ 111743 h 1395601"/>
                <a:gd name="connsiteX14" fmla="*/ 1978554 w 10137998"/>
                <a:gd name="connsiteY14" fmla="*/ 114919 h 1395601"/>
                <a:gd name="connsiteX15" fmla="*/ 2057143 w 10137998"/>
                <a:gd name="connsiteY15" fmla="*/ 125830 h 1395601"/>
                <a:gd name="connsiteX16" fmla="*/ 2110132 w 10137998"/>
                <a:gd name="connsiteY16" fmla="*/ 139917 h 1395601"/>
                <a:gd name="connsiteX17" fmla="*/ 2139108 w 10137998"/>
                <a:gd name="connsiteY17" fmla="*/ 154305 h 1395601"/>
                <a:gd name="connsiteX18" fmla="*/ 2177509 w 10137998"/>
                <a:gd name="connsiteY18" fmla="*/ 163930 h 1395601"/>
                <a:gd name="connsiteX19" fmla="*/ 2321988 w 10137998"/>
                <a:gd name="connsiteY19" fmla="*/ 211756 h 1395601"/>
                <a:gd name="connsiteX20" fmla="*/ 2370115 w 10137998"/>
                <a:gd name="connsiteY20" fmla="*/ 221381 h 1395601"/>
                <a:gd name="connsiteX21" fmla="*/ 2427866 w 10137998"/>
                <a:gd name="connsiteY21" fmla="*/ 269507 h 1395601"/>
                <a:gd name="connsiteX22" fmla="*/ 2485618 w 10137998"/>
                <a:gd name="connsiteY22" fmla="*/ 308008 h 1395601"/>
                <a:gd name="connsiteX23" fmla="*/ 2504868 w 10137998"/>
                <a:gd name="connsiteY23" fmla="*/ 336884 h 1395601"/>
                <a:gd name="connsiteX24" fmla="*/ 2572245 w 10137998"/>
                <a:gd name="connsiteY24" fmla="*/ 365760 h 1395601"/>
                <a:gd name="connsiteX25" fmla="*/ 2629997 w 10137998"/>
                <a:gd name="connsiteY25" fmla="*/ 375385 h 1395601"/>
                <a:gd name="connsiteX26" fmla="*/ 2658873 w 10137998"/>
                <a:gd name="connsiteY26" fmla="*/ 385010 h 1395601"/>
                <a:gd name="connsiteX27" fmla="*/ 2716624 w 10137998"/>
                <a:gd name="connsiteY27" fmla="*/ 394636 h 1395601"/>
                <a:gd name="connsiteX28" fmla="*/ 2745500 w 10137998"/>
                <a:gd name="connsiteY28" fmla="*/ 404261 h 1395601"/>
                <a:gd name="connsiteX29" fmla="*/ 2793626 w 10137998"/>
                <a:gd name="connsiteY29" fmla="*/ 413886 h 1395601"/>
                <a:gd name="connsiteX30" fmla="*/ 2832127 w 10137998"/>
                <a:gd name="connsiteY30" fmla="*/ 423511 h 1395601"/>
                <a:gd name="connsiteX31" fmla="*/ 3140136 w 10137998"/>
                <a:gd name="connsiteY31" fmla="*/ 423511 h 1395601"/>
                <a:gd name="connsiteX32" fmla="*/ 3169011 w 10137998"/>
                <a:gd name="connsiteY32" fmla="*/ 433137 h 1395601"/>
                <a:gd name="connsiteX33" fmla="*/ 3274889 w 10137998"/>
                <a:gd name="connsiteY33" fmla="*/ 442762 h 1395601"/>
                <a:gd name="connsiteX34" fmla="*/ 3515521 w 10137998"/>
                <a:gd name="connsiteY34" fmla="*/ 442762 h 1395601"/>
                <a:gd name="connsiteX35" fmla="*/ 3611774 w 10137998"/>
                <a:gd name="connsiteY35" fmla="*/ 413886 h 1395601"/>
                <a:gd name="connsiteX36" fmla="*/ 3688776 w 10137998"/>
                <a:gd name="connsiteY36" fmla="*/ 394636 h 1395601"/>
                <a:gd name="connsiteX37" fmla="*/ 3842780 w 10137998"/>
                <a:gd name="connsiteY37" fmla="*/ 404261 h 1395601"/>
                <a:gd name="connsiteX38" fmla="*/ 4064161 w 10137998"/>
                <a:gd name="connsiteY38" fmla="*/ 385010 h 1395601"/>
                <a:gd name="connsiteX39" fmla="*/ 4102662 w 10137998"/>
                <a:gd name="connsiteY39" fmla="*/ 375385 h 1395601"/>
                <a:gd name="connsiteX40" fmla="*/ 4179664 w 10137998"/>
                <a:gd name="connsiteY40" fmla="*/ 365760 h 1395601"/>
                <a:gd name="connsiteX41" fmla="*/ 4458797 w 10137998"/>
                <a:gd name="connsiteY41" fmla="*/ 385010 h 1395601"/>
                <a:gd name="connsiteX42" fmla="*/ 4699428 w 10137998"/>
                <a:gd name="connsiteY42" fmla="*/ 404261 h 1395601"/>
                <a:gd name="connsiteX43" fmla="*/ 4814931 w 10137998"/>
                <a:gd name="connsiteY43" fmla="*/ 423511 h 1395601"/>
                <a:gd name="connsiteX44" fmla="*/ 4843807 w 10137998"/>
                <a:gd name="connsiteY44" fmla="*/ 433137 h 1395601"/>
                <a:gd name="connsiteX45" fmla="*/ 4930435 w 10137998"/>
                <a:gd name="connsiteY45" fmla="*/ 442762 h 1395601"/>
                <a:gd name="connsiteX46" fmla="*/ 5017062 w 10137998"/>
                <a:gd name="connsiteY46" fmla="*/ 481263 h 1395601"/>
                <a:gd name="connsiteX47" fmla="*/ 5065188 w 10137998"/>
                <a:gd name="connsiteY47" fmla="*/ 490888 h 1395601"/>
                <a:gd name="connsiteX48" fmla="*/ 5094064 w 10137998"/>
                <a:gd name="connsiteY48" fmla="*/ 500513 h 1395601"/>
                <a:gd name="connsiteX49" fmla="*/ 5171066 w 10137998"/>
                <a:gd name="connsiteY49" fmla="*/ 471638 h 1395601"/>
                <a:gd name="connsiteX50" fmla="*/ 5199942 w 10137998"/>
                <a:gd name="connsiteY50" fmla="*/ 442762 h 1395601"/>
                <a:gd name="connsiteX51" fmla="*/ 5296195 w 10137998"/>
                <a:gd name="connsiteY51" fmla="*/ 433137 h 1395601"/>
                <a:gd name="connsiteX52" fmla="*/ 5373197 w 10137998"/>
                <a:gd name="connsiteY52" fmla="*/ 423511 h 1395601"/>
                <a:gd name="connsiteX53" fmla="*/ 5440574 w 10137998"/>
                <a:gd name="connsiteY53" fmla="*/ 413886 h 1395601"/>
                <a:gd name="connsiteX54" fmla="*/ 5825584 w 10137998"/>
                <a:gd name="connsiteY54" fmla="*/ 394636 h 1395601"/>
                <a:gd name="connsiteX55" fmla="*/ 5892961 w 10137998"/>
                <a:gd name="connsiteY55" fmla="*/ 385010 h 1395601"/>
                <a:gd name="connsiteX56" fmla="*/ 5921837 w 10137998"/>
                <a:gd name="connsiteY56" fmla="*/ 375385 h 1395601"/>
                <a:gd name="connsiteX57" fmla="*/ 6210595 w 10137998"/>
                <a:gd name="connsiteY57" fmla="*/ 385010 h 1395601"/>
                <a:gd name="connsiteX58" fmla="*/ 6383849 w 10137998"/>
                <a:gd name="connsiteY58" fmla="*/ 375385 h 1395601"/>
                <a:gd name="connsiteX59" fmla="*/ 6393475 w 10137998"/>
                <a:gd name="connsiteY59" fmla="*/ 346509 h 1395601"/>
                <a:gd name="connsiteX60" fmla="*/ 6422350 w 10137998"/>
                <a:gd name="connsiteY60" fmla="*/ 327259 h 1395601"/>
                <a:gd name="connsiteX61" fmla="*/ 6470477 w 10137998"/>
                <a:gd name="connsiteY61" fmla="*/ 279132 h 1395601"/>
                <a:gd name="connsiteX62" fmla="*/ 6489727 w 10137998"/>
                <a:gd name="connsiteY62" fmla="*/ 250257 h 1395601"/>
                <a:gd name="connsiteX63" fmla="*/ 6547479 w 10137998"/>
                <a:gd name="connsiteY63" fmla="*/ 211756 h 1395601"/>
                <a:gd name="connsiteX64" fmla="*/ 6605230 w 10137998"/>
                <a:gd name="connsiteY64" fmla="*/ 182880 h 1395601"/>
                <a:gd name="connsiteX65" fmla="*/ 6634106 w 10137998"/>
                <a:gd name="connsiteY65" fmla="*/ 163629 h 1395601"/>
                <a:gd name="connsiteX66" fmla="*/ 6691858 w 10137998"/>
                <a:gd name="connsiteY66" fmla="*/ 144379 h 1395601"/>
                <a:gd name="connsiteX67" fmla="*/ 6720734 w 10137998"/>
                <a:gd name="connsiteY67" fmla="*/ 125128 h 1395601"/>
                <a:gd name="connsiteX68" fmla="*/ 6759235 w 10137998"/>
                <a:gd name="connsiteY68" fmla="*/ 115503 h 1395601"/>
                <a:gd name="connsiteX69" fmla="*/ 6788110 w 10137998"/>
                <a:gd name="connsiteY69" fmla="*/ 105878 h 1395601"/>
                <a:gd name="connsiteX70" fmla="*/ 6970990 w 10137998"/>
                <a:gd name="connsiteY70" fmla="*/ 86627 h 1395601"/>
                <a:gd name="connsiteX71" fmla="*/ 7144245 w 10137998"/>
                <a:gd name="connsiteY71" fmla="*/ 67377 h 1395601"/>
                <a:gd name="connsiteX72" fmla="*/ 7211622 w 10137998"/>
                <a:gd name="connsiteY72" fmla="*/ 57751 h 1395601"/>
                <a:gd name="connsiteX73" fmla="*/ 7423378 w 10137998"/>
                <a:gd name="connsiteY73" fmla="*/ 48126 h 1395601"/>
                <a:gd name="connsiteX74" fmla="*/ 7490755 w 10137998"/>
                <a:gd name="connsiteY74" fmla="*/ 28876 h 1395601"/>
                <a:gd name="connsiteX75" fmla="*/ 7664009 w 10137998"/>
                <a:gd name="connsiteY75" fmla="*/ 19250 h 1395601"/>
                <a:gd name="connsiteX76" fmla="*/ 7789138 w 10137998"/>
                <a:gd name="connsiteY76" fmla="*/ 0 h 1395601"/>
                <a:gd name="connsiteX77" fmla="*/ 7952767 w 10137998"/>
                <a:gd name="connsiteY77" fmla="*/ 9625 h 1395601"/>
                <a:gd name="connsiteX78" fmla="*/ 8097146 w 10137998"/>
                <a:gd name="connsiteY78" fmla="*/ 38501 h 1395601"/>
                <a:gd name="connsiteX79" fmla="*/ 8126022 w 10137998"/>
                <a:gd name="connsiteY79" fmla="*/ 48126 h 1395601"/>
                <a:gd name="connsiteX80" fmla="*/ 8203024 w 10137998"/>
                <a:gd name="connsiteY80" fmla="*/ 67377 h 1395601"/>
                <a:gd name="connsiteX81" fmla="*/ 8241525 w 10137998"/>
                <a:gd name="connsiteY81" fmla="*/ 86627 h 1395601"/>
                <a:gd name="connsiteX82" fmla="*/ 8376279 w 10137998"/>
                <a:gd name="connsiteY82" fmla="*/ 115503 h 1395601"/>
                <a:gd name="connsiteX83" fmla="*/ 8434030 w 10137998"/>
                <a:gd name="connsiteY83" fmla="*/ 134753 h 1395601"/>
                <a:gd name="connsiteX84" fmla="*/ 8511033 w 10137998"/>
                <a:gd name="connsiteY84" fmla="*/ 154004 h 1395601"/>
                <a:gd name="connsiteX85" fmla="*/ 8539908 w 10137998"/>
                <a:gd name="connsiteY85" fmla="*/ 182880 h 1395601"/>
                <a:gd name="connsiteX86" fmla="*/ 8616910 w 10137998"/>
                <a:gd name="connsiteY86" fmla="*/ 231006 h 1395601"/>
                <a:gd name="connsiteX87" fmla="*/ 8665037 w 10137998"/>
                <a:gd name="connsiteY87" fmla="*/ 317633 h 1395601"/>
                <a:gd name="connsiteX88" fmla="*/ 8655411 w 10137998"/>
                <a:gd name="connsiteY88" fmla="*/ 413886 h 1395601"/>
                <a:gd name="connsiteX89" fmla="*/ 8645786 w 10137998"/>
                <a:gd name="connsiteY89" fmla="*/ 442762 h 1395601"/>
                <a:gd name="connsiteX90" fmla="*/ 8616910 w 10137998"/>
                <a:gd name="connsiteY90" fmla="*/ 452387 h 1395601"/>
                <a:gd name="connsiteX91" fmla="*/ 8597660 w 10137998"/>
                <a:gd name="connsiteY91" fmla="*/ 481263 h 1395601"/>
                <a:gd name="connsiteX92" fmla="*/ 8665037 w 10137998"/>
                <a:gd name="connsiteY92" fmla="*/ 519764 h 1395601"/>
                <a:gd name="connsiteX93" fmla="*/ 8641726 w 10137998"/>
                <a:gd name="connsiteY93" fmla="*/ 496052 h 1395601"/>
                <a:gd name="connsiteX94" fmla="*/ 8771416 w 10137998"/>
                <a:gd name="connsiteY94" fmla="*/ 510640 h 1395601"/>
                <a:gd name="connsiteX95" fmla="*/ 8867368 w 10137998"/>
                <a:gd name="connsiteY95" fmla="*/ 477203 h 1395601"/>
                <a:gd name="connsiteX96" fmla="*/ 8968082 w 10137998"/>
                <a:gd name="connsiteY96" fmla="*/ 472139 h 1395601"/>
                <a:gd name="connsiteX97" fmla="*/ 9030797 w 10137998"/>
                <a:gd name="connsiteY97" fmla="*/ 486225 h 1395601"/>
                <a:gd name="connsiteX98" fmla="*/ 9175176 w 10137998"/>
                <a:gd name="connsiteY98" fmla="*/ 490888 h 1395601"/>
                <a:gd name="connsiteX99" fmla="*/ 9483184 w 10137998"/>
                <a:gd name="connsiteY99" fmla="*/ 510139 h 1395601"/>
                <a:gd name="connsiteX100" fmla="*/ 9512060 w 10137998"/>
                <a:gd name="connsiteY100" fmla="*/ 519764 h 1395601"/>
                <a:gd name="connsiteX101" fmla="*/ 9550561 w 10137998"/>
                <a:gd name="connsiteY101" fmla="*/ 529389 h 1395601"/>
                <a:gd name="connsiteX102" fmla="*/ 9579437 w 10137998"/>
                <a:gd name="connsiteY102" fmla="*/ 539015 h 1395601"/>
                <a:gd name="connsiteX103" fmla="*/ 9627563 w 10137998"/>
                <a:gd name="connsiteY103" fmla="*/ 548640 h 1395601"/>
                <a:gd name="connsiteX104" fmla="*/ 9685315 w 10137998"/>
                <a:gd name="connsiteY104" fmla="*/ 567890 h 1395601"/>
                <a:gd name="connsiteX105" fmla="*/ 9771942 w 10137998"/>
                <a:gd name="connsiteY105" fmla="*/ 596766 h 1395601"/>
                <a:gd name="connsiteX106" fmla="*/ 9800818 w 10137998"/>
                <a:gd name="connsiteY106" fmla="*/ 606391 h 1395601"/>
                <a:gd name="connsiteX107" fmla="*/ 9829694 w 10137998"/>
                <a:gd name="connsiteY107" fmla="*/ 616017 h 1395601"/>
                <a:gd name="connsiteX108" fmla="*/ 9925946 w 10137998"/>
                <a:gd name="connsiteY108" fmla="*/ 635267 h 1395601"/>
                <a:gd name="connsiteX109" fmla="*/ 10051075 w 10137998"/>
                <a:gd name="connsiteY109" fmla="*/ 741145 h 1395601"/>
                <a:gd name="connsiteX110" fmla="*/ 10108826 w 10137998"/>
                <a:gd name="connsiteY110" fmla="*/ 798897 h 1395601"/>
                <a:gd name="connsiteX111" fmla="*/ 10118451 w 10137998"/>
                <a:gd name="connsiteY111" fmla="*/ 827772 h 1395601"/>
                <a:gd name="connsiteX112" fmla="*/ 10137702 w 10137998"/>
                <a:gd name="connsiteY112" fmla="*/ 856648 h 1395601"/>
                <a:gd name="connsiteX113" fmla="*/ 10128077 w 10137998"/>
                <a:gd name="connsiteY113" fmla="*/ 885524 h 1395601"/>
                <a:gd name="connsiteX114" fmla="*/ 10070325 w 10137998"/>
                <a:gd name="connsiteY114" fmla="*/ 933650 h 1395601"/>
                <a:gd name="connsiteX115" fmla="*/ 10022199 w 10137998"/>
                <a:gd name="connsiteY115" fmla="*/ 972151 h 1395601"/>
                <a:gd name="connsiteX116" fmla="*/ 10002948 w 10137998"/>
                <a:gd name="connsiteY116" fmla="*/ 1001027 h 1395601"/>
                <a:gd name="connsiteX117" fmla="*/ 9916321 w 10137998"/>
                <a:gd name="connsiteY117" fmla="*/ 1049153 h 1395601"/>
                <a:gd name="connsiteX118" fmla="*/ 9887445 w 10137998"/>
                <a:gd name="connsiteY118" fmla="*/ 1068404 h 1395601"/>
                <a:gd name="connsiteX119" fmla="*/ 9791193 w 10137998"/>
                <a:gd name="connsiteY119" fmla="*/ 1097280 h 1395601"/>
                <a:gd name="connsiteX120" fmla="*/ 9762317 w 10137998"/>
                <a:gd name="connsiteY120" fmla="*/ 1106905 h 1395601"/>
                <a:gd name="connsiteX121" fmla="*/ 9607611 w 10137998"/>
                <a:gd name="connsiteY121" fmla="*/ 1154731 h 1395601"/>
                <a:gd name="connsiteX122" fmla="*/ 9516522 w 10137998"/>
                <a:gd name="connsiteY122" fmla="*/ 1183406 h 1395601"/>
                <a:gd name="connsiteX123" fmla="*/ 9444282 w 10137998"/>
                <a:gd name="connsiteY123" fmla="*/ 1207318 h 1395601"/>
                <a:gd name="connsiteX124" fmla="*/ 9372343 w 10137998"/>
                <a:gd name="connsiteY124" fmla="*/ 1202656 h 1395601"/>
                <a:gd name="connsiteX125" fmla="*/ 9219041 w 10137998"/>
                <a:gd name="connsiteY125" fmla="*/ 1217045 h 1395601"/>
                <a:gd name="connsiteX126" fmla="*/ 8761891 w 10137998"/>
                <a:gd name="connsiteY126" fmla="*/ 1231532 h 1395601"/>
                <a:gd name="connsiteX127" fmla="*/ 8511033 w 10137998"/>
                <a:gd name="connsiteY127" fmla="*/ 1193532 h 1395601"/>
                <a:gd name="connsiteX128" fmla="*/ 8472531 w 10137998"/>
                <a:gd name="connsiteY128" fmla="*/ 1212783 h 1395601"/>
                <a:gd name="connsiteX129" fmla="*/ 8414780 w 10137998"/>
                <a:gd name="connsiteY129" fmla="*/ 1251284 h 1395601"/>
                <a:gd name="connsiteX130" fmla="*/ 8347403 w 10137998"/>
                <a:gd name="connsiteY130" fmla="*/ 1270535 h 1395601"/>
                <a:gd name="connsiteX131" fmla="*/ 8318527 w 10137998"/>
                <a:gd name="connsiteY131" fmla="*/ 1280160 h 1395601"/>
                <a:gd name="connsiteX132" fmla="*/ 8081655 w 10137998"/>
                <a:gd name="connsiteY132" fmla="*/ 1337510 h 1395601"/>
                <a:gd name="connsiteX133" fmla="*/ 7933416 w 10137998"/>
                <a:gd name="connsiteY133" fmla="*/ 1361424 h 1395601"/>
                <a:gd name="connsiteX134" fmla="*/ 7663308 w 10137998"/>
                <a:gd name="connsiteY134" fmla="*/ 1380774 h 1395601"/>
                <a:gd name="connsiteX135" fmla="*/ 7326524 w 10137998"/>
                <a:gd name="connsiteY135" fmla="*/ 1380774 h 1395601"/>
                <a:gd name="connsiteX136" fmla="*/ 7111811 w 10137998"/>
                <a:gd name="connsiteY136" fmla="*/ 1366386 h 1395601"/>
                <a:gd name="connsiteX137" fmla="*/ 6938154 w 10137998"/>
                <a:gd name="connsiteY137" fmla="*/ 1342374 h 1395601"/>
                <a:gd name="connsiteX138" fmla="*/ 6735222 w 10137998"/>
                <a:gd name="connsiteY138" fmla="*/ 1304073 h 1395601"/>
                <a:gd name="connsiteX139" fmla="*/ 6686995 w 10137998"/>
                <a:gd name="connsiteY139" fmla="*/ 1294347 h 1395601"/>
                <a:gd name="connsiteX140" fmla="*/ 6653357 w 10137998"/>
                <a:gd name="connsiteY140" fmla="*/ 1289484 h 1395601"/>
                <a:gd name="connsiteX141" fmla="*/ 6624481 w 10137998"/>
                <a:gd name="connsiteY141" fmla="*/ 1270133 h 1395601"/>
                <a:gd name="connsiteX142" fmla="*/ 6571491 w 10137998"/>
                <a:gd name="connsiteY142" fmla="*/ 1255445 h 1395601"/>
                <a:gd name="connsiteX143" fmla="*/ 6523567 w 10137998"/>
                <a:gd name="connsiteY143" fmla="*/ 1231432 h 1395601"/>
                <a:gd name="connsiteX144" fmla="*/ 6489928 w 10137998"/>
                <a:gd name="connsiteY144" fmla="*/ 1178743 h 1395601"/>
                <a:gd name="connsiteX145" fmla="*/ 6451627 w 10137998"/>
                <a:gd name="connsiteY145" fmla="*/ 1173680 h 1395601"/>
                <a:gd name="connsiteX146" fmla="*/ 6427514 w 10137998"/>
                <a:gd name="connsiteY146" fmla="*/ 1158992 h 1395601"/>
                <a:gd name="connsiteX147" fmla="*/ 6369963 w 10137998"/>
                <a:gd name="connsiteY147" fmla="*/ 1058478 h 1395601"/>
                <a:gd name="connsiteX148" fmla="*/ 6316473 w 10137998"/>
                <a:gd name="connsiteY148" fmla="*/ 981777 h 1395601"/>
                <a:gd name="connsiteX149" fmla="*/ 6220220 w 10137998"/>
                <a:gd name="connsiteY149" fmla="*/ 962526 h 1395601"/>
                <a:gd name="connsiteX150" fmla="*/ 6191344 w 10137998"/>
                <a:gd name="connsiteY150" fmla="*/ 943276 h 1395601"/>
                <a:gd name="connsiteX151" fmla="*/ 6056590 w 10137998"/>
                <a:gd name="connsiteY151" fmla="*/ 943276 h 1395601"/>
                <a:gd name="connsiteX152" fmla="*/ 5998538 w 10137998"/>
                <a:gd name="connsiteY152" fmla="*/ 986539 h 1395601"/>
                <a:gd name="connsiteX153" fmla="*/ 6031475 w 10137998"/>
                <a:gd name="connsiteY153" fmla="*/ 1044591 h 1395601"/>
                <a:gd name="connsiteX154" fmla="*/ 6026612 w 10137998"/>
                <a:gd name="connsiteY154" fmla="*/ 1102043 h 1395601"/>
                <a:gd name="connsiteX155" fmla="*/ 5993174 w 10137998"/>
                <a:gd name="connsiteY155" fmla="*/ 1173981 h 1395601"/>
                <a:gd name="connsiteX156" fmla="*/ 5854460 w 10137998"/>
                <a:gd name="connsiteY156" fmla="*/ 1255545 h 1395601"/>
                <a:gd name="connsiteX157" fmla="*/ 5796708 w 10137998"/>
                <a:gd name="connsiteY157" fmla="*/ 1265271 h 1395601"/>
                <a:gd name="connsiteX158" fmla="*/ 5738957 w 10137998"/>
                <a:gd name="connsiteY158" fmla="*/ 1289484 h 1395601"/>
                <a:gd name="connsiteX159" fmla="*/ 5671981 w 10137998"/>
                <a:gd name="connsiteY159" fmla="*/ 1313498 h 1395601"/>
                <a:gd name="connsiteX160" fmla="*/ 5565802 w 10137998"/>
                <a:gd name="connsiteY160" fmla="*/ 1337711 h 1395601"/>
                <a:gd name="connsiteX161" fmla="*/ 5398513 w 10137998"/>
                <a:gd name="connsiteY161" fmla="*/ 1371149 h 1395601"/>
                <a:gd name="connsiteX162" fmla="*/ 5049697 w 10137998"/>
                <a:gd name="connsiteY162" fmla="*/ 1390299 h 1395601"/>
                <a:gd name="connsiteX163" fmla="*/ 4809767 w 10137998"/>
                <a:gd name="connsiteY163" fmla="*/ 1390499 h 1395601"/>
                <a:gd name="connsiteX164" fmla="*/ 4714117 w 10137998"/>
                <a:gd name="connsiteY164" fmla="*/ 1390600 h 1395601"/>
                <a:gd name="connsiteX165" fmla="*/ 4545424 w 10137998"/>
                <a:gd name="connsiteY165" fmla="*/ 1376412 h 1395601"/>
                <a:gd name="connsiteX166" fmla="*/ 4458797 w 10137998"/>
                <a:gd name="connsiteY166" fmla="*/ 1357162 h 1395601"/>
                <a:gd name="connsiteX167" fmla="*/ 4401045 w 10137998"/>
                <a:gd name="connsiteY167" fmla="*/ 1328286 h 1395601"/>
                <a:gd name="connsiteX168" fmla="*/ 4381795 w 10137998"/>
                <a:gd name="connsiteY168" fmla="*/ 1332748 h 1395601"/>
                <a:gd name="connsiteX169" fmla="*/ 4348156 w 10137998"/>
                <a:gd name="connsiteY169" fmla="*/ 1323122 h 1395601"/>
                <a:gd name="connsiteX170" fmla="*/ 4304993 w 10137998"/>
                <a:gd name="connsiteY170" fmla="*/ 1313397 h 1395601"/>
                <a:gd name="connsiteX171" fmla="*/ 4271254 w 10137998"/>
                <a:gd name="connsiteY171" fmla="*/ 1289484 h 1395601"/>
                <a:gd name="connsiteX172" fmla="*/ 4184627 w 10137998"/>
                <a:gd name="connsiteY172" fmla="*/ 1255645 h 1395601"/>
                <a:gd name="connsiteX173" fmla="*/ 4131939 w 10137998"/>
                <a:gd name="connsiteY173" fmla="*/ 1222208 h 1395601"/>
                <a:gd name="connsiteX174" fmla="*/ 4078749 w 10137998"/>
                <a:gd name="connsiteY174" fmla="*/ 1188569 h 1395601"/>
                <a:gd name="connsiteX175" fmla="*/ 4030924 w 10137998"/>
                <a:gd name="connsiteY175" fmla="*/ 1001228 h 1395601"/>
                <a:gd name="connsiteX176" fmla="*/ 4064161 w 10137998"/>
                <a:gd name="connsiteY176" fmla="*/ 972151 h 1395601"/>
                <a:gd name="connsiteX177" fmla="*/ 3996684 w 10137998"/>
                <a:gd name="connsiteY177" fmla="*/ 966788 h 1395601"/>
                <a:gd name="connsiteX178" fmla="*/ 3953320 w 10137998"/>
                <a:gd name="connsiteY178" fmla="*/ 957163 h 1395601"/>
                <a:gd name="connsiteX179" fmla="*/ 3829194 w 10137998"/>
                <a:gd name="connsiteY179" fmla="*/ 942674 h 1395601"/>
                <a:gd name="connsiteX180" fmla="*/ 3578135 w 10137998"/>
                <a:gd name="connsiteY180" fmla="*/ 904173 h 1395601"/>
                <a:gd name="connsiteX181" fmla="*/ 3380767 w 10137998"/>
                <a:gd name="connsiteY181" fmla="*/ 837398 h 1395601"/>
                <a:gd name="connsiteX182" fmla="*/ 3323016 w 10137998"/>
                <a:gd name="connsiteY182" fmla="*/ 856648 h 1395601"/>
                <a:gd name="connsiteX183" fmla="*/ 3265264 w 10137998"/>
                <a:gd name="connsiteY183" fmla="*/ 885524 h 1395601"/>
                <a:gd name="connsiteX184" fmla="*/ 3236388 w 10137998"/>
                <a:gd name="connsiteY184" fmla="*/ 904775 h 1395601"/>
                <a:gd name="connsiteX185" fmla="*/ 3178637 w 10137998"/>
                <a:gd name="connsiteY185" fmla="*/ 924025 h 1395601"/>
                <a:gd name="connsiteX186" fmla="*/ 3101635 w 10137998"/>
                <a:gd name="connsiteY186" fmla="*/ 943276 h 1395601"/>
                <a:gd name="connsiteX187" fmla="*/ 2947630 w 10137998"/>
                <a:gd name="connsiteY187" fmla="*/ 962526 h 1395601"/>
                <a:gd name="connsiteX188" fmla="*/ 2601121 w 10137998"/>
                <a:gd name="connsiteY188" fmla="*/ 981777 h 1395601"/>
                <a:gd name="connsiteX189" fmla="*/ 2273862 w 10137998"/>
                <a:gd name="connsiteY189" fmla="*/ 972151 h 1395601"/>
                <a:gd name="connsiteX190" fmla="*/ 2206485 w 10137998"/>
                <a:gd name="connsiteY190" fmla="*/ 962526 h 1395601"/>
                <a:gd name="connsiteX191" fmla="*/ 2071731 w 10137998"/>
                <a:gd name="connsiteY191" fmla="*/ 972151 h 1395601"/>
                <a:gd name="connsiteX192" fmla="*/ 2013980 w 10137998"/>
                <a:gd name="connsiteY192" fmla="*/ 991402 h 1395601"/>
                <a:gd name="connsiteX193" fmla="*/ 1946603 w 10137998"/>
                <a:gd name="connsiteY193" fmla="*/ 1029903 h 1395601"/>
                <a:gd name="connsiteX194" fmla="*/ 1859976 w 10137998"/>
                <a:gd name="connsiteY194" fmla="*/ 1049153 h 1395601"/>
                <a:gd name="connsiteX195" fmla="*/ 1831100 w 10137998"/>
                <a:gd name="connsiteY195" fmla="*/ 1078029 h 1395601"/>
                <a:gd name="connsiteX196" fmla="*/ 1792599 w 10137998"/>
                <a:gd name="connsiteY196" fmla="*/ 1087655 h 1395601"/>
                <a:gd name="connsiteX197" fmla="*/ 1725222 w 10137998"/>
                <a:gd name="connsiteY197" fmla="*/ 1106905 h 1395601"/>
                <a:gd name="connsiteX198" fmla="*/ 1638595 w 10137998"/>
                <a:gd name="connsiteY198" fmla="*/ 1116530 h 1395601"/>
                <a:gd name="connsiteX199" fmla="*/ 1523091 w 10137998"/>
                <a:gd name="connsiteY199" fmla="*/ 1135781 h 1395601"/>
                <a:gd name="connsiteX200" fmla="*/ 1359462 w 10137998"/>
                <a:gd name="connsiteY200" fmla="*/ 1155031 h 1395601"/>
                <a:gd name="connsiteX201" fmla="*/ 1041828 w 10137998"/>
                <a:gd name="connsiteY201" fmla="*/ 1174282 h 1395601"/>
                <a:gd name="connsiteX202" fmla="*/ 1003327 w 10137998"/>
                <a:gd name="connsiteY202" fmla="*/ 1183907 h 1395601"/>
                <a:gd name="connsiteX203" fmla="*/ 868574 w 10137998"/>
                <a:gd name="connsiteY203" fmla="*/ 1193532 h 1395601"/>
                <a:gd name="connsiteX204" fmla="*/ 665841 w 10137998"/>
                <a:gd name="connsiteY204" fmla="*/ 1183907 h 1395601"/>
                <a:gd name="connsiteX205" fmla="*/ 541315 w 10137998"/>
                <a:gd name="connsiteY205" fmla="*/ 1164657 h 1395601"/>
                <a:gd name="connsiteX206" fmla="*/ 483563 w 10137998"/>
                <a:gd name="connsiteY206" fmla="*/ 1155031 h 1395601"/>
                <a:gd name="connsiteX207" fmla="*/ 348809 w 10137998"/>
                <a:gd name="connsiteY207" fmla="*/ 1116530 h 1395601"/>
                <a:gd name="connsiteX208" fmla="*/ 310308 w 10137998"/>
                <a:gd name="connsiteY208" fmla="*/ 1097280 h 1395601"/>
                <a:gd name="connsiteX209" fmla="*/ 281433 w 10137998"/>
                <a:gd name="connsiteY209" fmla="*/ 1078029 h 1395601"/>
                <a:gd name="connsiteX210" fmla="*/ 233306 w 10137998"/>
                <a:gd name="connsiteY210" fmla="*/ 1068404 h 1395601"/>
                <a:gd name="connsiteX211" fmla="*/ 194805 w 10137998"/>
                <a:gd name="connsiteY211" fmla="*/ 1058779 h 1395601"/>
                <a:gd name="connsiteX212" fmla="*/ 137054 w 10137998"/>
                <a:gd name="connsiteY212" fmla="*/ 1039528 h 1395601"/>
                <a:gd name="connsiteX213" fmla="*/ 83964 w 10137998"/>
                <a:gd name="connsiteY213" fmla="*/ 1001228 h 1395601"/>
                <a:gd name="connsiteX214" fmla="*/ 11925 w 10137998"/>
                <a:gd name="connsiteY214" fmla="*/ 904775 h 1395601"/>
                <a:gd name="connsiteX215" fmla="*/ 2300 w 10137998"/>
                <a:gd name="connsiteY215" fmla="*/ 875899 h 1395601"/>
                <a:gd name="connsiteX216" fmla="*/ 35738 w 10137998"/>
                <a:gd name="connsiteY216" fmla="*/ 798897 h 1395601"/>
                <a:gd name="connsiteX217" fmla="*/ 79302 w 10137998"/>
                <a:gd name="connsiteY217" fmla="*/ 760396 h 1395601"/>
                <a:gd name="connsiteX218" fmla="*/ 137054 w 10137998"/>
                <a:gd name="connsiteY218" fmla="*/ 741145 h 1395601"/>
                <a:gd name="connsiteX219" fmla="*/ 165929 w 10137998"/>
                <a:gd name="connsiteY219" fmla="*/ 731520 h 1395601"/>
                <a:gd name="connsiteX220" fmla="*/ 238369 w 10137998"/>
                <a:gd name="connsiteY220" fmla="*/ 693320 h 1395601"/>
                <a:gd name="connsiteX221" fmla="*/ 305846 w 10137998"/>
                <a:gd name="connsiteY221" fmla="*/ 669306 h 1395601"/>
                <a:gd name="connsiteX222" fmla="*/ 363397 w 10137998"/>
                <a:gd name="connsiteY222" fmla="*/ 654919 h 1395601"/>
                <a:gd name="connsiteX223" fmla="*/ 445363 w 10137998"/>
                <a:gd name="connsiteY223" fmla="*/ 631005 h 1395601"/>
                <a:gd name="connsiteX224" fmla="*/ 512740 w 10137998"/>
                <a:gd name="connsiteY224" fmla="*/ 611856 h 1395601"/>
                <a:gd name="connsiteX225" fmla="*/ 580016 w 10137998"/>
                <a:gd name="connsiteY225" fmla="*/ 625943 h 1395601"/>
                <a:gd name="connsiteX226" fmla="*/ 608892 w 10137998"/>
                <a:gd name="connsiteY226" fmla="*/ 606792 h 1395601"/>
                <a:gd name="connsiteX227" fmla="*/ 685694 w 10137998"/>
                <a:gd name="connsiteY227" fmla="*/ 606391 h 1395601"/>
                <a:gd name="connsiteX228" fmla="*/ 671305 w 10137998"/>
                <a:gd name="connsiteY228" fmla="*/ 562928 h 1395601"/>
                <a:gd name="connsiteX229" fmla="*/ 608691 w 10137998"/>
                <a:gd name="connsiteY229" fmla="*/ 543376 h 1395601"/>
                <a:gd name="connsiteX230" fmla="*/ 541415 w 10137998"/>
                <a:gd name="connsiteY230" fmla="*/ 519363 h 1395601"/>
                <a:gd name="connsiteX231" fmla="*/ 498352 w 10137998"/>
                <a:gd name="connsiteY231" fmla="*/ 495249 h 1395601"/>
                <a:gd name="connsiteX232" fmla="*/ 455289 w 10137998"/>
                <a:gd name="connsiteY232" fmla="*/ 427973 h 1395601"/>
                <a:gd name="connsiteX233" fmla="*/ 431276 w 10137998"/>
                <a:gd name="connsiteY233" fmla="*/ 317533 h 1395601"/>
                <a:gd name="connsiteX234" fmla="*/ 502814 w 10137998"/>
                <a:gd name="connsiteY234" fmla="*/ 221381 h 1395601"/>
                <a:gd name="connsiteX235" fmla="*/ 531689 w 10137998"/>
                <a:gd name="connsiteY235" fmla="*/ 202130 h 1395601"/>
                <a:gd name="connsiteX236" fmla="*/ 637567 w 10137998"/>
                <a:gd name="connsiteY236" fmla="*/ 182880 h 1395601"/>
                <a:gd name="connsiteX0" fmla="*/ 637567 w 10137998"/>
                <a:gd name="connsiteY0" fmla="*/ 182880 h 1395601"/>
                <a:gd name="connsiteX1" fmla="*/ 695319 w 10137998"/>
                <a:gd name="connsiteY1" fmla="*/ 173255 h 1395601"/>
                <a:gd name="connsiteX2" fmla="*/ 753070 w 10137998"/>
                <a:gd name="connsiteY2" fmla="*/ 154004 h 1395601"/>
                <a:gd name="connsiteX3" fmla="*/ 781946 w 10137998"/>
                <a:gd name="connsiteY3" fmla="*/ 134753 h 1395601"/>
                <a:gd name="connsiteX4" fmla="*/ 878199 w 10137998"/>
                <a:gd name="connsiteY4" fmla="*/ 125128 h 1395601"/>
                <a:gd name="connsiteX5" fmla="*/ 1061079 w 10137998"/>
                <a:gd name="connsiteY5" fmla="*/ 115503 h 1395601"/>
                <a:gd name="connsiteX6" fmla="*/ 1099580 w 10137998"/>
                <a:gd name="connsiteY6" fmla="*/ 105878 h 1395601"/>
                <a:gd name="connsiteX7" fmla="*/ 1301710 w 10137998"/>
                <a:gd name="connsiteY7" fmla="*/ 86627 h 1395601"/>
                <a:gd name="connsiteX8" fmla="*/ 1495820 w 10137998"/>
                <a:gd name="connsiteY8" fmla="*/ 86828 h 1395601"/>
                <a:gd name="connsiteX9" fmla="*/ 1662909 w 10137998"/>
                <a:gd name="connsiteY9" fmla="*/ 82265 h 1395601"/>
                <a:gd name="connsiteX10" fmla="*/ 1691784 w 10137998"/>
                <a:gd name="connsiteY10" fmla="*/ 82366 h 1395601"/>
                <a:gd name="connsiteX11" fmla="*/ 1740011 w 10137998"/>
                <a:gd name="connsiteY11" fmla="*/ 96954 h 1395601"/>
                <a:gd name="connsiteX12" fmla="*/ 1793301 w 10137998"/>
                <a:gd name="connsiteY12" fmla="*/ 87730 h 1395601"/>
                <a:gd name="connsiteX13" fmla="*/ 1874564 w 10137998"/>
                <a:gd name="connsiteY13" fmla="*/ 111743 h 1395601"/>
                <a:gd name="connsiteX14" fmla="*/ 1978554 w 10137998"/>
                <a:gd name="connsiteY14" fmla="*/ 114919 h 1395601"/>
                <a:gd name="connsiteX15" fmla="*/ 2057143 w 10137998"/>
                <a:gd name="connsiteY15" fmla="*/ 125830 h 1395601"/>
                <a:gd name="connsiteX16" fmla="*/ 2110132 w 10137998"/>
                <a:gd name="connsiteY16" fmla="*/ 139917 h 1395601"/>
                <a:gd name="connsiteX17" fmla="*/ 2139108 w 10137998"/>
                <a:gd name="connsiteY17" fmla="*/ 154305 h 1395601"/>
                <a:gd name="connsiteX18" fmla="*/ 2177509 w 10137998"/>
                <a:gd name="connsiteY18" fmla="*/ 163930 h 1395601"/>
                <a:gd name="connsiteX19" fmla="*/ 2321988 w 10137998"/>
                <a:gd name="connsiteY19" fmla="*/ 211756 h 1395601"/>
                <a:gd name="connsiteX20" fmla="*/ 2370115 w 10137998"/>
                <a:gd name="connsiteY20" fmla="*/ 221381 h 1395601"/>
                <a:gd name="connsiteX21" fmla="*/ 2427866 w 10137998"/>
                <a:gd name="connsiteY21" fmla="*/ 269507 h 1395601"/>
                <a:gd name="connsiteX22" fmla="*/ 2485618 w 10137998"/>
                <a:gd name="connsiteY22" fmla="*/ 308008 h 1395601"/>
                <a:gd name="connsiteX23" fmla="*/ 2504868 w 10137998"/>
                <a:gd name="connsiteY23" fmla="*/ 336884 h 1395601"/>
                <a:gd name="connsiteX24" fmla="*/ 2572245 w 10137998"/>
                <a:gd name="connsiteY24" fmla="*/ 365760 h 1395601"/>
                <a:gd name="connsiteX25" fmla="*/ 2629997 w 10137998"/>
                <a:gd name="connsiteY25" fmla="*/ 375385 h 1395601"/>
                <a:gd name="connsiteX26" fmla="*/ 2658873 w 10137998"/>
                <a:gd name="connsiteY26" fmla="*/ 385010 h 1395601"/>
                <a:gd name="connsiteX27" fmla="*/ 2716624 w 10137998"/>
                <a:gd name="connsiteY27" fmla="*/ 394636 h 1395601"/>
                <a:gd name="connsiteX28" fmla="*/ 2745500 w 10137998"/>
                <a:gd name="connsiteY28" fmla="*/ 404261 h 1395601"/>
                <a:gd name="connsiteX29" fmla="*/ 2793626 w 10137998"/>
                <a:gd name="connsiteY29" fmla="*/ 413886 h 1395601"/>
                <a:gd name="connsiteX30" fmla="*/ 2832127 w 10137998"/>
                <a:gd name="connsiteY30" fmla="*/ 423511 h 1395601"/>
                <a:gd name="connsiteX31" fmla="*/ 3140136 w 10137998"/>
                <a:gd name="connsiteY31" fmla="*/ 423511 h 1395601"/>
                <a:gd name="connsiteX32" fmla="*/ 3169011 w 10137998"/>
                <a:gd name="connsiteY32" fmla="*/ 433137 h 1395601"/>
                <a:gd name="connsiteX33" fmla="*/ 3274889 w 10137998"/>
                <a:gd name="connsiteY33" fmla="*/ 442762 h 1395601"/>
                <a:gd name="connsiteX34" fmla="*/ 3515521 w 10137998"/>
                <a:gd name="connsiteY34" fmla="*/ 442762 h 1395601"/>
                <a:gd name="connsiteX35" fmla="*/ 3611774 w 10137998"/>
                <a:gd name="connsiteY35" fmla="*/ 413886 h 1395601"/>
                <a:gd name="connsiteX36" fmla="*/ 3688776 w 10137998"/>
                <a:gd name="connsiteY36" fmla="*/ 394636 h 1395601"/>
                <a:gd name="connsiteX37" fmla="*/ 3842780 w 10137998"/>
                <a:gd name="connsiteY37" fmla="*/ 404261 h 1395601"/>
                <a:gd name="connsiteX38" fmla="*/ 4064161 w 10137998"/>
                <a:gd name="connsiteY38" fmla="*/ 385010 h 1395601"/>
                <a:gd name="connsiteX39" fmla="*/ 4102662 w 10137998"/>
                <a:gd name="connsiteY39" fmla="*/ 375385 h 1395601"/>
                <a:gd name="connsiteX40" fmla="*/ 4179664 w 10137998"/>
                <a:gd name="connsiteY40" fmla="*/ 365760 h 1395601"/>
                <a:gd name="connsiteX41" fmla="*/ 4458797 w 10137998"/>
                <a:gd name="connsiteY41" fmla="*/ 385010 h 1395601"/>
                <a:gd name="connsiteX42" fmla="*/ 4699428 w 10137998"/>
                <a:gd name="connsiteY42" fmla="*/ 404261 h 1395601"/>
                <a:gd name="connsiteX43" fmla="*/ 4814931 w 10137998"/>
                <a:gd name="connsiteY43" fmla="*/ 423511 h 1395601"/>
                <a:gd name="connsiteX44" fmla="*/ 4843807 w 10137998"/>
                <a:gd name="connsiteY44" fmla="*/ 433137 h 1395601"/>
                <a:gd name="connsiteX45" fmla="*/ 4930435 w 10137998"/>
                <a:gd name="connsiteY45" fmla="*/ 442762 h 1395601"/>
                <a:gd name="connsiteX46" fmla="*/ 5017062 w 10137998"/>
                <a:gd name="connsiteY46" fmla="*/ 481263 h 1395601"/>
                <a:gd name="connsiteX47" fmla="*/ 5065188 w 10137998"/>
                <a:gd name="connsiteY47" fmla="*/ 490888 h 1395601"/>
                <a:gd name="connsiteX48" fmla="*/ 5094064 w 10137998"/>
                <a:gd name="connsiteY48" fmla="*/ 500513 h 1395601"/>
                <a:gd name="connsiteX49" fmla="*/ 5171066 w 10137998"/>
                <a:gd name="connsiteY49" fmla="*/ 471638 h 1395601"/>
                <a:gd name="connsiteX50" fmla="*/ 5199942 w 10137998"/>
                <a:gd name="connsiteY50" fmla="*/ 442762 h 1395601"/>
                <a:gd name="connsiteX51" fmla="*/ 5296195 w 10137998"/>
                <a:gd name="connsiteY51" fmla="*/ 433137 h 1395601"/>
                <a:gd name="connsiteX52" fmla="*/ 5373197 w 10137998"/>
                <a:gd name="connsiteY52" fmla="*/ 423511 h 1395601"/>
                <a:gd name="connsiteX53" fmla="*/ 5440574 w 10137998"/>
                <a:gd name="connsiteY53" fmla="*/ 413886 h 1395601"/>
                <a:gd name="connsiteX54" fmla="*/ 5825584 w 10137998"/>
                <a:gd name="connsiteY54" fmla="*/ 394636 h 1395601"/>
                <a:gd name="connsiteX55" fmla="*/ 5892961 w 10137998"/>
                <a:gd name="connsiteY55" fmla="*/ 385010 h 1395601"/>
                <a:gd name="connsiteX56" fmla="*/ 5921837 w 10137998"/>
                <a:gd name="connsiteY56" fmla="*/ 375385 h 1395601"/>
                <a:gd name="connsiteX57" fmla="*/ 6210595 w 10137998"/>
                <a:gd name="connsiteY57" fmla="*/ 385010 h 1395601"/>
                <a:gd name="connsiteX58" fmla="*/ 6383849 w 10137998"/>
                <a:gd name="connsiteY58" fmla="*/ 375385 h 1395601"/>
                <a:gd name="connsiteX59" fmla="*/ 6393475 w 10137998"/>
                <a:gd name="connsiteY59" fmla="*/ 346509 h 1395601"/>
                <a:gd name="connsiteX60" fmla="*/ 6422350 w 10137998"/>
                <a:gd name="connsiteY60" fmla="*/ 327259 h 1395601"/>
                <a:gd name="connsiteX61" fmla="*/ 6470477 w 10137998"/>
                <a:gd name="connsiteY61" fmla="*/ 279132 h 1395601"/>
                <a:gd name="connsiteX62" fmla="*/ 6489727 w 10137998"/>
                <a:gd name="connsiteY62" fmla="*/ 250257 h 1395601"/>
                <a:gd name="connsiteX63" fmla="*/ 6547479 w 10137998"/>
                <a:gd name="connsiteY63" fmla="*/ 211756 h 1395601"/>
                <a:gd name="connsiteX64" fmla="*/ 6605230 w 10137998"/>
                <a:gd name="connsiteY64" fmla="*/ 182880 h 1395601"/>
                <a:gd name="connsiteX65" fmla="*/ 6634106 w 10137998"/>
                <a:gd name="connsiteY65" fmla="*/ 163629 h 1395601"/>
                <a:gd name="connsiteX66" fmla="*/ 6691858 w 10137998"/>
                <a:gd name="connsiteY66" fmla="*/ 144379 h 1395601"/>
                <a:gd name="connsiteX67" fmla="*/ 6720734 w 10137998"/>
                <a:gd name="connsiteY67" fmla="*/ 125128 h 1395601"/>
                <a:gd name="connsiteX68" fmla="*/ 6759235 w 10137998"/>
                <a:gd name="connsiteY68" fmla="*/ 115503 h 1395601"/>
                <a:gd name="connsiteX69" fmla="*/ 6788110 w 10137998"/>
                <a:gd name="connsiteY69" fmla="*/ 105878 h 1395601"/>
                <a:gd name="connsiteX70" fmla="*/ 6970990 w 10137998"/>
                <a:gd name="connsiteY70" fmla="*/ 86627 h 1395601"/>
                <a:gd name="connsiteX71" fmla="*/ 7144245 w 10137998"/>
                <a:gd name="connsiteY71" fmla="*/ 67377 h 1395601"/>
                <a:gd name="connsiteX72" fmla="*/ 7211622 w 10137998"/>
                <a:gd name="connsiteY72" fmla="*/ 57751 h 1395601"/>
                <a:gd name="connsiteX73" fmla="*/ 7423378 w 10137998"/>
                <a:gd name="connsiteY73" fmla="*/ 48126 h 1395601"/>
                <a:gd name="connsiteX74" fmla="*/ 7490755 w 10137998"/>
                <a:gd name="connsiteY74" fmla="*/ 28876 h 1395601"/>
                <a:gd name="connsiteX75" fmla="*/ 7664009 w 10137998"/>
                <a:gd name="connsiteY75" fmla="*/ 19250 h 1395601"/>
                <a:gd name="connsiteX76" fmla="*/ 7789138 w 10137998"/>
                <a:gd name="connsiteY76" fmla="*/ 0 h 1395601"/>
                <a:gd name="connsiteX77" fmla="*/ 7952767 w 10137998"/>
                <a:gd name="connsiteY77" fmla="*/ 9625 h 1395601"/>
                <a:gd name="connsiteX78" fmla="*/ 8097146 w 10137998"/>
                <a:gd name="connsiteY78" fmla="*/ 38501 h 1395601"/>
                <a:gd name="connsiteX79" fmla="*/ 8126022 w 10137998"/>
                <a:gd name="connsiteY79" fmla="*/ 48126 h 1395601"/>
                <a:gd name="connsiteX80" fmla="*/ 8203024 w 10137998"/>
                <a:gd name="connsiteY80" fmla="*/ 67377 h 1395601"/>
                <a:gd name="connsiteX81" fmla="*/ 8241525 w 10137998"/>
                <a:gd name="connsiteY81" fmla="*/ 86627 h 1395601"/>
                <a:gd name="connsiteX82" fmla="*/ 8376279 w 10137998"/>
                <a:gd name="connsiteY82" fmla="*/ 115503 h 1395601"/>
                <a:gd name="connsiteX83" fmla="*/ 8434030 w 10137998"/>
                <a:gd name="connsiteY83" fmla="*/ 134753 h 1395601"/>
                <a:gd name="connsiteX84" fmla="*/ 8511033 w 10137998"/>
                <a:gd name="connsiteY84" fmla="*/ 154004 h 1395601"/>
                <a:gd name="connsiteX85" fmla="*/ 8539908 w 10137998"/>
                <a:gd name="connsiteY85" fmla="*/ 182880 h 1395601"/>
                <a:gd name="connsiteX86" fmla="*/ 8616910 w 10137998"/>
                <a:gd name="connsiteY86" fmla="*/ 231006 h 1395601"/>
                <a:gd name="connsiteX87" fmla="*/ 8665037 w 10137998"/>
                <a:gd name="connsiteY87" fmla="*/ 317633 h 1395601"/>
                <a:gd name="connsiteX88" fmla="*/ 8655411 w 10137998"/>
                <a:gd name="connsiteY88" fmla="*/ 413886 h 1395601"/>
                <a:gd name="connsiteX89" fmla="*/ 8645786 w 10137998"/>
                <a:gd name="connsiteY89" fmla="*/ 442762 h 1395601"/>
                <a:gd name="connsiteX90" fmla="*/ 8616910 w 10137998"/>
                <a:gd name="connsiteY90" fmla="*/ 452387 h 1395601"/>
                <a:gd name="connsiteX91" fmla="*/ 8597660 w 10137998"/>
                <a:gd name="connsiteY91" fmla="*/ 481263 h 1395601"/>
                <a:gd name="connsiteX92" fmla="*/ 8665037 w 10137998"/>
                <a:gd name="connsiteY92" fmla="*/ 519764 h 1395601"/>
                <a:gd name="connsiteX93" fmla="*/ 8641726 w 10137998"/>
                <a:gd name="connsiteY93" fmla="*/ 496052 h 1395601"/>
                <a:gd name="connsiteX94" fmla="*/ 8771416 w 10137998"/>
                <a:gd name="connsiteY94" fmla="*/ 510640 h 1395601"/>
                <a:gd name="connsiteX95" fmla="*/ 8867368 w 10137998"/>
                <a:gd name="connsiteY95" fmla="*/ 491490 h 1395601"/>
                <a:gd name="connsiteX96" fmla="*/ 8968082 w 10137998"/>
                <a:gd name="connsiteY96" fmla="*/ 472139 h 1395601"/>
                <a:gd name="connsiteX97" fmla="*/ 9030797 w 10137998"/>
                <a:gd name="connsiteY97" fmla="*/ 486225 h 1395601"/>
                <a:gd name="connsiteX98" fmla="*/ 9175176 w 10137998"/>
                <a:gd name="connsiteY98" fmla="*/ 490888 h 1395601"/>
                <a:gd name="connsiteX99" fmla="*/ 9483184 w 10137998"/>
                <a:gd name="connsiteY99" fmla="*/ 510139 h 1395601"/>
                <a:gd name="connsiteX100" fmla="*/ 9512060 w 10137998"/>
                <a:gd name="connsiteY100" fmla="*/ 519764 h 1395601"/>
                <a:gd name="connsiteX101" fmla="*/ 9550561 w 10137998"/>
                <a:gd name="connsiteY101" fmla="*/ 529389 h 1395601"/>
                <a:gd name="connsiteX102" fmla="*/ 9579437 w 10137998"/>
                <a:gd name="connsiteY102" fmla="*/ 539015 h 1395601"/>
                <a:gd name="connsiteX103" fmla="*/ 9627563 w 10137998"/>
                <a:gd name="connsiteY103" fmla="*/ 548640 h 1395601"/>
                <a:gd name="connsiteX104" fmla="*/ 9685315 w 10137998"/>
                <a:gd name="connsiteY104" fmla="*/ 567890 h 1395601"/>
                <a:gd name="connsiteX105" fmla="*/ 9771942 w 10137998"/>
                <a:gd name="connsiteY105" fmla="*/ 596766 h 1395601"/>
                <a:gd name="connsiteX106" fmla="*/ 9800818 w 10137998"/>
                <a:gd name="connsiteY106" fmla="*/ 606391 h 1395601"/>
                <a:gd name="connsiteX107" fmla="*/ 9829694 w 10137998"/>
                <a:gd name="connsiteY107" fmla="*/ 616017 h 1395601"/>
                <a:gd name="connsiteX108" fmla="*/ 9925946 w 10137998"/>
                <a:gd name="connsiteY108" fmla="*/ 635267 h 1395601"/>
                <a:gd name="connsiteX109" fmla="*/ 10051075 w 10137998"/>
                <a:gd name="connsiteY109" fmla="*/ 741145 h 1395601"/>
                <a:gd name="connsiteX110" fmla="*/ 10108826 w 10137998"/>
                <a:gd name="connsiteY110" fmla="*/ 798897 h 1395601"/>
                <a:gd name="connsiteX111" fmla="*/ 10118451 w 10137998"/>
                <a:gd name="connsiteY111" fmla="*/ 827772 h 1395601"/>
                <a:gd name="connsiteX112" fmla="*/ 10137702 w 10137998"/>
                <a:gd name="connsiteY112" fmla="*/ 856648 h 1395601"/>
                <a:gd name="connsiteX113" fmla="*/ 10128077 w 10137998"/>
                <a:gd name="connsiteY113" fmla="*/ 885524 h 1395601"/>
                <a:gd name="connsiteX114" fmla="*/ 10070325 w 10137998"/>
                <a:gd name="connsiteY114" fmla="*/ 933650 h 1395601"/>
                <a:gd name="connsiteX115" fmla="*/ 10022199 w 10137998"/>
                <a:gd name="connsiteY115" fmla="*/ 972151 h 1395601"/>
                <a:gd name="connsiteX116" fmla="*/ 10002948 w 10137998"/>
                <a:gd name="connsiteY116" fmla="*/ 1001027 h 1395601"/>
                <a:gd name="connsiteX117" fmla="*/ 9916321 w 10137998"/>
                <a:gd name="connsiteY117" fmla="*/ 1049153 h 1395601"/>
                <a:gd name="connsiteX118" fmla="*/ 9887445 w 10137998"/>
                <a:gd name="connsiteY118" fmla="*/ 1068404 h 1395601"/>
                <a:gd name="connsiteX119" fmla="*/ 9791193 w 10137998"/>
                <a:gd name="connsiteY119" fmla="*/ 1097280 h 1395601"/>
                <a:gd name="connsiteX120" fmla="*/ 9762317 w 10137998"/>
                <a:gd name="connsiteY120" fmla="*/ 1106905 h 1395601"/>
                <a:gd name="connsiteX121" fmla="*/ 9607611 w 10137998"/>
                <a:gd name="connsiteY121" fmla="*/ 1154731 h 1395601"/>
                <a:gd name="connsiteX122" fmla="*/ 9516522 w 10137998"/>
                <a:gd name="connsiteY122" fmla="*/ 1183406 h 1395601"/>
                <a:gd name="connsiteX123" fmla="*/ 9444282 w 10137998"/>
                <a:gd name="connsiteY123" fmla="*/ 1207318 h 1395601"/>
                <a:gd name="connsiteX124" fmla="*/ 9372343 w 10137998"/>
                <a:gd name="connsiteY124" fmla="*/ 1202656 h 1395601"/>
                <a:gd name="connsiteX125" fmla="*/ 9219041 w 10137998"/>
                <a:gd name="connsiteY125" fmla="*/ 1217045 h 1395601"/>
                <a:gd name="connsiteX126" fmla="*/ 8761891 w 10137998"/>
                <a:gd name="connsiteY126" fmla="*/ 1231532 h 1395601"/>
                <a:gd name="connsiteX127" fmla="*/ 8511033 w 10137998"/>
                <a:gd name="connsiteY127" fmla="*/ 1193532 h 1395601"/>
                <a:gd name="connsiteX128" fmla="*/ 8472531 w 10137998"/>
                <a:gd name="connsiteY128" fmla="*/ 1212783 h 1395601"/>
                <a:gd name="connsiteX129" fmla="*/ 8414780 w 10137998"/>
                <a:gd name="connsiteY129" fmla="*/ 1251284 h 1395601"/>
                <a:gd name="connsiteX130" fmla="*/ 8347403 w 10137998"/>
                <a:gd name="connsiteY130" fmla="*/ 1270535 h 1395601"/>
                <a:gd name="connsiteX131" fmla="*/ 8318527 w 10137998"/>
                <a:gd name="connsiteY131" fmla="*/ 1280160 h 1395601"/>
                <a:gd name="connsiteX132" fmla="*/ 8081655 w 10137998"/>
                <a:gd name="connsiteY132" fmla="*/ 1337510 h 1395601"/>
                <a:gd name="connsiteX133" fmla="*/ 7933416 w 10137998"/>
                <a:gd name="connsiteY133" fmla="*/ 1361424 h 1395601"/>
                <a:gd name="connsiteX134" fmla="*/ 7663308 w 10137998"/>
                <a:gd name="connsiteY134" fmla="*/ 1380774 h 1395601"/>
                <a:gd name="connsiteX135" fmla="*/ 7326524 w 10137998"/>
                <a:gd name="connsiteY135" fmla="*/ 1380774 h 1395601"/>
                <a:gd name="connsiteX136" fmla="*/ 7111811 w 10137998"/>
                <a:gd name="connsiteY136" fmla="*/ 1366386 h 1395601"/>
                <a:gd name="connsiteX137" fmla="*/ 6938154 w 10137998"/>
                <a:gd name="connsiteY137" fmla="*/ 1342374 h 1395601"/>
                <a:gd name="connsiteX138" fmla="*/ 6735222 w 10137998"/>
                <a:gd name="connsiteY138" fmla="*/ 1304073 h 1395601"/>
                <a:gd name="connsiteX139" fmla="*/ 6686995 w 10137998"/>
                <a:gd name="connsiteY139" fmla="*/ 1294347 h 1395601"/>
                <a:gd name="connsiteX140" fmla="*/ 6653357 w 10137998"/>
                <a:gd name="connsiteY140" fmla="*/ 1289484 h 1395601"/>
                <a:gd name="connsiteX141" fmla="*/ 6624481 w 10137998"/>
                <a:gd name="connsiteY141" fmla="*/ 1270133 h 1395601"/>
                <a:gd name="connsiteX142" fmla="*/ 6571491 w 10137998"/>
                <a:gd name="connsiteY142" fmla="*/ 1255445 h 1395601"/>
                <a:gd name="connsiteX143" fmla="*/ 6523567 w 10137998"/>
                <a:gd name="connsiteY143" fmla="*/ 1231432 h 1395601"/>
                <a:gd name="connsiteX144" fmla="*/ 6489928 w 10137998"/>
                <a:gd name="connsiteY144" fmla="*/ 1178743 h 1395601"/>
                <a:gd name="connsiteX145" fmla="*/ 6451627 w 10137998"/>
                <a:gd name="connsiteY145" fmla="*/ 1173680 h 1395601"/>
                <a:gd name="connsiteX146" fmla="*/ 6427514 w 10137998"/>
                <a:gd name="connsiteY146" fmla="*/ 1158992 h 1395601"/>
                <a:gd name="connsiteX147" fmla="*/ 6369963 w 10137998"/>
                <a:gd name="connsiteY147" fmla="*/ 1058478 h 1395601"/>
                <a:gd name="connsiteX148" fmla="*/ 6316473 w 10137998"/>
                <a:gd name="connsiteY148" fmla="*/ 981777 h 1395601"/>
                <a:gd name="connsiteX149" fmla="*/ 6220220 w 10137998"/>
                <a:gd name="connsiteY149" fmla="*/ 962526 h 1395601"/>
                <a:gd name="connsiteX150" fmla="*/ 6191344 w 10137998"/>
                <a:gd name="connsiteY150" fmla="*/ 943276 h 1395601"/>
                <a:gd name="connsiteX151" fmla="*/ 6056590 w 10137998"/>
                <a:gd name="connsiteY151" fmla="*/ 943276 h 1395601"/>
                <a:gd name="connsiteX152" fmla="*/ 5998538 w 10137998"/>
                <a:gd name="connsiteY152" fmla="*/ 986539 h 1395601"/>
                <a:gd name="connsiteX153" fmla="*/ 6031475 w 10137998"/>
                <a:gd name="connsiteY153" fmla="*/ 1044591 h 1395601"/>
                <a:gd name="connsiteX154" fmla="*/ 6026612 w 10137998"/>
                <a:gd name="connsiteY154" fmla="*/ 1102043 h 1395601"/>
                <a:gd name="connsiteX155" fmla="*/ 5993174 w 10137998"/>
                <a:gd name="connsiteY155" fmla="*/ 1173981 h 1395601"/>
                <a:gd name="connsiteX156" fmla="*/ 5854460 w 10137998"/>
                <a:gd name="connsiteY156" fmla="*/ 1255545 h 1395601"/>
                <a:gd name="connsiteX157" fmla="*/ 5796708 w 10137998"/>
                <a:gd name="connsiteY157" fmla="*/ 1265271 h 1395601"/>
                <a:gd name="connsiteX158" fmla="*/ 5738957 w 10137998"/>
                <a:gd name="connsiteY158" fmla="*/ 1289484 h 1395601"/>
                <a:gd name="connsiteX159" fmla="*/ 5671981 w 10137998"/>
                <a:gd name="connsiteY159" fmla="*/ 1313498 h 1395601"/>
                <a:gd name="connsiteX160" fmla="*/ 5565802 w 10137998"/>
                <a:gd name="connsiteY160" fmla="*/ 1337711 h 1395601"/>
                <a:gd name="connsiteX161" fmla="*/ 5398513 w 10137998"/>
                <a:gd name="connsiteY161" fmla="*/ 1371149 h 1395601"/>
                <a:gd name="connsiteX162" fmla="*/ 5049697 w 10137998"/>
                <a:gd name="connsiteY162" fmla="*/ 1390299 h 1395601"/>
                <a:gd name="connsiteX163" fmla="*/ 4809767 w 10137998"/>
                <a:gd name="connsiteY163" fmla="*/ 1390499 h 1395601"/>
                <a:gd name="connsiteX164" fmla="*/ 4714117 w 10137998"/>
                <a:gd name="connsiteY164" fmla="*/ 1390600 h 1395601"/>
                <a:gd name="connsiteX165" fmla="*/ 4545424 w 10137998"/>
                <a:gd name="connsiteY165" fmla="*/ 1376412 h 1395601"/>
                <a:gd name="connsiteX166" fmla="*/ 4458797 w 10137998"/>
                <a:gd name="connsiteY166" fmla="*/ 1357162 h 1395601"/>
                <a:gd name="connsiteX167" fmla="*/ 4401045 w 10137998"/>
                <a:gd name="connsiteY167" fmla="*/ 1328286 h 1395601"/>
                <a:gd name="connsiteX168" fmla="*/ 4381795 w 10137998"/>
                <a:gd name="connsiteY168" fmla="*/ 1332748 h 1395601"/>
                <a:gd name="connsiteX169" fmla="*/ 4348156 w 10137998"/>
                <a:gd name="connsiteY169" fmla="*/ 1323122 h 1395601"/>
                <a:gd name="connsiteX170" fmla="*/ 4304993 w 10137998"/>
                <a:gd name="connsiteY170" fmla="*/ 1313397 h 1395601"/>
                <a:gd name="connsiteX171" fmla="*/ 4271254 w 10137998"/>
                <a:gd name="connsiteY171" fmla="*/ 1289484 h 1395601"/>
                <a:gd name="connsiteX172" fmla="*/ 4184627 w 10137998"/>
                <a:gd name="connsiteY172" fmla="*/ 1255645 h 1395601"/>
                <a:gd name="connsiteX173" fmla="*/ 4131939 w 10137998"/>
                <a:gd name="connsiteY173" fmla="*/ 1222208 h 1395601"/>
                <a:gd name="connsiteX174" fmla="*/ 4078749 w 10137998"/>
                <a:gd name="connsiteY174" fmla="*/ 1188569 h 1395601"/>
                <a:gd name="connsiteX175" fmla="*/ 4030924 w 10137998"/>
                <a:gd name="connsiteY175" fmla="*/ 1001228 h 1395601"/>
                <a:gd name="connsiteX176" fmla="*/ 4064161 w 10137998"/>
                <a:gd name="connsiteY176" fmla="*/ 972151 h 1395601"/>
                <a:gd name="connsiteX177" fmla="*/ 3996684 w 10137998"/>
                <a:gd name="connsiteY177" fmla="*/ 966788 h 1395601"/>
                <a:gd name="connsiteX178" fmla="*/ 3953320 w 10137998"/>
                <a:gd name="connsiteY178" fmla="*/ 957163 h 1395601"/>
                <a:gd name="connsiteX179" fmla="*/ 3829194 w 10137998"/>
                <a:gd name="connsiteY179" fmla="*/ 942674 h 1395601"/>
                <a:gd name="connsiteX180" fmla="*/ 3578135 w 10137998"/>
                <a:gd name="connsiteY180" fmla="*/ 904173 h 1395601"/>
                <a:gd name="connsiteX181" fmla="*/ 3380767 w 10137998"/>
                <a:gd name="connsiteY181" fmla="*/ 837398 h 1395601"/>
                <a:gd name="connsiteX182" fmla="*/ 3323016 w 10137998"/>
                <a:gd name="connsiteY182" fmla="*/ 856648 h 1395601"/>
                <a:gd name="connsiteX183" fmla="*/ 3265264 w 10137998"/>
                <a:gd name="connsiteY183" fmla="*/ 885524 h 1395601"/>
                <a:gd name="connsiteX184" fmla="*/ 3236388 w 10137998"/>
                <a:gd name="connsiteY184" fmla="*/ 904775 h 1395601"/>
                <a:gd name="connsiteX185" fmla="*/ 3178637 w 10137998"/>
                <a:gd name="connsiteY185" fmla="*/ 924025 h 1395601"/>
                <a:gd name="connsiteX186" fmla="*/ 3101635 w 10137998"/>
                <a:gd name="connsiteY186" fmla="*/ 943276 h 1395601"/>
                <a:gd name="connsiteX187" fmla="*/ 2947630 w 10137998"/>
                <a:gd name="connsiteY187" fmla="*/ 962526 h 1395601"/>
                <a:gd name="connsiteX188" fmla="*/ 2601121 w 10137998"/>
                <a:gd name="connsiteY188" fmla="*/ 981777 h 1395601"/>
                <a:gd name="connsiteX189" fmla="*/ 2273862 w 10137998"/>
                <a:gd name="connsiteY189" fmla="*/ 972151 h 1395601"/>
                <a:gd name="connsiteX190" fmla="*/ 2206485 w 10137998"/>
                <a:gd name="connsiteY190" fmla="*/ 962526 h 1395601"/>
                <a:gd name="connsiteX191" fmla="*/ 2071731 w 10137998"/>
                <a:gd name="connsiteY191" fmla="*/ 972151 h 1395601"/>
                <a:gd name="connsiteX192" fmla="*/ 2013980 w 10137998"/>
                <a:gd name="connsiteY192" fmla="*/ 991402 h 1395601"/>
                <a:gd name="connsiteX193" fmla="*/ 1946603 w 10137998"/>
                <a:gd name="connsiteY193" fmla="*/ 1029903 h 1395601"/>
                <a:gd name="connsiteX194" fmla="*/ 1859976 w 10137998"/>
                <a:gd name="connsiteY194" fmla="*/ 1049153 h 1395601"/>
                <a:gd name="connsiteX195" fmla="*/ 1831100 w 10137998"/>
                <a:gd name="connsiteY195" fmla="*/ 1078029 h 1395601"/>
                <a:gd name="connsiteX196" fmla="*/ 1792599 w 10137998"/>
                <a:gd name="connsiteY196" fmla="*/ 1087655 h 1395601"/>
                <a:gd name="connsiteX197" fmla="*/ 1725222 w 10137998"/>
                <a:gd name="connsiteY197" fmla="*/ 1106905 h 1395601"/>
                <a:gd name="connsiteX198" fmla="*/ 1638595 w 10137998"/>
                <a:gd name="connsiteY198" fmla="*/ 1116530 h 1395601"/>
                <a:gd name="connsiteX199" fmla="*/ 1523091 w 10137998"/>
                <a:gd name="connsiteY199" fmla="*/ 1135781 h 1395601"/>
                <a:gd name="connsiteX200" fmla="*/ 1359462 w 10137998"/>
                <a:gd name="connsiteY200" fmla="*/ 1155031 h 1395601"/>
                <a:gd name="connsiteX201" fmla="*/ 1041828 w 10137998"/>
                <a:gd name="connsiteY201" fmla="*/ 1174282 h 1395601"/>
                <a:gd name="connsiteX202" fmla="*/ 1003327 w 10137998"/>
                <a:gd name="connsiteY202" fmla="*/ 1183907 h 1395601"/>
                <a:gd name="connsiteX203" fmla="*/ 868574 w 10137998"/>
                <a:gd name="connsiteY203" fmla="*/ 1193532 h 1395601"/>
                <a:gd name="connsiteX204" fmla="*/ 665841 w 10137998"/>
                <a:gd name="connsiteY204" fmla="*/ 1183907 h 1395601"/>
                <a:gd name="connsiteX205" fmla="*/ 541315 w 10137998"/>
                <a:gd name="connsiteY205" fmla="*/ 1164657 h 1395601"/>
                <a:gd name="connsiteX206" fmla="*/ 483563 w 10137998"/>
                <a:gd name="connsiteY206" fmla="*/ 1155031 h 1395601"/>
                <a:gd name="connsiteX207" fmla="*/ 348809 w 10137998"/>
                <a:gd name="connsiteY207" fmla="*/ 1116530 h 1395601"/>
                <a:gd name="connsiteX208" fmla="*/ 310308 w 10137998"/>
                <a:gd name="connsiteY208" fmla="*/ 1097280 h 1395601"/>
                <a:gd name="connsiteX209" fmla="*/ 281433 w 10137998"/>
                <a:gd name="connsiteY209" fmla="*/ 1078029 h 1395601"/>
                <a:gd name="connsiteX210" fmla="*/ 233306 w 10137998"/>
                <a:gd name="connsiteY210" fmla="*/ 1068404 h 1395601"/>
                <a:gd name="connsiteX211" fmla="*/ 194805 w 10137998"/>
                <a:gd name="connsiteY211" fmla="*/ 1058779 h 1395601"/>
                <a:gd name="connsiteX212" fmla="*/ 137054 w 10137998"/>
                <a:gd name="connsiteY212" fmla="*/ 1039528 h 1395601"/>
                <a:gd name="connsiteX213" fmla="*/ 83964 w 10137998"/>
                <a:gd name="connsiteY213" fmla="*/ 1001228 h 1395601"/>
                <a:gd name="connsiteX214" fmla="*/ 11925 w 10137998"/>
                <a:gd name="connsiteY214" fmla="*/ 904775 h 1395601"/>
                <a:gd name="connsiteX215" fmla="*/ 2300 w 10137998"/>
                <a:gd name="connsiteY215" fmla="*/ 875899 h 1395601"/>
                <a:gd name="connsiteX216" fmla="*/ 35738 w 10137998"/>
                <a:gd name="connsiteY216" fmla="*/ 798897 h 1395601"/>
                <a:gd name="connsiteX217" fmla="*/ 79302 w 10137998"/>
                <a:gd name="connsiteY217" fmla="*/ 760396 h 1395601"/>
                <a:gd name="connsiteX218" fmla="*/ 137054 w 10137998"/>
                <a:gd name="connsiteY218" fmla="*/ 741145 h 1395601"/>
                <a:gd name="connsiteX219" fmla="*/ 165929 w 10137998"/>
                <a:gd name="connsiteY219" fmla="*/ 731520 h 1395601"/>
                <a:gd name="connsiteX220" fmla="*/ 238369 w 10137998"/>
                <a:gd name="connsiteY220" fmla="*/ 693320 h 1395601"/>
                <a:gd name="connsiteX221" fmla="*/ 305846 w 10137998"/>
                <a:gd name="connsiteY221" fmla="*/ 669306 h 1395601"/>
                <a:gd name="connsiteX222" fmla="*/ 363397 w 10137998"/>
                <a:gd name="connsiteY222" fmla="*/ 654919 h 1395601"/>
                <a:gd name="connsiteX223" fmla="*/ 445363 w 10137998"/>
                <a:gd name="connsiteY223" fmla="*/ 631005 h 1395601"/>
                <a:gd name="connsiteX224" fmla="*/ 512740 w 10137998"/>
                <a:gd name="connsiteY224" fmla="*/ 611856 h 1395601"/>
                <a:gd name="connsiteX225" fmla="*/ 580016 w 10137998"/>
                <a:gd name="connsiteY225" fmla="*/ 625943 h 1395601"/>
                <a:gd name="connsiteX226" fmla="*/ 608892 w 10137998"/>
                <a:gd name="connsiteY226" fmla="*/ 606792 h 1395601"/>
                <a:gd name="connsiteX227" fmla="*/ 685694 w 10137998"/>
                <a:gd name="connsiteY227" fmla="*/ 606391 h 1395601"/>
                <a:gd name="connsiteX228" fmla="*/ 671305 w 10137998"/>
                <a:gd name="connsiteY228" fmla="*/ 562928 h 1395601"/>
                <a:gd name="connsiteX229" fmla="*/ 608691 w 10137998"/>
                <a:gd name="connsiteY229" fmla="*/ 543376 h 1395601"/>
                <a:gd name="connsiteX230" fmla="*/ 541415 w 10137998"/>
                <a:gd name="connsiteY230" fmla="*/ 519363 h 1395601"/>
                <a:gd name="connsiteX231" fmla="*/ 498352 w 10137998"/>
                <a:gd name="connsiteY231" fmla="*/ 495249 h 1395601"/>
                <a:gd name="connsiteX232" fmla="*/ 455289 w 10137998"/>
                <a:gd name="connsiteY232" fmla="*/ 427973 h 1395601"/>
                <a:gd name="connsiteX233" fmla="*/ 431276 w 10137998"/>
                <a:gd name="connsiteY233" fmla="*/ 317533 h 1395601"/>
                <a:gd name="connsiteX234" fmla="*/ 502814 w 10137998"/>
                <a:gd name="connsiteY234" fmla="*/ 221381 h 1395601"/>
                <a:gd name="connsiteX235" fmla="*/ 531689 w 10137998"/>
                <a:gd name="connsiteY235" fmla="*/ 202130 h 1395601"/>
                <a:gd name="connsiteX236" fmla="*/ 637567 w 10137998"/>
                <a:gd name="connsiteY236" fmla="*/ 182880 h 1395601"/>
                <a:gd name="connsiteX0" fmla="*/ 637567 w 10137998"/>
                <a:gd name="connsiteY0" fmla="*/ 182880 h 1395601"/>
                <a:gd name="connsiteX1" fmla="*/ 695319 w 10137998"/>
                <a:gd name="connsiteY1" fmla="*/ 173255 h 1395601"/>
                <a:gd name="connsiteX2" fmla="*/ 753070 w 10137998"/>
                <a:gd name="connsiteY2" fmla="*/ 154004 h 1395601"/>
                <a:gd name="connsiteX3" fmla="*/ 781946 w 10137998"/>
                <a:gd name="connsiteY3" fmla="*/ 134753 h 1395601"/>
                <a:gd name="connsiteX4" fmla="*/ 878199 w 10137998"/>
                <a:gd name="connsiteY4" fmla="*/ 125128 h 1395601"/>
                <a:gd name="connsiteX5" fmla="*/ 1061079 w 10137998"/>
                <a:gd name="connsiteY5" fmla="*/ 115503 h 1395601"/>
                <a:gd name="connsiteX6" fmla="*/ 1099580 w 10137998"/>
                <a:gd name="connsiteY6" fmla="*/ 105878 h 1395601"/>
                <a:gd name="connsiteX7" fmla="*/ 1301710 w 10137998"/>
                <a:gd name="connsiteY7" fmla="*/ 86627 h 1395601"/>
                <a:gd name="connsiteX8" fmla="*/ 1495820 w 10137998"/>
                <a:gd name="connsiteY8" fmla="*/ 86828 h 1395601"/>
                <a:gd name="connsiteX9" fmla="*/ 1662909 w 10137998"/>
                <a:gd name="connsiteY9" fmla="*/ 82265 h 1395601"/>
                <a:gd name="connsiteX10" fmla="*/ 1691784 w 10137998"/>
                <a:gd name="connsiteY10" fmla="*/ 82366 h 1395601"/>
                <a:gd name="connsiteX11" fmla="*/ 1740011 w 10137998"/>
                <a:gd name="connsiteY11" fmla="*/ 96954 h 1395601"/>
                <a:gd name="connsiteX12" fmla="*/ 1793301 w 10137998"/>
                <a:gd name="connsiteY12" fmla="*/ 87730 h 1395601"/>
                <a:gd name="connsiteX13" fmla="*/ 1874564 w 10137998"/>
                <a:gd name="connsiteY13" fmla="*/ 111743 h 1395601"/>
                <a:gd name="connsiteX14" fmla="*/ 1978554 w 10137998"/>
                <a:gd name="connsiteY14" fmla="*/ 114919 h 1395601"/>
                <a:gd name="connsiteX15" fmla="*/ 2057143 w 10137998"/>
                <a:gd name="connsiteY15" fmla="*/ 125830 h 1395601"/>
                <a:gd name="connsiteX16" fmla="*/ 2110132 w 10137998"/>
                <a:gd name="connsiteY16" fmla="*/ 139917 h 1395601"/>
                <a:gd name="connsiteX17" fmla="*/ 2139108 w 10137998"/>
                <a:gd name="connsiteY17" fmla="*/ 154305 h 1395601"/>
                <a:gd name="connsiteX18" fmla="*/ 2177509 w 10137998"/>
                <a:gd name="connsiteY18" fmla="*/ 163930 h 1395601"/>
                <a:gd name="connsiteX19" fmla="*/ 2321988 w 10137998"/>
                <a:gd name="connsiteY19" fmla="*/ 211756 h 1395601"/>
                <a:gd name="connsiteX20" fmla="*/ 2370115 w 10137998"/>
                <a:gd name="connsiteY20" fmla="*/ 221381 h 1395601"/>
                <a:gd name="connsiteX21" fmla="*/ 2427866 w 10137998"/>
                <a:gd name="connsiteY21" fmla="*/ 269507 h 1395601"/>
                <a:gd name="connsiteX22" fmla="*/ 2485618 w 10137998"/>
                <a:gd name="connsiteY22" fmla="*/ 308008 h 1395601"/>
                <a:gd name="connsiteX23" fmla="*/ 2504868 w 10137998"/>
                <a:gd name="connsiteY23" fmla="*/ 336884 h 1395601"/>
                <a:gd name="connsiteX24" fmla="*/ 2572245 w 10137998"/>
                <a:gd name="connsiteY24" fmla="*/ 365760 h 1395601"/>
                <a:gd name="connsiteX25" fmla="*/ 2629997 w 10137998"/>
                <a:gd name="connsiteY25" fmla="*/ 375385 h 1395601"/>
                <a:gd name="connsiteX26" fmla="*/ 2658873 w 10137998"/>
                <a:gd name="connsiteY26" fmla="*/ 385010 h 1395601"/>
                <a:gd name="connsiteX27" fmla="*/ 2716624 w 10137998"/>
                <a:gd name="connsiteY27" fmla="*/ 394636 h 1395601"/>
                <a:gd name="connsiteX28" fmla="*/ 2745500 w 10137998"/>
                <a:gd name="connsiteY28" fmla="*/ 404261 h 1395601"/>
                <a:gd name="connsiteX29" fmla="*/ 2793626 w 10137998"/>
                <a:gd name="connsiteY29" fmla="*/ 413886 h 1395601"/>
                <a:gd name="connsiteX30" fmla="*/ 2832127 w 10137998"/>
                <a:gd name="connsiteY30" fmla="*/ 423511 h 1395601"/>
                <a:gd name="connsiteX31" fmla="*/ 3140136 w 10137998"/>
                <a:gd name="connsiteY31" fmla="*/ 423511 h 1395601"/>
                <a:gd name="connsiteX32" fmla="*/ 3169011 w 10137998"/>
                <a:gd name="connsiteY32" fmla="*/ 433137 h 1395601"/>
                <a:gd name="connsiteX33" fmla="*/ 3274889 w 10137998"/>
                <a:gd name="connsiteY33" fmla="*/ 442762 h 1395601"/>
                <a:gd name="connsiteX34" fmla="*/ 3515521 w 10137998"/>
                <a:gd name="connsiteY34" fmla="*/ 442762 h 1395601"/>
                <a:gd name="connsiteX35" fmla="*/ 3611774 w 10137998"/>
                <a:gd name="connsiteY35" fmla="*/ 413886 h 1395601"/>
                <a:gd name="connsiteX36" fmla="*/ 3688776 w 10137998"/>
                <a:gd name="connsiteY36" fmla="*/ 394636 h 1395601"/>
                <a:gd name="connsiteX37" fmla="*/ 3842780 w 10137998"/>
                <a:gd name="connsiteY37" fmla="*/ 404261 h 1395601"/>
                <a:gd name="connsiteX38" fmla="*/ 4064161 w 10137998"/>
                <a:gd name="connsiteY38" fmla="*/ 385010 h 1395601"/>
                <a:gd name="connsiteX39" fmla="*/ 4102662 w 10137998"/>
                <a:gd name="connsiteY39" fmla="*/ 375385 h 1395601"/>
                <a:gd name="connsiteX40" fmla="*/ 4179664 w 10137998"/>
                <a:gd name="connsiteY40" fmla="*/ 365760 h 1395601"/>
                <a:gd name="connsiteX41" fmla="*/ 4458797 w 10137998"/>
                <a:gd name="connsiteY41" fmla="*/ 385010 h 1395601"/>
                <a:gd name="connsiteX42" fmla="*/ 4699428 w 10137998"/>
                <a:gd name="connsiteY42" fmla="*/ 404261 h 1395601"/>
                <a:gd name="connsiteX43" fmla="*/ 4814931 w 10137998"/>
                <a:gd name="connsiteY43" fmla="*/ 423511 h 1395601"/>
                <a:gd name="connsiteX44" fmla="*/ 4843807 w 10137998"/>
                <a:gd name="connsiteY44" fmla="*/ 433137 h 1395601"/>
                <a:gd name="connsiteX45" fmla="*/ 4930435 w 10137998"/>
                <a:gd name="connsiteY45" fmla="*/ 442762 h 1395601"/>
                <a:gd name="connsiteX46" fmla="*/ 5017062 w 10137998"/>
                <a:gd name="connsiteY46" fmla="*/ 481263 h 1395601"/>
                <a:gd name="connsiteX47" fmla="*/ 5065188 w 10137998"/>
                <a:gd name="connsiteY47" fmla="*/ 490888 h 1395601"/>
                <a:gd name="connsiteX48" fmla="*/ 5094064 w 10137998"/>
                <a:gd name="connsiteY48" fmla="*/ 500513 h 1395601"/>
                <a:gd name="connsiteX49" fmla="*/ 5171066 w 10137998"/>
                <a:gd name="connsiteY49" fmla="*/ 471638 h 1395601"/>
                <a:gd name="connsiteX50" fmla="*/ 5199942 w 10137998"/>
                <a:gd name="connsiteY50" fmla="*/ 442762 h 1395601"/>
                <a:gd name="connsiteX51" fmla="*/ 5296195 w 10137998"/>
                <a:gd name="connsiteY51" fmla="*/ 433137 h 1395601"/>
                <a:gd name="connsiteX52" fmla="*/ 5373197 w 10137998"/>
                <a:gd name="connsiteY52" fmla="*/ 423511 h 1395601"/>
                <a:gd name="connsiteX53" fmla="*/ 5440574 w 10137998"/>
                <a:gd name="connsiteY53" fmla="*/ 413886 h 1395601"/>
                <a:gd name="connsiteX54" fmla="*/ 5825584 w 10137998"/>
                <a:gd name="connsiteY54" fmla="*/ 394636 h 1395601"/>
                <a:gd name="connsiteX55" fmla="*/ 5892961 w 10137998"/>
                <a:gd name="connsiteY55" fmla="*/ 385010 h 1395601"/>
                <a:gd name="connsiteX56" fmla="*/ 5921837 w 10137998"/>
                <a:gd name="connsiteY56" fmla="*/ 375385 h 1395601"/>
                <a:gd name="connsiteX57" fmla="*/ 6210595 w 10137998"/>
                <a:gd name="connsiteY57" fmla="*/ 385010 h 1395601"/>
                <a:gd name="connsiteX58" fmla="*/ 6383849 w 10137998"/>
                <a:gd name="connsiteY58" fmla="*/ 375385 h 1395601"/>
                <a:gd name="connsiteX59" fmla="*/ 6393475 w 10137998"/>
                <a:gd name="connsiteY59" fmla="*/ 346509 h 1395601"/>
                <a:gd name="connsiteX60" fmla="*/ 6422350 w 10137998"/>
                <a:gd name="connsiteY60" fmla="*/ 327259 h 1395601"/>
                <a:gd name="connsiteX61" fmla="*/ 6470477 w 10137998"/>
                <a:gd name="connsiteY61" fmla="*/ 279132 h 1395601"/>
                <a:gd name="connsiteX62" fmla="*/ 6489727 w 10137998"/>
                <a:gd name="connsiteY62" fmla="*/ 250257 h 1395601"/>
                <a:gd name="connsiteX63" fmla="*/ 6547479 w 10137998"/>
                <a:gd name="connsiteY63" fmla="*/ 211756 h 1395601"/>
                <a:gd name="connsiteX64" fmla="*/ 6605230 w 10137998"/>
                <a:gd name="connsiteY64" fmla="*/ 182880 h 1395601"/>
                <a:gd name="connsiteX65" fmla="*/ 6634106 w 10137998"/>
                <a:gd name="connsiteY65" fmla="*/ 163629 h 1395601"/>
                <a:gd name="connsiteX66" fmla="*/ 6691858 w 10137998"/>
                <a:gd name="connsiteY66" fmla="*/ 144379 h 1395601"/>
                <a:gd name="connsiteX67" fmla="*/ 6720734 w 10137998"/>
                <a:gd name="connsiteY67" fmla="*/ 125128 h 1395601"/>
                <a:gd name="connsiteX68" fmla="*/ 6759235 w 10137998"/>
                <a:gd name="connsiteY68" fmla="*/ 115503 h 1395601"/>
                <a:gd name="connsiteX69" fmla="*/ 6788110 w 10137998"/>
                <a:gd name="connsiteY69" fmla="*/ 105878 h 1395601"/>
                <a:gd name="connsiteX70" fmla="*/ 6970990 w 10137998"/>
                <a:gd name="connsiteY70" fmla="*/ 86627 h 1395601"/>
                <a:gd name="connsiteX71" fmla="*/ 7144245 w 10137998"/>
                <a:gd name="connsiteY71" fmla="*/ 67377 h 1395601"/>
                <a:gd name="connsiteX72" fmla="*/ 7211622 w 10137998"/>
                <a:gd name="connsiteY72" fmla="*/ 57751 h 1395601"/>
                <a:gd name="connsiteX73" fmla="*/ 7423378 w 10137998"/>
                <a:gd name="connsiteY73" fmla="*/ 48126 h 1395601"/>
                <a:gd name="connsiteX74" fmla="*/ 7490755 w 10137998"/>
                <a:gd name="connsiteY74" fmla="*/ 28876 h 1395601"/>
                <a:gd name="connsiteX75" fmla="*/ 7664009 w 10137998"/>
                <a:gd name="connsiteY75" fmla="*/ 19250 h 1395601"/>
                <a:gd name="connsiteX76" fmla="*/ 7789138 w 10137998"/>
                <a:gd name="connsiteY76" fmla="*/ 0 h 1395601"/>
                <a:gd name="connsiteX77" fmla="*/ 7952767 w 10137998"/>
                <a:gd name="connsiteY77" fmla="*/ 9625 h 1395601"/>
                <a:gd name="connsiteX78" fmla="*/ 8097146 w 10137998"/>
                <a:gd name="connsiteY78" fmla="*/ 38501 h 1395601"/>
                <a:gd name="connsiteX79" fmla="*/ 8126022 w 10137998"/>
                <a:gd name="connsiteY79" fmla="*/ 48126 h 1395601"/>
                <a:gd name="connsiteX80" fmla="*/ 8203024 w 10137998"/>
                <a:gd name="connsiteY80" fmla="*/ 67377 h 1395601"/>
                <a:gd name="connsiteX81" fmla="*/ 8241525 w 10137998"/>
                <a:gd name="connsiteY81" fmla="*/ 86627 h 1395601"/>
                <a:gd name="connsiteX82" fmla="*/ 8376279 w 10137998"/>
                <a:gd name="connsiteY82" fmla="*/ 115503 h 1395601"/>
                <a:gd name="connsiteX83" fmla="*/ 8434030 w 10137998"/>
                <a:gd name="connsiteY83" fmla="*/ 134753 h 1395601"/>
                <a:gd name="connsiteX84" fmla="*/ 8511033 w 10137998"/>
                <a:gd name="connsiteY84" fmla="*/ 154004 h 1395601"/>
                <a:gd name="connsiteX85" fmla="*/ 8539908 w 10137998"/>
                <a:gd name="connsiteY85" fmla="*/ 182880 h 1395601"/>
                <a:gd name="connsiteX86" fmla="*/ 8616910 w 10137998"/>
                <a:gd name="connsiteY86" fmla="*/ 231006 h 1395601"/>
                <a:gd name="connsiteX87" fmla="*/ 8665037 w 10137998"/>
                <a:gd name="connsiteY87" fmla="*/ 317633 h 1395601"/>
                <a:gd name="connsiteX88" fmla="*/ 8655411 w 10137998"/>
                <a:gd name="connsiteY88" fmla="*/ 413886 h 1395601"/>
                <a:gd name="connsiteX89" fmla="*/ 8645786 w 10137998"/>
                <a:gd name="connsiteY89" fmla="*/ 442762 h 1395601"/>
                <a:gd name="connsiteX90" fmla="*/ 8616910 w 10137998"/>
                <a:gd name="connsiteY90" fmla="*/ 452387 h 1395601"/>
                <a:gd name="connsiteX91" fmla="*/ 8597660 w 10137998"/>
                <a:gd name="connsiteY91" fmla="*/ 481263 h 1395601"/>
                <a:gd name="connsiteX92" fmla="*/ 8665037 w 10137998"/>
                <a:gd name="connsiteY92" fmla="*/ 519764 h 1395601"/>
                <a:gd name="connsiteX93" fmla="*/ 8641726 w 10137998"/>
                <a:gd name="connsiteY93" fmla="*/ 496052 h 1395601"/>
                <a:gd name="connsiteX94" fmla="*/ 8771416 w 10137998"/>
                <a:gd name="connsiteY94" fmla="*/ 510640 h 1395601"/>
                <a:gd name="connsiteX95" fmla="*/ 8867368 w 10137998"/>
                <a:gd name="connsiteY95" fmla="*/ 491490 h 1395601"/>
                <a:gd name="connsiteX96" fmla="*/ 8972844 w 10137998"/>
                <a:gd name="connsiteY96" fmla="*/ 486426 h 1395601"/>
                <a:gd name="connsiteX97" fmla="*/ 9030797 w 10137998"/>
                <a:gd name="connsiteY97" fmla="*/ 486225 h 1395601"/>
                <a:gd name="connsiteX98" fmla="*/ 9175176 w 10137998"/>
                <a:gd name="connsiteY98" fmla="*/ 490888 h 1395601"/>
                <a:gd name="connsiteX99" fmla="*/ 9483184 w 10137998"/>
                <a:gd name="connsiteY99" fmla="*/ 510139 h 1395601"/>
                <a:gd name="connsiteX100" fmla="*/ 9512060 w 10137998"/>
                <a:gd name="connsiteY100" fmla="*/ 519764 h 1395601"/>
                <a:gd name="connsiteX101" fmla="*/ 9550561 w 10137998"/>
                <a:gd name="connsiteY101" fmla="*/ 529389 h 1395601"/>
                <a:gd name="connsiteX102" fmla="*/ 9579437 w 10137998"/>
                <a:gd name="connsiteY102" fmla="*/ 539015 h 1395601"/>
                <a:gd name="connsiteX103" fmla="*/ 9627563 w 10137998"/>
                <a:gd name="connsiteY103" fmla="*/ 548640 h 1395601"/>
                <a:gd name="connsiteX104" fmla="*/ 9685315 w 10137998"/>
                <a:gd name="connsiteY104" fmla="*/ 567890 h 1395601"/>
                <a:gd name="connsiteX105" fmla="*/ 9771942 w 10137998"/>
                <a:gd name="connsiteY105" fmla="*/ 596766 h 1395601"/>
                <a:gd name="connsiteX106" fmla="*/ 9800818 w 10137998"/>
                <a:gd name="connsiteY106" fmla="*/ 606391 h 1395601"/>
                <a:gd name="connsiteX107" fmla="*/ 9829694 w 10137998"/>
                <a:gd name="connsiteY107" fmla="*/ 616017 h 1395601"/>
                <a:gd name="connsiteX108" fmla="*/ 9925946 w 10137998"/>
                <a:gd name="connsiteY108" fmla="*/ 635267 h 1395601"/>
                <a:gd name="connsiteX109" fmla="*/ 10051075 w 10137998"/>
                <a:gd name="connsiteY109" fmla="*/ 741145 h 1395601"/>
                <a:gd name="connsiteX110" fmla="*/ 10108826 w 10137998"/>
                <a:gd name="connsiteY110" fmla="*/ 798897 h 1395601"/>
                <a:gd name="connsiteX111" fmla="*/ 10118451 w 10137998"/>
                <a:gd name="connsiteY111" fmla="*/ 827772 h 1395601"/>
                <a:gd name="connsiteX112" fmla="*/ 10137702 w 10137998"/>
                <a:gd name="connsiteY112" fmla="*/ 856648 h 1395601"/>
                <a:gd name="connsiteX113" fmla="*/ 10128077 w 10137998"/>
                <a:gd name="connsiteY113" fmla="*/ 885524 h 1395601"/>
                <a:gd name="connsiteX114" fmla="*/ 10070325 w 10137998"/>
                <a:gd name="connsiteY114" fmla="*/ 933650 h 1395601"/>
                <a:gd name="connsiteX115" fmla="*/ 10022199 w 10137998"/>
                <a:gd name="connsiteY115" fmla="*/ 972151 h 1395601"/>
                <a:gd name="connsiteX116" fmla="*/ 10002948 w 10137998"/>
                <a:gd name="connsiteY116" fmla="*/ 1001027 h 1395601"/>
                <a:gd name="connsiteX117" fmla="*/ 9916321 w 10137998"/>
                <a:gd name="connsiteY117" fmla="*/ 1049153 h 1395601"/>
                <a:gd name="connsiteX118" fmla="*/ 9887445 w 10137998"/>
                <a:gd name="connsiteY118" fmla="*/ 1068404 h 1395601"/>
                <a:gd name="connsiteX119" fmla="*/ 9791193 w 10137998"/>
                <a:gd name="connsiteY119" fmla="*/ 1097280 h 1395601"/>
                <a:gd name="connsiteX120" fmla="*/ 9762317 w 10137998"/>
                <a:gd name="connsiteY120" fmla="*/ 1106905 h 1395601"/>
                <a:gd name="connsiteX121" fmla="*/ 9607611 w 10137998"/>
                <a:gd name="connsiteY121" fmla="*/ 1154731 h 1395601"/>
                <a:gd name="connsiteX122" fmla="*/ 9516522 w 10137998"/>
                <a:gd name="connsiteY122" fmla="*/ 1183406 h 1395601"/>
                <a:gd name="connsiteX123" fmla="*/ 9444282 w 10137998"/>
                <a:gd name="connsiteY123" fmla="*/ 1207318 h 1395601"/>
                <a:gd name="connsiteX124" fmla="*/ 9372343 w 10137998"/>
                <a:gd name="connsiteY124" fmla="*/ 1202656 h 1395601"/>
                <a:gd name="connsiteX125" fmla="*/ 9219041 w 10137998"/>
                <a:gd name="connsiteY125" fmla="*/ 1217045 h 1395601"/>
                <a:gd name="connsiteX126" fmla="*/ 8761891 w 10137998"/>
                <a:gd name="connsiteY126" fmla="*/ 1231532 h 1395601"/>
                <a:gd name="connsiteX127" fmla="*/ 8511033 w 10137998"/>
                <a:gd name="connsiteY127" fmla="*/ 1193532 h 1395601"/>
                <a:gd name="connsiteX128" fmla="*/ 8472531 w 10137998"/>
                <a:gd name="connsiteY128" fmla="*/ 1212783 h 1395601"/>
                <a:gd name="connsiteX129" fmla="*/ 8414780 w 10137998"/>
                <a:gd name="connsiteY129" fmla="*/ 1251284 h 1395601"/>
                <a:gd name="connsiteX130" fmla="*/ 8347403 w 10137998"/>
                <a:gd name="connsiteY130" fmla="*/ 1270535 h 1395601"/>
                <a:gd name="connsiteX131" fmla="*/ 8318527 w 10137998"/>
                <a:gd name="connsiteY131" fmla="*/ 1280160 h 1395601"/>
                <a:gd name="connsiteX132" fmla="*/ 8081655 w 10137998"/>
                <a:gd name="connsiteY132" fmla="*/ 1337510 h 1395601"/>
                <a:gd name="connsiteX133" fmla="*/ 7933416 w 10137998"/>
                <a:gd name="connsiteY133" fmla="*/ 1361424 h 1395601"/>
                <a:gd name="connsiteX134" fmla="*/ 7663308 w 10137998"/>
                <a:gd name="connsiteY134" fmla="*/ 1380774 h 1395601"/>
                <a:gd name="connsiteX135" fmla="*/ 7326524 w 10137998"/>
                <a:gd name="connsiteY135" fmla="*/ 1380774 h 1395601"/>
                <a:gd name="connsiteX136" fmla="*/ 7111811 w 10137998"/>
                <a:gd name="connsiteY136" fmla="*/ 1366386 h 1395601"/>
                <a:gd name="connsiteX137" fmla="*/ 6938154 w 10137998"/>
                <a:gd name="connsiteY137" fmla="*/ 1342374 h 1395601"/>
                <a:gd name="connsiteX138" fmla="*/ 6735222 w 10137998"/>
                <a:gd name="connsiteY138" fmla="*/ 1304073 h 1395601"/>
                <a:gd name="connsiteX139" fmla="*/ 6686995 w 10137998"/>
                <a:gd name="connsiteY139" fmla="*/ 1294347 h 1395601"/>
                <a:gd name="connsiteX140" fmla="*/ 6653357 w 10137998"/>
                <a:gd name="connsiteY140" fmla="*/ 1289484 h 1395601"/>
                <a:gd name="connsiteX141" fmla="*/ 6624481 w 10137998"/>
                <a:gd name="connsiteY141" fmla="*/ 1270133 h 1395601"/>
                <a:gd name="connsiteX142" fmla="*/ 6571491 w 10137998"/>
                <a:gd name="connsiteY142" fmla="*/ 1255445 h 1395601"/>
                <a:gd name="connsiteX143" fmla="*/ 6523567 w 10137998"/>
                <a:gd name="connsiteY143" fmla="*/ 1231432 h 1395601"/>
                <a:gd name="connsiteX144" fmla="*/ 6489928 w 10137998"/>
                <a:gd name="connsiteY144" fmla="*/ 1178743 h 1395601"/>
                <a:gd name="connsiteX145" fmla="*/ 6451627 w 10137998"/>
                <a:gd name="connsiteY145" fmla="*/ 1173680 h 1395601"/>
                <a:gd name="connsiteX146" fmla="*/ 6427514 w 10137998"/>
                <a:gd name="connsiteY146" fmla="*/ 1158992 h 1395601"/>
                <a:gd name="connsiteX147" fmla="*/ 6369963 w 10137998"/>
                <a:gd name="connsiteY147" fmla="*/ 1058478 h 1395601"/>
                <a:gd name="connsiteX148" fmla="*/ 6316473 w 10137998"/>
                <a:gd name="connsiteY148" fmla="*/ 981777 h 1395601"/>
                <a:gd name="connsiteX149" fmla="*/ 6220220 w 10137998"/>
                <a:gd name="connsiteY149" fmla="*/ 962526 h 1395601"/>
                <a:gd name="connsiteX150" fmla="*/ 6191344 w 10137998"/>
                <a:gd name="connsiteY150" fmla="*/ 943276 h 1395601"/>
                <a:gd name="connsiteX151" fmla="*/ 6056590 w 10137998"/>
                <a:gd name="connsiteY151" fmla="*/ 943276 h 1395601"/>
                <a:gd name="connsiteX152" fmla="*/ 5998538 w 10137998"/>
                <a:gd name="connsiteY152" fmla="*/ 986539 h 1395601"/>
                <a:gd name="connsiteX153" fmla="*/ 6031475 w 10137998"/>
                <a:gd name="connsiteY153" fmla="*/ 1044591 h 1395601"/>
                <a:gd name="connsiteX154" fmla="*/ 6026612 w 10137998"/>
                <a:gd name="connsiteY154" fmla="*/ 1102043 h 1395601"/>
                <a:gd name="connsiteX155" fmla="*/ 5993174 w 10137998"/>
                <a:gd name="connsiteY155" fmla="*/ 1173981 h 1395601"/>
                <a:gd name="connsiteX156" fmla="*/ 5854460 w 10137998"/>
                <a:gd name="connsiteY156" fmla="*/ 1255545 h 1395601"/>
                <a:gd name="connsiteX157" fmla="*/ 5796708 w 10137998"/>
                <a:gd name="connsiteY157" fmla="*/ 1265271 h 1395601"/>
                <a:gd name="connsiteX158" fmla="*/ 5738957 w 10137998"/>
                <a:gd name="connsiteY158" fmla="*/ 1289484 h 1395601"/>
                <a:gd name="connsiteX159" fmla="*/ 5671981 w 10137998"/>
                <a:gd name="connsiteY159" fmla="*/ 1313498 h 1395601"/>
                <a:gd name="connsiteX160" fmla="*/ 5565802 w 10137998"/>
                <a:gd name="connsiteY160" fmla="*/ 1337711 h 1395601"/>
                <a:gd name="connsiteX161" fmla="*/ 5398513 w 10137998"/>
                <a:gd name="connsiteY161" fmla="*/ 1371149 h 1395601"/>
                <a:gd name="connsiteX162" fmla="*/ 5049697 w 10137998"/>
                <a:gd name="connsiteY162" fmla="*/ 1390299 h 1395601"/>
                <a:gd name="connsiteX163" fmla="*/ 4809767 w 10137998"/>
                <a:gd name="connsiteY163" fmla="*/ 1390499 h 1395601"/>
                <a:gd name="connsiteX164" fmla="*/ 4714117 w 10137998"/>
                <a:gd name="connsiteY164" fmla="*/ 1390600 h 1395601"/>
                <a:gd name="connsiteX165" fmla="*/ 4545424 w 10137998"/>
                <a:gd name="connsiteY165" fmla="*/ 1376412 h 1395601"/>
                <a:gd name="connsiteX166" fmla="*/ 4458797 w 10137998"/>
                <a:gd name="connsiteY166" fmla="*/ 1357162 h 1395601"/>
                <a:gd name="connsiteX167" fmla="*/ 4401045 w 10137998"/>
                <a:gd name="connsiteY167" fmla="*/ 1328286 h 1395601"/>
                <a:gd name="connsiteX168" fmla="*/ 4381795 w 10137998"/>
                <a:gd name="connsiteY168" fmla="*/ 1332748 h 1395601"/>
                <a:gd name="connsiteX169" fmla="*/ 4348156 w 10137998"/>
                <a:gd name="connsiteY169" fmla="*/ 1323122 h 1395601"/>
                <a:gd name="connsiteX170" fmla="*/ 4304993 w 10137998"/>
                <a:gd name="connsiteY170" fmla="*/ 1313397 h 1395601"/>
                <a:gd name="connsiteX171" fmla="*/ 4271254 w 10137998"/>
                <a:gd name="connsiteY171" fmla="*/ 1289484 h 1395601"/>
                <a:gd name="connsiteX172" fmla="*/ 4184627 w 10137998"/>
                <a:gd name="connsiteY172" fmla="*/ 1255645 h 1395601"/>
                <a:gd name="connsiteX173" fmla="*/ 4131939 w 10137998"/>
                <a:gd name="connsiteY173" fmla="*/ 1222208 h 1395601"/>
                <a:gd name="connsiteX174" fmla="*/ 4078749 w 10137998"/>
                <a:gd name="connsiteY174" fmla="*/ 1188569 h 1395601"/>
                <a:gd name="connsiteX175" fmla="*/ 4030924 w 10137998"/>
                <a:gd name="connsiteY175" fmla="*/ 1001228 h 1395601"/>
                <a:gd name="connsiteX176" fmla="*/ 4064161 w 10137998"/>
                <a:gd name="connsiteY176" fmla="*/ 972151 h 1395601"/>
                <a:gd name="connsiteX177" fmla="*/ 3996684 w 10137998"/>
                <a:gd name="connsiteY177" fmla="*/ 966788 h 1395601"/>
                <a:gd name="connsiteX178" fmla="*/ 3953320 w 10137998"/>
                <a:gd name="connsiteY178" fmla="*/ 957163 h 1395601"/>
                <a:gd name="connsiteX179" fmla="*/ 3829194 w 10137998"/>
                <a:gd name="connsiteY179" fmla="*/ 942674 h 1395601"/>
                <a:gd name="connsiteX180" fmla="*/ 3578135 w 10137998"/>
                <a:gd name="connsiteY180" fmla="*/ 904173 h 1395601"/>
                <a:gd name="connsiteX181" fmla="*/ 3380767 w 10137998"/>
                <a:gd name="connsiteY181" fmla="*/ 837398 h 1395601"/>
                <a:gd name="connsiteX182" fmla="*/ 3323016 w 10137998"/>
                <a:gd name="connsiteY182" fmla="*/ 856648 h 1395601"/>
                <a:gd name="connsiteX183" fmla="*/ 3265264 w 10137998"/>
                <a:gd name="connsiteY183" fmla="*/ 885524 h 1395601"/>
                <a:gd name="connsiteX184" fmla="*/ 3236388 w 10137998"/>
                <a:gd name="connsiteY184" fmla="*/ 904775 h 1395601"/>
                <a:gd name="connsiteX185" fmla="*/ 3178637 w 10137998"/>
                <a:gd name="connsiteY185" fmla="*/ 924025 h 1395601"/>
                <a:gd name="connsiteX186" fmla="*/ 3101635 w 10137998"/>
                <a:gd name="connsiteY186" fmla="*/ 943276 h 1395601"/>
                <a:gd name="connsiteX187" fmla="*/ 2947630 w 10137998"/>
                <a:gd name="connsiteY187" fmla="*/ 962526 h 1395601"/>
                <a:gd name="connsiteX188" fmla="*/ 2601121 w 10137998"/>
                <a:gd name="connsiteY188" fmla="*/ 981777 h 1395601"/>
                <a:gd name="connsiteX189" fmla="*/ 2273862 w 10137998"/>
                <a:gd name="connsiteY189" fmla="*/ 972151 h 1395601"/>
                <a:gd name="connsiteX190" fmla="*/ 2206485 w 10137998"/>
                <a:gd name="connsiteY190" fmla="*/ 962526 h 1395601"/>
                <a:gd name="connsiteX191" fmla="*/ 2071731 w 10137998"/>
                <a:gd name="connsiteY191" fmla="*/ 972151 h 1395601"/>
                <a:gd name="connsiteX192" fmla="*/ 2013980 w 10137998"/>
                <a:gd name="connsiteY192" fmla="*/ 991402 h 1395601"/>
                <a:gd name="connsiteX193" fmla="*/ 1946603 w 10137998"/>
                <a:gd name="connsiteY193" fmla="*/ 1029903 h 1395601"/>
                <a:gd name="connsiteX194" fmla="*/ 1859976 w 10137998"/>
                <a:gd name="connsiteY194" fmla="*/ 1049153 h 1395601"/>
                <a:gd name="connsiteX195" fmla="*/ 1831100 w 10137998"/>
                <a:gd name="connsiteY195" fmla="*/ 1078029 h 1395601"/>
                <a:gd name="connsiteX196" fmla="*/ 1792599 w 10137998"/>
                <a:gd name="connsiteY196" fmla="*/ 1087655 h 1395601"/>
                <a:gd name="connsiteX197" fmla="*/ 1725222 w 10137998"/>
                <a:gd name="connsiteY197" fmla="*/ 1106905 h 1395601"/>
                <a:gd name="connsiteX198" fmla="*/ 1638595 w 10137998"/>
                <a:gd name="connsiteY198" fmla="*/ 1116530 h 1395601"/>
                <a:gd name="connsiteX199" fmla="*/ 1523091 w 10137998"/>
                <a:gd name="connsiteY199" fmla="*/ 1135781 h 1395601"/>
                <a:gd name="connsiteX200" fmla="*/ 1359462 w 10137998"/>
                <a:gd name="connsiteY200" fmla="*/ 1155031 h 1395601"/>
                <a:gd name="connsiteX201" fmla="*/ 1041828 w 10137998"/>
                <a:gd name="connsiteY201" fmla="*/ 1174282 h 1395601"/>
                <a:gd name="connsiteX202" fmla="*/ 1003327 w 10137998"/>
                <a:gd name="connsiteY202" fmla="*/ 1183907 h 1395601"/>
                <a:gd name="connsiteX203" fmla="*/ 868574 w 10137998"/>
                <a:gd name="connsiteY203" fmla="*/ 1193532 h 1395601"/>
                <a:gd name="connsiteX204" fmla="*/ 665841 w 10137998"/>
                <a:gd name="connsiteY204" fmla="*/ 1183907 h 1395601"/>
                <a:gd name="connsiteX205" fmla="*/ 541315 w 10137998"/>
                <a:gd name="connsiteY205" fmla="*/ 1164657 h 1395601"/>
                <a:gd name="connsiteX206" fmla="*/ 483563 w 10137998"/>
                <a:gd name="connsiteY206" fmla="*/ 1155031 h 1395601"/>
                <a:gd name="connsiteX207" fmla="*/ 348809 w 10137998"/>
                <a:gd name="connsiteY207" fmla="*/ 1116530 h 1395601"/>
                <a:gd name="connsiteX208" fmla="*/ 310308 w 10137998"/>
                <a:gd name="connsiteY208" fmla="*/ 1097280 h 1395601"/>
                <a:gd name="connsiteX209" fmla="*/ 281433 w 10137998"/>
                <a:gd name="connsiteY209" fmla="*/ 1078029 h 1395601"/>
                <a:gd name="connsiteX210" fmla="*/ 233306 w 10137998"/>
                <a:gd name="connsiteY210" fmla="*/ 1068404 h 1395601"/>
                <a:gd name="connsiteX211" fmla="*/ 194805 w 10137998"/>
                <a:gd name="connsiteY211" fmla="*/ 1058779 h 1395601"/>
                <a:gd name="connsiteX212" fmla="*/ 137054 w 10137998"/>
                <a:gd name="connsiteY212" fmla="*/ 1039528 h 1395601"/>
                <a:gd name="connsiteX213" fmla="*/ 83964 w 10137998"/>
                <a:gd name="connsiteY213" fmla="*/ 1001228 h 1395601"/>
                <a:gd name="connsiteX214" fmla="*/ 11925 w 10137998"/>
                <a:gd name="connsiteY214" fmla="*/ 904775 h 1395601"/>
                <a:gd name="connsiteX215" fmla="*/ 2300 w 10137998"/>
                <a:gd name="connsiteY215" fmla="*/ 875899 h 1395601"/>
                <a:gd name="connsiteX216" fmla="*/ 35738 w 10137998"/>
                <a:gd name="connsiteY216" fmla="*/ 798897 h 1395601"/>
                <a:gd name="connsiteX217" fmla="*/ 79302 w 10137998"/>
                <a:gd name="connsiteY217" fmla="*/ 760396 h 1395601"/>
                <a:gd name="connsiteX218" fmla="*/ 137054 w 10137998"/>
                <a:gd name="connsiteY218" fmla="*/ 741145 h 1395601"/>
                <a:gd name="connsiteX219" fmla="*/ 165929 w 10137998"/>
                <a:gd name="connsiteY219" fmla="*/ 731520 h 1395601"/>
                <a:gd name="connsiteX220" fmla="*/ 238369 w 10137998"/>
                <a:gd name="connsiteY220" fmla="*/ 693320 h 1395601"/>
                <a:gd name="connsiteX221" fmla="*/ 305846 w 10137998"/>
                <a:gd name="connsiteY221" fmla="*/ 669306 h 1395601"/>
                <a:gd name="connsiteX222" fmla="*/ 363397 w 10137998"/>
                <a:gd name="connsiteY222" fmla="*/ 654919 h 1395601"/>
                <a:gd name="connsiteX223" fmla="*/ 445363 w 10137998"/>
                <a:gd name="connsiteY223" fmla="*/ 631005 h 1395601"/>
                <a:gd name="connsiteX224" fmla="*/ 512740 w 10137998"/>
                <a:gd name="connsiteY224" fmla="*/ 611856 h 1395601"/>
                <a:gd name="connsiteX225" fmla="*/ 580016 w 10137998"/>
                <a:gd name="connsiteY225" fmla="*/ 625943 h 1395601"/>
                <a:gd name="connsiteX226" fmla="*/ 608892 w 10137998"/>
                <a:gd name="connsiteY226" fmla="*/ 606792 h 1395601"/>
                <a:gd name="connsiteX227" fmla="*/ 685694 w 10137998"/>
                <a:gd name="connsiteY227" fmla="*/ 606391 h 1395601"/>
                <a:gd name="connsiteX228" fmla="*/ 671305 w 10137998"/>
                <a:gd name="connsiteY228" fmla="*/ 562928 h 1395601"/>
                <a:gd name="connsiteX229" fmla="*/ 608691 w 10137998"/>
                <a:gd name="connsiteY229" fmla="*/ 543376 h 1395601"/>
                <a:gd name="connsiteX230" fmla="*/ 541415 w 10137998"/>
                <a:gd name="connsiteY230" fmla="*/ 519363 h 1395601"/>
                <a:gd name="connsiteX231" fmla="*/ 498352 w 10137998"/>
                <a:gd name="connsiteY231" fmla="*/ 495249 h 1395601"/>
                <a:gd name="connsiteX232" fmla="*/ 455289 w 10137998"/>
                <a:gd name="connsiteY232" fmla="*/ 427973 h 1395601"/>
                <a:gd name="connsiteX233" fmla="*/ 431276 w 10137998"/>
                <a:gd name="connsiteY233" fmla="*/ 317533 h 1395601"/>
                <a:gd name="connsiteX234" fmla="*/ 502814 w 10137998"/>
                <a:gd name="connsiteY234" fmla="*/ 221381 h 1395601"/>
                <a:gd name="connsiteX235" fmla="*/ 531689 w 10137998"/>
                <a:gd name="connsiteY235" fmla="*/ 202130 h 1395601"/>
                <a:gd name="connsiteX236" fmla="*/ 637567 w 10137998"/>
                <a:gd name="connsiteY236" fmla="*/ 182880 h 1395601"/>
                <a:gd name="connsiteX0" fmla="*/ 637567 w 10137998"/>
                <a:gd name="connsiteY0" fmla="*/ 201908 h 1414629"/>
                <a:gd name="connsiteX1" fmla="*/ 695319 w 10137998"/>
                <a:gd name="connsiteY1" fmla="*/ 192283 h 1414629"/>
                <a:gd name="connsiteX2" fmla="*/ 753070 w 10137998"/>
                <a:gd name="connsiteY2" fmla="*/ 173032 h 1414629"/>
                <a:gd name="connsiteX3" fmla="*/ 781946 w 10137998"/>
                <a:gd name="connsiteY3" fmla="*/ 153781 h 1414629"/>
                <a:gd name="connsiteX4" fmla="*/ 878199 w 10137998"/>
                <a:gd name="connsiteY4" fmla="*/ 144156 h 1414629"/>
                <a:gd name="connsiteX5" fmla="*/ 1061079 w 10137998"/>
                <a:gd name="connsiteY5" fmla="*/ 134531 h 1414629"/>
                <a:gd name="connsiteX6" fmla="*/ 1099580 w 10137998"/>
                <a:gd name="connsiteY6" fmla="*/ 124906 h 1414629"/>
                <a:gd name="connsiteX7" fmla="*/ 1301710 w 10137998"/>
                <a:gd name="connsiteY7" fmla="*/ 105655 h 1414629"/>
                <a:gd name="connsiteX8" fmla="*/ 1495820 w 10137998"/>
                <a:gd name="connsiteY8" fmla="*/ 105856 h 1414629"/>
                <a:gd name="connsiteX9" fmla="*/ 1662909 w 10137998"/>
                <a:gd name="connsiteY9" fmla="*/ 101293 h 1414629"/>
                <a:gd name="connsiteX10" fmla="*/ 1691784 w 10137998"/>
                <a:gd name="connsiteY10" fmla="*/ 101394 h 1414629"/>
                <a:gd name="connsiteX11" fmla="*/ 1740011 w 10137998"/>
                <a:gd name="connsiteY11" fmla="*/ 115982 h 1414629"/>
                <a:gd name="connsiteX12" fmla="*/ 1793301 w 10137998"/>
                <a:gd name="connsiteY12" fmla="*/ 106758 h 1414629"/>
                <a:gd name="connsiteX13" fmla="*/ 1874564 w 10137998"/>
                <a:gd name="connsiteY13" fmla="*/ 130771 h 1414629"/>
                <a:gd name="connsiteX14" fmla="*/ 1978554 w 10137998"/>
                <a:gd name="connsiteY14" fmla="*/ 133947 h 1414629"/>
                <a:gd name="connsiteX15" fmla="*/ 2057143 w 10137998"/>
                <a:gd name="connsiteY15" fmla="*/ 144858 h 1414629"/>
                <a:gd name="connsiteX16" fmla="*/ 2110132 w 10137998"/>
                <a:gd name="connsiteY16" fmla="*/ 158945 h 1414629"/>
                <a:gd name="connsiteX17" fmla="*/ 2139108 w 10137998"/>
                <a:gd name="connsiteY17" fmla="*/ 173333 h 1414629"/>
                <a:gd name="connsiteX18" fmla="*/ 2177509 w 10137998"/>
                <a:gd name="connsiteY18" fmla="*/ 182958 h 1414629"/>
                <a:gd name="connsiteX19" fmla="*/ 2321988 w 10137998"/>
                <a:gd name="connsiteY19" fmla="*/ 230784 h 1414629"/>
                <a:gd name="connsiteX20" fmla="*/ 2370115 w 10137998"/>
                <a:gd name="connsiteY20" fmla="*/ 240409 h 1414629"/>
                <a:gd name="connsiteX21" fmla="*/ 2427866 w 10137998"/>
                <a:gd name="connsiteY21" fmla="*/ 288535 h 1414629"/>
                <a:gd name="connsiteX22" fmla="*/ 2485618 w 10137998"/>
                <a:gd name="connsiteY22" fmla="*/ 327036 h 1414629"/>
                <a:gd name="connsiteX23" fmla="*/ 2504868 w 10137998"/>
                <a:gd name="connsiteY23" fmla="*/ 355912 h 1414629"/>
                <a:gd name="connsiteX24" fmla="*/ 2572245 w 10137998"/>
                <a:gd name="connsiteY24" fmla="*/ 384788 h 1414629"/>
                <a:gd name="connsiteX25" fmla="*/ 2629997 w 10137998"/>
                <a:gd name="connsiteY25" fmla="*/ 394413 h 1414629"/>
                <a:gd name="connsiteX26" fmla="*/ 2658873 w 10137998"/>
                <a:gd name="connsiteY26" fmla="*/ 404038 h 1414629"/>
                <a:gd name="connsiteX27" fmla="*/ 2716624 w 10137998"/>
                <a:gd name="connsiteY27" fmla="*/ 413664 h 1414629"/>
                <a:gd name="connsiteX28" fmla="*/ 2745500 w 10137998"/>
                <a:gd name="connsiteY28" fmla="*/ 423289 h 1414629"/>
                <a:gd name="connsiteX29" fmla="*/ 2793626 w 10137998"/>
                <a:gd name="connsiteY29" fmla="*/ 432914 h 1414629"/>
                <a:gd name="connsiteX30" fmla="*/ 2832127 w 10137998"/>
                <a:gd name="connsiteY30" fmla="*/ 442539 h 1414629"/>
                <a:gd name="connsiteX31" fmla="*/ 3140136 w 10137998"/>
                <a:gd name="connsiteY31" fmla="*/ 442539 h 1414629"/>
                <a:gd name="connsiteX32" fmla="*/ 3169011 w 10137998"/>
                <a:gd name="connsiteY32" fmla="*/ 452165 h 1414629"/>
                <a:gd name="connsiteX33" fmla="*/ 3274889 w 10137998"/>
                <a:gd name="connsiteY33" fmla="*/ 461790 h 1414629"/>
                <a:gd name="connsiteX34" fmla="*/ 3515521 w 10137998"/>
                <a:gd name="connsiteY34" fmla="*/ 461790 h 1414629"/>
                <a:gd name="connsiteX35" fmla="*/ 3611774 w 10137998"/>
                <a:gd name="connsiteY35" fmla="*/ 432914 h 1414629"/>
                <a:gd name="connsiteX36" fmla="*/ 3688776 w 10137998"/>
                <a:gd name="connsiteY36" fmla="*/ 413664 h 1414629"/>
                <a:gd name="connsiteX37" fmla="*/ 3842780 w 10137998"/>
                <a:gd name="connsiteY37" fmla="*/ 423289 h 1414629"/>
                <a:gd name="connsiteX38" fmla="*/ 4064161 w 10137998"/>
                <a:gd name="connsiteY38" fmla="*/ 404038 h 1414629"/>
                <a:gd name="connsiteX39" fmla="*/ 4102662 w 10137998"/>
                <a:gd name="connsiteY39" fmla="*/ 394413 h 1414629"/>
                <a:gd name="connsiteX40" fmla="*/ 4179664 w 10137998"/>
                <a:gd name="connsiteY40" fmla="*/ 384788 h 1414629"/>
                <a:gd name="connsiteX41" fmla="*/ 4458797 w 10137998"/>
                <a:gd name="connsiteY41" fmla="*/ 404038 h 1414629"/>
                <a:gd name="connsiteX42" fmla="*/ 4699428 w 10137998"/>
                <a:gd name="connsiteY42" fmla="*/ 423289 h 1414629"/>
                <a:gd name="connsiteX43" fmla="*/ 4814931 w 10137998"/>
                <a:gd name="connsiteY43" fmla="*/ 442539 h 1414629"/>
                <a:gd name="connsiteX44" fmla="*/ 4843807 w 10137998"/>
                <a:gd name="connsiteY44" fmla="*/ 452165 h 1414629"/>
                <a:gd name="connsiteX45" fmla="*/ 4930435 w 10137998"/>
                <a:gd name="connsiteY45" fmla="*/ 461790 h 1414629"/>
                <a:gd name="connsiteX46" fmla="*/ 5017062 w 10137998"/>
                <a:gd name="connsiteY46" fmla="*/ 500291 h 1414629"/>
                <a:gd name="connsiteX47" fmla="*/ 5065188 w 10137998"/>
                <a:gd name="connsiteY47" fmla="*/ 509916 h 1414629"/>
                <a:gd name="connsiteX48" fmla="*/ 5094064 w 10137998"/>
                <a:gd name="connsiteY48" fmla="*/ 519541 h 1414629"/>
                <a:gd name="connsiteX49" fmla="*/ 5171066 w 10137998"/>
                <a:gd name="connsiteY49" fmla="*/ 490666 h 1414629"/>
                <a:gd name="connsiteX50" fmla="*/ 5199942 w 10137998"/>
                <a:gd name="connsiteY50" fmla="*/ 461790 h 1414629"/>
                <a:gd name="connsiteX51" fmla="*/ 5296195 w 10137998"/>
                <a:gd name="connsiteY51" fmla="*/ 452165 h 1414629"/>
                <a:gd name="connsiteX52" fmla="*/ 5373197 w 10137998"/>
                <a:gd name="connsiteY52" fmla="*/ 442539 h 1414629"/>
                <a:gd name="connsiteX53" fmla="*/ 5440574 w 10137998"/>
                <a:gd name="connsiteY53" fmla="*/ 432914 h 1414629"/>
                <a:gd name="connsiteX54" fmla="*/ 5825584 w 10137998"/>
                <a:gd name="connsiteY54" fmla="*/ 413664 h 1414629"/>
                <a:gd name="connsiteX55" fmla="*/ 5892961 w 10137998"/>
                <a:gd name="connsiteY55" fmla="*/ 404038 h 1414629"/>
                <a:gd name="connsiteX56" fmla="*/ 5921837 w 10137998"/>
                <a:gd name="connsiteY56" fmla="*/ 394413 h 1414629"/>
                <a:gd name="connsiteX57" fmla="*/ 6210595 w 10137998"/>
                <a:gd name="connsiteY57" fmla="*/ 404038 h 1414629"/>
                <a:gd name="connsiteX58" fmla="*/ 6383849 w 10137998"/>
                <a:gd name="connsiteY58" fmla="*/ 394413 h 1414629"/>
                <a:gd name="connsiteX59" fmla="*/ 6393475 w 10137998"/>
                <a:gd name="connsiteY59" fmla="*/ 365537 h 1414629"/>
                <a:gd name="connsiteX60" fmla="*/ 6422350 w 10137998"/>
                <a:gd name="connsiteY60" fmla="*/ 346287 h 1414629"/>
                <a:gd name="connsiteX61" fmla="*/ 6470477 w 10137998"/>
                <a:gd name="connsiteY61" fmla="*/ 298160 h 1414629"/>
                <a:gd name="connsiteX62" fmla="*/ 6489727 w 10137998"/>
                <a:gd name="connsiteY62" fmla="*/ 269285 h 1414629"/>
                <a:gd name="connsiteX63" fmla="*/ 6547479 w 10137998"/>
                <a:gd name="connsiteY63" fmla="*/ 230784 h 1414629"/>
                <a:gd name="connsiteX64" fmla="*/ 6605230 w 10137998"/>
                <a:gd name="connsiteY64" fmla="*/ 201908 h 1414629"/>
                <a:gd name="connsiteX65" fmla="*/ 6634106 w 10137998"/>
                <a:gd name="connsiteY65" fmla="*/ 182657 h 1414629"/>
                <a:gd name="connsiteX66" fmla="*/ 6691858 w 10137998"/>
                <a:gd name="connsiteY66" fmla="*/ 163407 h 1414629"/>
                <a:gd name="connsiteX67" fmla="*/ 6720734 w 10137998"/>
                <a:gd name="connsiteY67" fmla="*/ 144156 h 1414629"/>
                <a:gd name="connsiteX68" fmla="*/ 6759235 w 10137998"/>
                <a:gd name="connsiteY68" fmla="*/ 134531 h 1414629"/>
                <a:gd name="connsiteX69" fmla="*/ 6788110 w 10137998"/>
                <a:gd name="connsiteY69" fmla="*/ 124906 h 1414629"/>
                <a:gd name="connsiteX70" fmla="*/ 6970990 w 10137998"/>
                <a:gd name="connsiteY70" fmla="*/ 105655 h 1414629"/>
                <a:gd name="connsiteX71" fmla="*/ 7144245 w 10137998"/>
                <a:gd name="connsiteY71" fmla="*/ 86405 h 1414629"/>
                <a:gd name="connsiteX72" fmla="*/ 7211622 w 10137998"/>
                <a:gd name="connsiteY72" fmla="*/ 76779 h 1414629"/>
                <a:gd name="connsiteX73" fmla="*/ 7399566 w 10137998"/>
                <a:gd name="connsiteY73" fmla="*/ 479 h 1414629"/>
                <a:gd name="connsiteX74" fmla="*/ 7490755 w 10137998"/>
                <a:gd name="connsiteY74" fmla="*/ 47904 h 1414629"/>
                <a:gd name="connsiteX75" fmla="*/ 7664009 w 10137998"/>
                <a:gd name="connsiteY75" fmla="*/ 38278 h 1414629"/>
                <a:gd name="connsiteX76" fmla="*/ 7789138 w 10137998"/>
                <a:gd name="connsiteY76" fmla="*/ 19028 h 1414629"/>
                <a:gd name="connsiteX77" fmla="*/ 7952767 w 10137998"/>
                <a:gd name="connsiteY77" fmla="*/ 28653 h 1414629"/>
                <a:gd name="connsiteX78" fmla="*/ 8097146 w 10137998"/>
                <a:gd name="connsiteY78" fmla="*/ 57529 h 1414629"/>
                <a:gd name="connsiteX79" fmla="*/ 8126022 w 10137998"/>
                <a:gd name="connsiteY79" fmla="*/ 67154 h 1414629"/>
                <a:gd name="connsiteX80" fmla="*/ 8203024 w 10137998"/>
                <a:gd name="connsiteY80" fmla="*/ 86405 h 1414629"/>
                <a:gd name="connsiteX81" fmla="*/ 8241525 w 10137998"/>
                <a:gd name="connsiteY81" fmla="*/ 105655 h 1414629"/>
                <a:gd name="connsiteX82" fmla="*/ 8376279 w 10137998"/>
                <a:gd name="connsiteY82" fmla="*/ 134531 h 1414629"/>
                <a:gd name="connsiteX83" fmla="*/ 8434030 w 10137998"/>
                <a:gd name="connsiteY83" fmla="*/ 153781 h 1414629"/>
                <a:gd name="connsiteX84" fmla="*/ 8511033 w 10137998"/>
                <a:gd name="connsiteY84" fmla="*/ 173032 h 1414629"/>
                <a:gd name="connsiteX85" fmla="*/ 8539908 w 10137998"/>
                <a:gd name="connsiteY85" fmla="*/ 201908 h 1414629"/>
                <a:gd name="connsiteX86" fmla="*/ 8616910 w 10137998"/>
                <a:gd name="connsiteY86" fmla="*/ 250034 h 1414629"/>
                <a:gd name="connsiteX87" fmla="*/ 8665037 w 10137998"/>
                <a:gd name="connsiteY87" fmla="*/ 336661 h 1414629"/>
                <a:gd name="connsiteX88" fmla="*/ 8655411 w 10137998"/>
                <a:gd name="connsiteY88" fmla="*/ 432914 h 1414629"/>
                <a:gd name="connsiteX89" fmla="*/ 8645786 w 10137998"/>
                <a:gd name="connsiteY89" fmla="*/ 461790 h 1414629"/>
                <a:gd name="connsiteX90" fmla="*/ 8616910 w 10137998"/>
                <a:gd name="connsiteY90" fmla="*/ 471415 h 1414629"/>
                <a:gd name="connsiteX91" fmla="*/ 8597660 w 10137998"/>
                <a:gd name="connsiteY91" fmla="*/ 500291 h 1414629"/>
                <a:gd name="connsiteX92" fmla="*/ 8665037 w 10137998"/>
                <a:gd name="connsiteY92" fmla="*/ 538792 h 1414629"/>
                <a:gd name="connsiteX93" fmla="*/ 8641726 w 10137998"/>
                <a:gd name="connsiteY93" fmla="*/ 515080 h 1414629"/>
                <a:gd name="connsiteX94" fmla="*/ 8771416 w 10137998"/>
                <a:gd name="connsiteY94" fmla="*/ 529668 h 1414629"/>
                <a:gd name="connsiteX95" fmla="*/ 8867368 w 10137998"/>
                <a:gd name="connsiteY95" fmla="*/ 510518 h 1414629"/>
                <a:gd name="connsiteX96" fmla="*/ 8972844 w 10137998"/>
                <a:gd name="connsiteY96" fmla="*/ 505454 h 1414629"/>
                <a:gd name="connsiteX97" fmla="*/ 9030797 w 10137998"/>
                <a:gd name="connsiteY97" fmla="*/ 505253 h 1414629"/>
                <a:gd name="connsiteX98" fmla="*/ 9175176 w 10137998"/>
                <a:gd name="connsiteY98" fmla="*/ 509916 h 1414629"/>
                <a:gd name="connsiteX99" fmla="*/ 9483184 w 10137998"/>
                <a:gd name="connsiteY99" fmla="*/ 529167 h 1414629"/>
                <a:gd name="connsiteX100" fmla="*/ 9512060 w 10137998"/>
                <a:gd name="connsiteY100" fmla="*/ 538792 h 1414629"/>
                <a:gd name="connsiteX101" fmla="*/ 9550561 w 10137998"/>
                <a:gd name="connsiteY101" fmla="*/ 548417 h 1414629"/>
                <a:gd name="connsiteX102" fmla="*/ 9579437 w 10137998"/>
                <a:gd name="connsiteY102" fmla="*/ 558043 h 1414629"/>
                <a:gd name="connsiteX103" fmla="*/ 9627563 w 10137998"/>
                <a:gd name="connsiteY103" fmla="*/ 567668 h 1414629"/>
                <a:gd name="connsiteX104" fmla="*/ 9685315 w 10137998"/>
                <a:gd name="connsiteY104" fmla="*/ 586918 h 1414629"/>
                <a:gd name="connsiteX105" fmla="*/ 9771942 w 10137998"/>
                <a:gd name="connsiteY105" fmla="*/ 615794 h 1414629"/>
                <a:gd name="connsiteX106" fmla="*/ 9800818 w 10137998"/>
                <a:gd name="connsiteY106" fmla="*/ 625419 h 1414629"/>
                <a:gd name="connsiteX107" fmla="*/ 9829694 w 10137998"/>
                <a:gd name="connsiteY107" fmla="*/ 635045 h 1414629"/>
                <a:gd name="connsiteX108" fmla="*/ 9925946 w 10137998"/>
                <a:gd name="connsiteY108" fmla="*/ 654295 h 1414629"/>
                <a:gd name="connsiteX109" fmla="*/ 10051075 w 10137998"/>
                <a:gd name="connsiteY109" fmla="*/ 760173 h 1414629"/>
                <a:gd name="connsiteX110" fmla="*/ 10108826 w 10137998"/>
                <a:gd name="connsiteY110" fmla="*/ 817925 h 1414629"/>
                <a:gd name="connsiteX111" fmla="*/ 10118451 w 10137998"/>
                <a:gd name="connsiteY111" fmla="*/ 846800 h 1414629"/>
                <a:gd name="connsiteX112" fmla="*/ 10137702 w 10137998"/>
                <a:gd name="connsiteY112" fmla="*/ 875676 h 1414629"/>
                <a:gd name="connsiteX113" fmla="*/ 10128077 w 10137998"/>
                <a:gd name="connsiteY113" fmla="*/ 904552 h 1414629"/>
                <a:gd name="connsiteX114" fmla="*/ 10070325 w 10137998"/>
                <a:gd name="connsiteY114" fmla="*/ 952678 h 1414629"/>
                <a:gd name="connsiteX115" fmla="*/ 10022199 w 10137998"/>
                <a:gd name="connsiteY115" fmla="*/ 991179 h 1414629"/>
                <a:gd name="connsiteX116" fmla="*/ 10002948 w 10137998"/>
                <a:gd name="connsiteY116" fmla="*/ 1020055 h 1414629"/>
                <a:gd name="connsiteX117" fmla="*/ 9916321 w 10137998"/>
                <a:gd name="connsiteY117" fmla="*/ 1068181 h 1414629"/>
                <a:gd name="connsiteX118" fmla="*/ 9887445 w 10137998"/>
                <a:gd name="connsiteY118" fmla="*/ 1087432 h 1414629"/>
                <a:gd name="connsiteX119" fmla="*/ 9791193 w 10137998"/>
                <a:gd name="connsiteY119" fmla="*/ 1116308 h 1414629"/>
                <a:gd name="connsiteX120" fmla="*/ 9762317 w 10137998"/>
                <a:gd name="connsiteY120" fmla="*/ 1125933 h 1414629"/>
                <a:gd name="connsiteX121" fmla="*/ 9607611 w 10137998"/>
                <a:gd name="connsiteY121" fmla="*/ 1173759 h 1414629"/>
                <a:gd name="connsiteX122" fmla="*/ 9516522 w 10137998"/>
                <a:gd name="connsiteY122" fmla="*/ 1202434 h 1414629"/>
                <a:gd name="connsiteX123" fmla="*/ 9444282 w 10137998"/>
                <a:gd name="connsiteY123" fmla="*/ 1226346 h 1414629"/>
                <a:gd name="connsiteX124" fmla="*/ 9372343 w 10137998"/>
                <a:gd name="connsiteY124" fmla="*/ 1221684 h 1414629"/>
                <a:gd name="connsiteX125" fmla="*/ 9219041 w 10137998"/>
                <a:gd name="connsiteY125" fmla="*/ 1236073 h 1414629"/>
                <a:gd name="connsiteX126" fmla="*/ 8761891 w 10137998"/>
                <a:gd name="connsiteY126" fmla="*/ 1250560 h 1414629"/>
                <a:gd name="connsiteX127" fmla="*/ 8511033 w 10137998"/>
                <a:gd name="connsiteY127" fmla="*/ 1212560 h 1414629"/>
                <a:gd name="connsiteX128" fmla="*/ 8472531 w 10137998"/>
                <a:gd name="connsiteY128" fmla="*/ 1231811 h 1414629"/>
                <a:gd name="connsiteX129" fmla="*/ 8414780 w 10137998"/>
                <a:gd name="connsiteY129" fmla="*/ 1270312 h 1414629"/>
                <a:gd name="connsiteX130" fmla="*/ 8347403 w 10137998"/>
                <a:gd name="connsiteY130" fmla="*/ 1289563 h 1414629"/>
                <a:gd name="connsiteX131" fmla="*/ 8318527 w 10137998"/>
                <a:gd name="connsiteY131" fmla="*/ 1299188 h 1414629"/>
                <a:gd name="connsiteX132" fmla="*/ 8081655 w 10137998"/>
                <a:gd name="connsiteY132" fmla="*/ 1356538 h 1414629"/>
                <a:gd name="connsiteX133" fmla="*/ 7933416 w 10137998"/>
                <a:gd name="connsiteY133" fmla="*/ 1380452 h 1414629"/>
                <a:gd name="connsiteX134" fmla="*/ 7663308 w 10137998"/>
                <a:gd name="connsiteY134" fmla="*/ 1399802 h 1414629"/>
                <a:gd name="connsiteX135" fmla="*/ 7326524 w 10137998"/>
                <a:gd name="connsiteY135" fmla="*/ 1399802 h 1414629"/>
                <a:gd name="connsiteX136" fmla="*/ 7111811 w 10137998"/>
                <a:gd name="connsiteY136" fmla="*/ 1385414 h 1414629"/>
                <a:gd name="connsiteX137" fmla="*/ 6938154 w 10137998"/>
                <a:gd name="connsiteY137" fmla="*/ 1361402 h 1414629"/>
                <a:gd name="connsiteX138" fmla="*/ 6735222 w 10137998"/>
                <a:gd name="connsiteY138" fmla="*/ 1323101 h 1414629"/>
                <a:gd name="connsiteX139" fmla="*/ 6686995 w 10137998"/>
                <a:gd name="connsiteY139" fmla="*/ 1313375 h 1414629"/>
                <a:gd name="connsiteX140" fmla="*/ 6653357 w 10137998"/>
                <a:gd name="connsiteY140" fmla="*/ 1308512 h 1414629"/>
                <a:gd name="connsiteX141" fmla="*/ 6624481 w 10137998"/>
                <a:gd name="connsiteY141" fmla="*/ 1289161 h 1414629"/>
                <a:gd name="connsiteX142" fmla="*/ 6571491 w 10137998"/>
                <a:gd name="connsiteY142" fmla="*/ 1274473 h 1414629"/>
                <a:gd name="connsiteX143" fmla="*/ 6523567 w 10137998"/>
                <a:gd name="connsiteY143" fmla="*/ 1250460 h 1414629"/>
                <a:gd name="connsiteX144" fmla="*/ 6489928 w 10137998"/>
                <a:gd name="connsiteY144" fmla="*/ 1197771 h 1414629"/>
                <a:gd name="connsiteX145" fmla="*/ 6451627 w 10137998"/>
                <a:gd name="connsiteY145" fmla="*/ 1192708 h 1414629"/>
                <a:gd name="connsiteX146" fmla="*/ 6427514 w 10137998"/>
                <a:gd name="connsiteY146" fmla="*/ 1178020 h 1414629"/>
                <a:gd name="connsiteX147" fmla="*/ 6369963 w 10137998"/>
                <a:gd name="connsiteY147" fmla="*/ 1077506 h 1414629"/>
                <a:gd name="connsiteX148" fmla="*/ 6316473 w 10137998"/>
                <a:gd name="connsiteY148" fmla="*/ 1000805 h 1414629"/>
                <a:gd name="connsiteX149" fmla="*/ 6220220 w 10137998"/>
                <a:gd name="connsiteY149" fmla="*/ 981554 h 1414629"/>
                <a:gd name="connsiteX150" fmla="*/ 6191344 w 10137998"/>
                <a:gd name="connsiteY150" fmla="*/ 962304 h 1414629"/>
                <a:gd name="connsiteX151" fmla="*/ 6056590 w 10137998"/>
                <a:gd name="connsiteY151" fmla="*/ 962304 h 1414629"/>
                <a:gd name="connsiteX152" fmla="*/ 5998538 w 10137998"/>
                <a:gd name="connsiteY152" fmla="*/ 1005567 h 1414629"/>
                <a:gd name="connsiteX153" fmla="*/ 6031475 w 10137998"/>
                <a:gd name="connsiteY153" fmla="*/ 1063619 h 1414629"/>
                <a:gd name="connsiteX154" fmla="*/ 6026612 w 10137998"/>
                <a:gd name="connsiteY154" fmla="*/ 1121071 h 1414629"/>
                <a:gd name="connsiteX155" fmla="*/ 5993174 w 10137998"/>
                <a:gd name="connsiteY155" fmla="*/ 1193009 h 1414629"/>
                <a:gd name="connsiteX156" fmla="*/ 5854460 w 10137998"/>
                <a:gd name="connsiteY156" fmla="*/ 1274573 h 1414629"/>
                <a:gd name="connsiteX157" fmla="*/ 5796708 w 10137998"/>
                <a:gd name="connsiteY157" fmla="*/ 1284299 h 1414629"/>
                <a:gd name="connsiteX158" fmla="*/ 5738957 w 10137998"/>
                <a:gd name="connsiteY158" fmla="*/ 1308512 h 1414629"/>
                <a:gd name="connsiteX159" fmla="*/ 5671981 w 10137998"/>
                <a:gd name="connsiteY159" fmla="*/ 1332526 h 1414629"/>
                <a:gd name="connsiteX160" fmla="*/ 5565802 w 10137998"/>
                <a:gd name="connsiteY160" fmla="*/ 1356739 h 1414629"/>
                <a:gd name="connsiteX161" fmla="*/ 5398513 w 10137998"/>
                <a:gd name="connsiteY161" fmla="*/ 1390177 h 1414629"/>
                <a:gd name="connsiteX162" fmla="*/ 5049697 w 10137998"/>
                <a:gd name="connsiteY162" fmla="*/ 1409327 h 1414629"/>
                <a:gd name="connsiteX163" fmla="*/ 4809767 w 10137998"/>
                <a:gd name="connsiteY163" fmla="*/ 1409527 h 1414629"/>
                <a:gd name="connsiteX164" fmla="*/ 4714117 w 10137998"/>
                <a:gd name="connsiteY164" fmla="*/ 1409628 h 1414629"/>
                <a:gd name="connsiteX165" fmla="*/ 4545424 w 10137998"/>
                <a:gd name="connsiteY165" fmla="*/ 1395440 h 1414629"/>
                <a:gd name="connsiteX166" fmla="*/ 4458797 w 10137998"/>
                <a:gd name="connsiteY166" fmla="*/ 1376190 h 1414629"/>
                <a:gd name="connsiteX167" fmla="*/ 4401045 w 10137998"/>
                <a:gd name="connsiteY167" fmla="*/ 1347314 h 1414629"/>
                <a:gd name="connsiteX168" fmla="*/ 4381795 w 10137998"/>
                <a:gd name="connsiteY168" fmla="*/ 1351776 h 1414629"/>
                <a:gd name="connsiteX169" fmla="*/ 4348156 w 10137998"/>
                <a:gd name="connsiteY169" fmla="*/ 1342150 h 1414629"/>
                <a:gd name="connsiteX170" fmla="*/ 4304993 w 10137998"/>
                <a:gd name="connsiteY170" fmla="*/ 1332425 h 1414629"/>
                <a:gd name="connsiteX171" fmla="*/ 4271254 w 10137998"/>
                <a:gd name="connsiteY171" fmla="*/ 1308512 h 1414629"/>
                <a:gd name="connsiteX172" fmla="*/ 4184627 w 10137998"/>
                <a:gd name="connsiteY172" fmla="*/ 1274673 h 1414629"/>
                <a:gd name="connsiteX173" fmla="*/ 4131939 w 10137998"/>
                <a:gd name="connsiteY173" fmla="*/ 1241236 h 1414629"/>
                <a:gd name="connsiteX174" fmla="*/ 4078749 w 10137998"/>
                <a:gd name="connsiteY174" fmla="*/ 1207597 h 1414629"/>
                <a:gd name="connsiteX175" fmla="*/ 4030924 w 10137998"/>
                <a:gd name="connsiteY175" fmla="*/ 1020256 h 1414629"/>
                <a:gd name="connsiteX176" fmla="*/ 4064161 w 10137998"/>
                <a:gd name="connsiteY176" fmla="*/ 991179 h 1414629"/>
                <a:gd name="connsiteX177" fmla="*/ 3996684 w 10137998"/>
                <a:gd name="connsiteY177" fmla="*/ 985816 h 1414629"/>
                <a:gd name="connsiteX178" fmla="*/ 3953320 w 10137998"/>
                <a:gd name="connsiteY178" fmla="*/ 976191 h 1414629"/>
                <a:gd name="connsiteX179" fmla="*/ 3829194 w 10137998"/>
                <a:gd name="connsiteY179" fmla="*/ 961702 h 1414629"/>
                <a:gd name="connsiteX180" fmla="*/ 3578135 w 10137998"/>
                <a:gd name="connsiteY180" fmla="*/ 923201 h 1414629"/>
                <a:gd name="connsiteX181" fmla="*/ 3380767 w 10137998"/>
                <a:gd name="connsiteY181" fmla="*/ 856426 h 1414629"/>
                <a:gd name="connsiteX182" fmla="*/ 3323016 w 10137998"/>
                <a:gd name="connsiteY182" fmla="*/ 875676 h 1414629"/>
                <a:gd name="connsiteX183" fmla="*/ 3265264 w 10137998"/>
                <a:gd name="connsiteY183" fmla="*/ 904552 h 1414629"/>
                <a:gd name="connsiteX184" fmla="*/ 3236388 w 10137998"/>
                <a:gd name="connsiteY184" fmla="*/ 923803 h 1414629"/>
                <a:gd name="connsiteX185" fmla="*/ 3178637 w 10137998"/>
                <a:gd name="connsiteY185" fmla="*/ 943053 h 1414629"/>
                <a:gd name="connsiteX186" fmla="*/ 3101635 w 10137998"/>
                <a:gd name="connsiteY186" fmla="*/ 962304 h 1414629"/>
                <a:gd name="connsiteX187" fmla="*/ 2947630 w 10137998"/>
                <a:gd name="connsiteY187" fmla="*/ 981554 h 1414629"/>
                <a:gd name="connsiteX188" fmla="*/ 2601121 w 10137998"/>
                <a:gd name="connsiteY188" fmla="*/ 1000805 h 1414629"/>
                <a:gd name="connsiteX189" fmla="*/ 2273862 w 10137998"/>
                <a:gd name="connsiteY189" fmla="*/ 991179 h 1414629"/>
                <a:gd name="connsiteX190" fmla="*/ 2206485 w 10137998"/>
                <a:gd name="connsiteY190" fmla="*/ 981554 h 1414629"/>
                <a:gd name="connsiteX191" fmla="*/ 2071731 w 10137998"/>
                <a:gd name="connsiteY191" fmla="*/ 991179 h 1414629"/>
                <a:gd name="connsiteX192" fmla="*/ 2013980 w 10137998"/>
                <a:gd name="connsiteY192" fmla="*/ 1010430 h 1414629"/>
                <a:gd name="connsiteX193" fmla="*/ 1946603 w 10137998"/>
                <a:gd name="connsiteY193" fmla="*/ 1048931 h 1414629"/>
                <a:gd name="connsiteX194" fmla="*/ 1859976 w 10137998"/>
                <a:gd name="connsiteY194" fmla="*/ 1068181 h 1414629"/>
                <a:gd name="connsiteX195" fmla="*/ 1831100 w 10137998"/>
                <a:gd name="connsiteY195" fmla="*/ 1097057 h 1414629"/>
                <a:gd name="connsiteX196" fmla="*/ 1792599 w 10137998"/>
                <a:gd name="connsiteY196" fmla="*/ 1106683 h 1414629"/>
                <a:gd name="connsiteX197" fmla="*/ 1725222 w 10137998"/>
                <a:gd name="connsiteY197" fmla="*/ 1125933 h 1414629"/>
                <a:gd name="connsiteX198" fmla="*/ 1638595 w 10137998"/>
                <a:gd name="connsiteY198" fmla="*/ 1135558 h 1414629"/>
                <a:gd name="connsiteX199" fmla="*/ 1523091 w 10137998"/>
                <a:gd name="connsiteY199" fmla="*/ 1154809 h 1414629"/>
                <a:gd name="connsiteX200" fmla="*/ 1359462 w 10137998"/>
                <a:gd name="connsiteY200" fmla="*/ 1174059 h 1414629"/>
                <a:gd name="connsiteX201" fmla="*/ 1041828 w 10137998"/>
                <a:gd name="connsiteY201" fmla="*/ 1193310 h 1414629"/>
                <a:gd name="connsiteX202" fmla="*/ 1003327 w 10137998"/>
                <a:gd name="connsiteY202" fmla="*/ 1202935 h 1414629"/>
                <a:gd name="connsiteX203" fmla="*/ 868574 w 10137998"/>
                <a:gd name="connsiteY203" fmla="*/ 1212560 h 1414629"/>
                <a:gd name="connsiteX204" fmla="*/ 665841 w 10137998"/>
                <a:gd name="connsiteY204" fmla="*/ 1202935 h 1414629"/>
                <a:gd name="connsiteX205" fmla="*/ 541315 w 10137998"/>
                <a:gd name="connsiteY205" fmla="*/ 1183685 h 1414629"/>
                <a:gd name="connsiteX206" fmla="*/ 483563 w 10137998"/>
                <a:gd name="connsiteY206" fmla="*/ 1174059 h 1414629"/>
                <a:gd name="connsiteX207" fmla="*/ 348809 w 10137998"/>
                <a:gd name="connsiteY207" fmla="*/ 1135558 h 1414629"/>
                <a:gd name="connsiteX208" fmla="*/ 310308 w 10137998"/>
                <a:gd name="connsiteY208" fmla="*/ 1116308 h 1414629"/>
                <a:gd name="connsiteX209" fmla="*/ 281433 w 10137998"/>
                <a:gd name="connsiteY209" fmla="*/ 1097057 h 1414629"/>
                <a:gd name="connsiteX210" fmla="*/ 233306 w 10137998"/>
                <a:gd name="connsiteY210" fmla="*/ 1087432 h 1414629"/>
                <a:gd name="connsiteX211" fmla="*/ 194805 w 10137998"/>
                <a:gd name="connsiteY211" fmla="*/ 1077807 h 1414629"/>
                <a:gd name="connsiteX212" fmla="*/ 137054 w 10137998"/>
                <a:gd name="connsiteY212" fmla="*/ 1058556 h 1414629"/>
                <a:gd name="connsiteX213" fmla="*/ 83964 w 10137998"/>
                <a:gd name="connsiteY213" fmla="*/ 1020256 h 1414629"/>
                <a:gd name="connsiteX214" fmla="*/ 11925 w 10137998"/>
                <a:gd name="connsiteY214" fmla="*/ 923803 h 1414629"/>
                <a:gd name="connsiteX215" fmla="*/ 2300 w 10137998"/>
                <a:gd name="connsiteY215" fmla="*/ 894927 h 1414629"/>
                <a:gd name="connsiteX216" fmla="*/ 35738 w 10137998"/>
                <a:gd name="connsiteY216" fmla="*/ 817925 h 1414629"/>
                <a:gd name="connsiteX217" fmla="*/ 79302 w 10137998"/>
                <a:gd name="connsiteY217" fmla="*/ 779424 h 1414629"/>
                <a:gd name="connsiteX218" fmla="*/ 137054 w 10137998"/>
                <a:gd name="connsiteY218" fmla="*/ 760173 h 1414629"/>
                <a:gd name="connsiteX219" fmla="*/ 165929 w 10137998"/>
                <a:gd name="connsiteY219" fmla="*/ 750548 h 1414629"/>
                <a:gd name="connsiteX220" fmla="*/ 238369 w 10137998"/>
                <a:gd name="connsiteY220" fmla="*/ 712348 h 1414629"/>
                <a:gd name="connsiteX221" fmla="*/ 305846 w 10137998"/>
                <a:gd name="connsiteY221" fmla="*/ 688334 h 1414629"/>
                <a:gd name="connsiteX222" fmla="*/ 363397 w 10137998"/>
                <a:gd name="connsiteY222" fmla="*/ 673947 h 1414629"/>
                <a:gd name="connsiteX223" fmla="*/ 445363 w 10137998"/>
                <a:gd name="connsiteY223" fmla="*/ 650033 h 1414629"/>
                <a:gd name="connsiteX224" fmla="*/ 512740 w 10137998"/>
                <a:gd name="connsiteY224" fmla="*/ 630884 h 1414629"/>
                <a:gd name="connsiteX225" fmla="*/ 580016 w 10137998"/>
                <a:gd name="connsiteY225" fmla="*/ 644971 h 1414629"/>
                <a:gd name="connsiteX226" fmla="*/ 608892 w 10137998"/>
                <a:gd name="connsiteY226" fmla="*/ 625820 h 1414629"/>
                <a:gd name="connsiteX227" fmla="*/ 685694 w 10137998"/>
                <a:gd name="connsiteY227" fmla="*/ 625419 h 1414629"/>
                <a:gd name="connsiteX228" fmla="*/ 671305 w 10137998"/>
                <a:gd name="connsiteY228" fmla="*/ 581956 h 1414629"/>
                <a:gd name="connsiteX229" fmla="*/ 608691 w 10137998"/>
                <a:gd name="connsiteY229" fmla="*/ 562404 h 1414629"/>
                <a:gd name="connsiteX230" fmla="*/ 541415 w 10137998"/>
                <a:gd name="connsiteY230" fmla="*/ 538391 h 1414629"/>
                <a:gd name="connsiteX231" fmla="*/ 498352 w 10137998"/>
                <a:gd name="connsiteY231" fmla="*/ 514277 h 1414629"/>
                <a:gd name="connsiteX232" fmla="*/ 455289 w 10137998"/>
                <a:gd name="connsiteY232" fmla="*/ 447001 h 1414629"/>
                <a:gd name="connsiteX233" fmla="*/ 431276 w 10137998"/>
                <a:gd name="connsiteY233" fmla="*/ 336561 h 1414629"/>
                <a:gd name="connsiteX234" fmla="*/ 502814 w 10137998"/>
                <a:gd name="connsiteY234" fmla="*/ 240409 h 1414629"/>
                <a:gd name="connsiteX235" fmla="*/ 531689 w 10137998"/>
                <a:gd name="connsiteY235" fmla="*/ 221158 h 1414629"/>
                <a:gd name="connsiteX236" fmla="*/ 637567 w 10137998"/>
                <a:gd name="connsiteY236" fmla="*/ 201908 h 1414629"/>
                <a:gd name="connsiteX0" fmla="*/ 637567 w 10137998"/>
                <a:gd name="connsiteY0" fmla="*/ 201908 h 1414629"/>
                <a:gd name="connsiteX1" fmla="*/ 695319 w 10137998"/>
                <a:gd name="connsiteY1" fmla="*/ 192283 h 1414629"/>
                <a:gd name="connsiteX2" fmla="*/ 753070 w 10137998"/>
                <a:gd name="connsiteY2" fmla="*/ 173032 h 1414629"/>
                <a:gd name="connsiteX3" fmla="*/ 781946 w 10137998"/>
                <a:gd name="connsiteY3" fmla="*/ 153781 h 1414629"/>
                <a:gd name="connsiteX4" fmla="*/ 878199 w 10137998"/>
                <a:gd name="connsiteY4" fmla="*/ 144156 h 1414629"/>
                <a:gd name="connsiteX5" fmla="*/ 1061079 w 10137998"/>
                <a:gd name="connsiteY5" fmla="*/ 134531 h 1414629"/>
                <a:gd name="connsiteX6" fmla="*/ 1099580 w 10137998"/>
                <a:gd name="connsiteY6" fmla="*/ 124906 h 1414629"/>
                <a:gd name="connsiteX7" fmla="*/ 1301710 w 10137998"/>
                <a:gd name="connsiteY7" fmla="*/ 105655 h 1414629"/>
                <a:gd name="connsiteX8" fmla="*/ 1495820 w 10137998"/>
                <a:gd name="connsiteY8" fmla="*/ 105856 h 1414629"/>
                <a:gd name="connsiteX9" fmla="*/ 1662909 w 10137998"/>
                <a:gd name="connsiteY9" fmla="*/ 101293 h 1414629"/>
                <a:gd name="connsiteX10" fmla="*/ 1691784 w 10137998"/>
                <a:gd name="connsiteY10" fmla="*/ 101394 h 1414629"/>
                <a:gd name="connsiteX11" fmla="*/ 1740011 w 10137998"/>
                <a:gd name="connsiteY11" fmla="*/ 115982 h 1414629"/>
                <a:gd name="connsiteX12" fmla="*/ 1793301 w 10137998"/>
                <a:gd name="connsiteY12" fmla="*/ 106758 h 1414629"/>
                <a:gd name="connsiteX13" fmla="*/ 1874564 w 10137998"/>
                <a:gd name="connsiteY13" fmla="*/ 130771 h 1414629"/>
                <a:gd name="connsiteX14" fmla="*/ 1978554 w 10137998"/>
                <a:gd name="connsiteY14" fmla="*/ 133947 h 1414629"/>
                <a:gd name="connsiteX15" fmla="*/ 2057143 w 10137998"/>
                <a:gd name="connsiteY15" fmla="*/ 144858 h 1414629"/>
                <a:gd name="connsiteX16" fmla="*/ 2110132 w 10137998"/>
                <a:gd name="connsiteY16" fmla="*/ 158945 h 1414629"/>
                <a:gd name="connsiteX17" fmla="*/ 2139108 w 10137998"/>
                <a:gd name="connsiteY17" fmla="*/ 173333 h 1414629"/>
                <a:gd name="connsiteX18" fmla="*/ 2177509 w 10137998"/>
                <a:gd name="connsiteY18" fmla="*/ 182958 h 1414629"/>
                <a:gd name="connsiteX19" fmla="*/ 2321988 w 10137998"/>
                <a:gd name="connsiteY19" fmla="*/ 230784 h 1414629"/>
                <a:gd name="connsiteX20" fmla="*/ 2370115 w 10137998"/>
                <a:gd name="connsiteY20" fmla="*/ 240409 h 1414629"/>
                <a:gd name="connsiteX21" fmla="*/ 2427866 w 10137998"/>
                <a:gd name="connsiteY21" fmla="*/ 288535 h 1414629"/>
                <a:gd name="connsiteX22" fmla="*/ 2485618 w 10137998"/>
                <a:gd name="connsiteY22" fmla="*/ 327036 h 1414629"/>
                <a:gd name="connsiteX23" fmla="*/ 2504868 w 10137998"/>
                <a:gd name="connsiteY23" fmla="*/ 355912 h 1414629"/>
                <a:gd name="connsiteX24" fmla="*/ 2572245 w 10137998"/>
                <a:gd name="connsiteY24" fmla="*/ 384788 h 1414629"/>
                <a:gd name="connsiteX25" fmla="*/ 2629997 w 10137998"/>
                <a:gd name="connsiteY25" fmla="*/ 394413 h 1414629"/>
                <a:gd name="connsiteX26" fmla="*/ 2658873 w 10137998"/>
                <a:gd name="connsiteY26" fmla="*/ 404038 h 1414629"/>
                <a:gd name="connsiteX27" fmla="*/ 2716624 w 10137998"/>
                <a:gd name="connsiteY27" fmla="*/ 413664 h 1414629"/>
                <a:gd name="connsiteX28" fmla="*/ 2745500 w 10137998"/>
                <a:gd name="connsiteY28" fmla="*/ 423289 h 1414629"/>
                <a:gd name="connsiteX29" fmla="*/ 2793626 w 10137998"/>
                <a:gd name="connsiteY29" fmla="*/ 432914 h 1414629"/>
                <a:gd name="connsiteX30" fmla="*/ 2832127 w 10137998"/>
                <a:gd name="connsiteY30" fmla="*/ 442539 h 1414629"/>
                <a:gd name="connsiteX31" fmla="*/ 3140136 w 10137998"/>
                <a:gd name="connsiteY31" fmla="*/ 442539 h 1414629"/>
                <a:gd name="connsiteX32" fmla="*/ 3169011 w 10137998"/>
                <a:gd name="connsiteY32" fmla="*/ 452165 h 1414629"/>
                <a:gd name="connsiteX33" fmla="*/ 3274889 w 10137998"/>
                <a:gd name="connsiteY33" fmla="*/ 461790 h 1414629"/>
                <a:gd name="connsiteX34" fmla="*/ 3515521 w 10137998"/>
                <a:gd name="connsiteY34" fmla="*/ 461790 h 1414629"/>
                <a:gd name="connsiteX35" fmla="*/ 3611774 w 10137998"/>
                <a:gd name="connsiteY35" fmla="*/ 432914 h 1414629"/>
                <a:gd name="connsiteX36" fmla="*/ 3688776 w 10137998"/>
                <a:gd name="connsiteY36" fmla="*/ 413664 h 1414629"/>
                <a:gd name="connsiteX37" fmla="*/ 3842780 w 10137998"/>
                <a:gd name="connsiteY37" fmla="*/ 423289 h 1414629"/>
                <a:gd name="connsiteX38" fmla="*/ 4064161 w 10137998"/>
                <a:gd name="connsiteY38" fmla="*/ 404038 h 1414629"/>
                <a:gd name="connsiteX39" fmla="*/ 4102662 w 10137998"/>
                <a:gd name="connsiteY39" fmla="*/ 394413 h 1414629"/>
                <a:gd name="connsiteX40" fmla="*/ 4179664 w 10137998"/>
                <a:gd name="connsiteY40" fmla="*/ 384788 h 1414629"/>
                <a:gd name="connsiteX41" fmla="*/ 4458797 w 10137998"/>
                <a:gd name="connsiteY41" fmla="*/ 404038 h 1414629"/>
                <a:gd name="connsiteX42" fmla="*/ 4699428 w 10137998"/>
                <a:gd name="connsiteY42" fmla="*/ 423289 h 1414629"/>
                <a:gd name="connsiteX43" fmla="*/ 4814931 w 10137998"/>
                <a:gd name="connsiteY43" fmla="*/ 442539 h 1414629"/>
                <a:gd name="connsiteX44" fmla="*/ 4843807 w 10137998"/>
                <a:gd name="connsiteY44" fmla="*/ 452165 h 1414629"/>
                <a:gd name="connsiteX45" fmla="*/ 4930435 w 10137998"/>
                <a:gd name="connsiteY45" fmla="*/ 461790 h 1414629"/>
                <a:gd name="connsiteX46" fmla="*/ 5017062 w 10137998"/>
                <a:gd name="connsiteY46" fmla="*/ 500291 h 1414629"/>
                <a:gd name="connsiteX47" fmla="*/ 5065188 w 10137998"/>
                <a:gd name="connsiteY47" fmla="*/ 509916 h 1414629"/>
                <a:gd name="connsiteX48" fmla="*/ 5094064 w 10137998"/>
                <a:gd name="connsiteY48" fmla="*/ 519541 h 1414629"/>
                <a:gd name="connsiteX49" fmla="*/ 5171066 w 10137998"/>
                <a:gd name="connsiteY49" fmla="*/ 490666 h 1414629"/>
                <a:gd name="connsiteX50" fmla="*/ 5199942 w 10137998"/>
                <a:gd name="connsiteY50" fmla="*/ 461790 h 1414629"/>
                <a:gd name="connsiteX51" fmla="*/ 5296195 w 10137998"/>
                <a:gd name="connsiteY51" fmla="*/ 452165 h 1414629"/>
                <a:gd name="connsiteX52" fmla="*/ 5373197 w 10137998"/>
                <a:gd name="connsiteY52" fmla="*/ 442539 h 1414629"/>
                <a:gd name="connsiteX53" fmla="*/ 5440574 w 10137998"/>
                <a:gd name="connsiteY53" fmla="*/ 432914 h 1414629"/>
                <a:gd name="connsiteX54" fmla="*/ 5825584 w 10137998"/>
                <a:gd name="connsiteY54" fmla="*/ 413664 h 1414629"/>
                <a:gd name="connsiteX55" fmla="*/ 5892961 w 10137998"/>
                <a:gd name="connsiteY55" fmla="*/ 404038 h 1414629"/>
                <a:gd name="connsiteX56" fmla="*/ 5921837 w 10137998"/>
                <a:gd name="connsiteY56" fmla="*/ 394413 h 1414629"/>
                <a:gd name="connsiteX57" fmla="*/ 6210595 w 10137998"/>
                <a:gd name="connsiteY57" fmla="*/ 404038 h 1414629"/>
                <a:gd name="connsiteX58" fmla="*/ 6383849 w 10137998"/>
                <a:gd name="connsiteY58" fmla="*/ 394413 h 1414629"/>
                <a:gd name="connsiteX59" fmla="*/ 6393475 w 10137998"/>
                <a:gd name="connsiteY59" fmla="*/ 365537 h 1414629"/>
                <a:gd name="connsiteX60" fmla="*/ 6422350 w 10137998"/>
                <a:gd name="connsiteY60" fmla="*/ 346287 h 1414629"/>
                <a:gd name="connsiteX61" fmla="*/ 6470477 w 10137998"/>
                <a:gd name="connsiteY61" fmla="*/ 298160 h 1414629"/>
                <a:gd name="connsiteX62" fmla="*/ 6489727 w 10137998"/>
                <a:gd name="connsiteY62" fmla="*/ 269285 h 1414629"/>
                <a:gd name="connsiteX63" fmla="*/ 6547479 w 10137998"/>
                <a:gd name="connsiteY63" fmla="*/ 230784 h 1414629"/>
                <a:gd name="connsiteX64" fmla="*/ 6605230 w 10137998"/>
                <a:gd name="connsiteY64" fmla="*/ 201908 h 1414629"/>
                <a:gd name="connsiteX65" fmla="*/ 6634106 w 10137998"/>
                <a:gd name="connsiteY65" fmla="*/ 182657 h 1414629"/>
                <a:gd name="connsiteX66" fmla="*/ 6691858 w 10137998"/>
                <a:gd name="connsiteY66" fmla="*/ 163407 h 1414629"/>
                <a:gd name="connsiteX67" fmla="*/ 6720734 w 10137998"/>
                <a:gd name="connsiteY67" fmla="*/ 144156 h 1414629"/>
                <a:gd name="connsiteX68" fmla="*/ 6759235 w 10137998"/>
                <a:gd name="connsiteY68" fmla="*/ 134531 h 1414629"/>
                <a:gd name="connsiteX69" fmla="*/ 6788110 w 10137998"/>
                <a:gd name="connsiteY69" fmla="*/ 124906 h 1414629"/>
                <a:gd name="connsiteX70" fmla="*/ 6970990 w 10137998"/>
                <a:gd name="connsiteY70" fmla="*/ 105655 h 1414629"/>
                <a:gd name="connsiteX71" fmla="*/ 7144245 w 10137998"/>
                <a:gd name="connsiteY71" fmla="*/ 86405 h 1414629"/>
                <a:gd name="connsiteX72" fmla="*/ 7192572 w 10137998"/>
                <a:gd name="connsiteY72" fmla="*/ 24391 h 1414629"/>
                <a:gd name="connsiteX73" fmla="*/ 7399566 w 10137998"/>
                <a:gd name="connsiteY73" fmla="*/ 479 h 1414629"/>
                <a:gd name="connsiteX74" fmla="*/ 7490755 w 10137998"/>
                <a:gd name="connsiteY74" fmla="*/ 47904 h 1414629"/>
                <a:gd name="connsiteX75" fmla="*/ 7664009 w 10137998"/>
                <a:gd name="connsiteY75" fmla="*/ 38278 h 1414629"/>
                <a:gd name="connsiteX76" fmla="*/ 7789138 w 10137998"/>
                <a:gd name="connsiteY76" fmla="*/ 19028 h 1414629"/>
                <a:gd name="connsiteX77" fmla="*/ 7952767 w 10137998"/>
                <a:gd name="connsiteY77" fmla="*/ 28653 h 1414629"/>
                <a:gd name="connsiteX78" fmla="*/ 8097146 w 10137998"/>
                <a:gd name="connsiteY78" fmla="*/ 57529 h 1414629"/>
                <a:gd name="connsiteX79" fmla="*/ 8126022 w 10137998"/>
                <a:gd name="connsiteY79" fmla="*/ 67154 h 1414629"/>
                <a:gd name="connsiteX80" fmla="*/ 8203024 w 10137998"/>
                <a:gd name="connsiteY80" fmla="*/ 86405 h 1414629"/>
                <a:gd name="connsiteX81" fmla="*/ 8241525 w 10137998"/>
                <a:gd name="connsiteY81" fmla="*/ 105655 h 1414629"/>
                <a:gd name="connsiteX82" fmla="*/ 8376279 w 10137998"/>
                <a:gd name="connsiteY82" fmla="*/ 134531 h 1414629"/>
                <a:gd name="connsiteX83" fmla="*/ 8434030 w 10137998"/>
                <a:gd name="connsiteY83" fmla="*/ 153781 h 1414629"/>
                <a:gd name="connsiteX84" fmla="*/ 8511033 w 10137998"/>
                <a:gd name="connsiteY84" fmla="*/ 173032 h 1414629"/>
                <a:gd name="connsiteX85" fmla="*/ 8539908 w 10137998"/>
                <a:gd name="connsiteY85" fmla="*/ 201908 h 1414629"/>
                <a:gd name="connsiteX86" fmla="*/ 8616910 w 10137998"/>
                <a:gd name="connsiteY86" fmla="*/ 250034 h 1414629"/>
                <a:gd name="connsiteX87" fmla="*/ 8665037 w 10137998"/>
                <a:gd name="connsiteY87" fmla="*/ 336661 h 1414629"/>
                <a:gd name="connsiteX88" fmla="*/ 8655411 w 10137998"/>
                <a:gd name="connsiteY88" fmla="*/ 432914 h 1414629"/>
                <a:gd name="connsiteX89" fmla="*/ 8645786 w 10137998"/>
                <a:gd name="connsiteY89" fmla="*/ 461790 h 1414629"/>
                <a:gd name="connsiteX90" fmla="*/ 8616910 w 10137998"/>
                <a:gd name="connsiteY90" fmla="*/ 471415 h 1414629"/>
                <a:gd name="connsiteX91" fmla="*/ 8597660 w 10137998"/>
                <a:gd name="connsiteY91" fmla="*/ 500291 h 1414629"/>
                <a:gd name="connsiteX92" fmla="*/ 8665037 w 10137998"/>
                <a:gd name="connsiteY92" fmla="*/ 538792 h 1414629"/>
                <a:gd name="connsiteX93" fmla="*/ 8641726 w 10137998"/>
                <a:gd name="connsiteY93" fmla="*/ 515080 h 1414629"/>
                <a:gd name="connsiteX94" fmla="*/ 8771416 w 10137998"/>
                <a:gd name="connsiteY94" fmla="*/ 529668 h 1414629"/>
                <a:gd name="connsiteX95" fmla="*/ 8867368 w 10137998"/>
                <a:gd name="connsiteY95" fmla="*/ 510518 h 1414629"/>
                <a:gd name="connsiteX96" fmla="*/ 8972844 w 10137998"/>
                <a:gd name="connsiteY96" fmla="*/ 505454 h 1414629"/>
                <a:gd name="connsiteX97" fmla="*/ 9030797 w 10137998"/>
                <a:gd name="connsiteY97" fmla="*/ 505253 h 1414629"/>
                <a:gd name="connsiteX98" fmla="*/ 9175176 w 10137998"/>
                <a:gd name="connsiteY98" fmla="*/ 509916 h 1414629"/>
                <a:gd name="connsiteX99" fmla="*/ 9483184 w 10137998"/>
                <a:gd name="connsiteY99" fmla="*/ 529167 h 1414629"/>
                <a:gd name="connsiteX100" fmla="*/ 9512060 w 10137998"/>
                <a:gd name="connsiteY100" fmla="*/ 538792 h 1414629"/>
                <a:gd name="connsiteX101" fmla="*/ 9550561 w 10137998"/>
                <a:gd name="connsiteY101" fmla="*/ 548417 h 1414629"/>
                <a:gd name="connsiteX102" fmla="*/ 9579437 w 10137998"/>
                <a:gd name="connsiteY102" fmla="*/ 558043 h 1414629"/>
                <a:gd name="connsiteX103" fmla="*/ 9627563 w 10137998"/>
                <a:gd name="connsiteY103" fmla="*/ 567668 h 1414629"/>
                <a:gd name="connsiteX104" fmla="*/ 9685315 w 10137998"/>
                <a:gd name="connsiteY104" fmla="*/ 586918 h 1414629"/>
                <a:gd name="connsiteX105" fmla="*/ 9771942 w 10137998"/>
                <a:gd name="connsiteY105" fmla="*/ 615794 h 1414629"/>
                <a:gd name="connsiteX106" fmla="*/ 9800818 w 10137998"/>
                <a:gd name="connsiteY106" fmla="*/ 625419 h 1414629"/>
                <a:gd name="connsiteX107" fmla="*/ 9829694 w 10137998"/>
                <a:gd name="connsiteY107" fmla="*/ 635045 h 1414629"/>
                <a:gd name="connsiteX108" fmla="*/ 9925946 w 10137998"/>
                <a:gd name="connsiteY108" fmla="*/ 654295 h 1414629"/>
                <a:gd name="connsiteX109" fmla="*/ 10051075 w 10137998"/>
                <a:gd name="connsiteY109" fmla="*/ 760173 h 1414629"/>
                <a:gd name="connsiteX110" fmla="*/ 10108826 w 10137998"/>
                <a:gd name="connsiteY110" fmla="*/ 817925 h 1414629"/>
                <a:gd name="connsiteX111" fmla="*/ 10118451 w 10137998"/>
                <a:gd name="connsiteY111" fmla="*/ 846800 h 1414629"/>
                <a:gd name="connsiteX112" fmla="*/ 10137702 w 10137998"/>
                <a:gd name="connsiteY112" fmla="*/ 875676 h 1414629"/>
                <a:gd name="connsiteX113" fmla="*/ 10128077 w 10137998"/>
                <a:gd name="connsiteY113" fmla="*/ 904552 h 1414629"/>
                <a:gd name="connsiteX114" fmla="*/ 10070325 w 10137998"/>
                <a:gd name="connsiteY114" fmla="*/ 952678 h 1414629"/>
                <a:gd name="connsiteX115" fmla="*/ 10022199 w 10137998"/>
                <a:gd name="connsiteY115" fmla="*/ 991179 h 1414629"/>
                <a:gd name="connsiteX116" fmla="*/ 10002948 w 10137998"/>
                <a:gd name="connsiteY116" fmla="*/ 1020055 h 1414629"/>
                <a:gd name="connsiteX117" fmla="*/ 9916321 w 10137998"/>
                <a:gd name="connsiteY117" fmla="*/ 1068181 h 1414629"/>
                <a:gd name="connsiteX118" fmla="*/ 9887445 w 10137998"/>
                <a:gd name="connsiteY118" fmla="*/ 1087432 h 1414629"/>
                <a:gd name="connsiteX119" fmla="*/ 9791193 w 10137998"/>
                <a:gd name="connsiteY119" fmla="*/ 1116308 h 1414629"/>
                <a:gd name="connsiteX120" fmla="*/ 9762317 w 10137998"/>
                <a:gd name="connsiteY120" fmla="*/ 1125933 h 1414629"/>
                <a:gd name="connsiteX121" fmla="*/ 9607611 w 10137998"/>
                <a:gd name="connsiteY121" fmla="*/ 1173759 h 1414629"/>
                <a:gd name="connsiteX122" fmla="*/ 9516522 w 10137998"/>
                <a:gd name="connsiteY122" fmla="*/ 1202434 h 1414629"/>
                <a:gd name="connsiteX123" fmla="*/ 9444282 w 10137998"/>
                <a:gd name="connsiteY123" fmla="*/ 1226346 h 1414629"/>
                <a:gd name="connsiteX124" fmla="*/ 9372343 w 10137998"/>
                <a:gd name="connsiteY124" fmla="*/ 1221684 h 1414629"/>
                <a:gd name="connsiteX125" fmla="*/ 9219041 w 10137998"/>
                <a:gd name="connsiteY125" fmla="*/ 1236073 h 1414629"/>
                <a:gd name="connsiteX126" fmla="*/ 8761891 w 10137998"/>
                <a:gd name="connsiteY126" fmla="*/ 1250560 h 1414629"/>
                <a:gd name="connsiteX127" fmla="*/ 8511033 w 10137998"/>
                <a:gd name="connsiteY127" fmla="*/ 1212560 h 1414629"/>
                <a:gd name="connsiteX128" fmla="*/ 8472531 w 10137998"/>
                <a:gd name="connsiteY128" fmla="*/ 1231811 h 1414629"/>
                <a:gd name="connsiteX129" fmla="*/ 8414780 w 10137998"/>
                <a:gd name="connsiteY129" fmla="*/ 1270312 h 1414629"/>
                <a:gd name="connsiteX130" fmla="*/ 8347403 w 10137998"/>
                <a:gd name="connsiteY130" fmla="*/ 1289563 h 1414629"/>
                <a:gd name="connsiteX131" fmla="*/ 8318527 w 10137998"/>
                <a:gd name="connsiteY131" fmla="*/ 1299188 h 1414629"/>
                <a:gd name="connsiteX132" fmla="*/ 8081655 w 10137998"/>
                <a:gd name="connsiteY132" fmla="*/ 1356538 h 1414629"/>
                <a:gd name="connsiteX133" fmla="*/ 7933416 w 10137998"/>
                <a:gd name="connsiteY133" fmla="*/ 1380452 h 1414629"/>
                <a:gd name="connsiteX134" fmla="*/ 7663308 w 10137998"/>
                <a:gd name="connsiteY134" fmla="*/ 1399802 h 1414629"/>
                <a:gd name="connsiteX135" fmla="*/ 7326524 w 10137998"/>
                <a:gd name="connsiteY135" fmla="*/ 1399802 h 1414629"/>
                <a:gd name="connsiteX136" fmla="*/ 7111811 w 10137998"/>
                <a:gd name="connsiteY136" fmla="*/ 1385414 h 1414629"/>
                <a:gd name="connsiteX137" fmla="*/ 6938154 w 10137998"/>
                <a:gd name="connsiteY137" fmla="*/ 1361402 h 1414629"/>
                <a:gd name="connsiteX138" fmla="*/ 6735222 w 10137998"/>
                <a:gd name="connsiteY138" fmla="*/ 1323101 h 1414629"/>
                <a:gd name="connsiteX139" fmla="*/ 6686995 w 10137998"/>
                <a:gd name="connsiteY139" fmla="*/ 1313375 h 1414629"/>
                <a:gd name="connsiteX140" fmla="*/ 6653357 w 10137998"/>
                <a:gd name="connsiteY140" fmla="*/ 1308512 h 1414629"/>
                <a:gd name="connsiteX141" fmla="*/ 6624481 w 10137998"/>
                <a:gd name="connsiteY141" fmla="*/ 1289161 h 1414629"/>
                <a:gd name="connsiteX142" fmla="*/ 6571491 w 10137998"/>
                <a:gd name="connsiteY142" fmla="*/ 1274473 h 1414629"/>
                <a:gd name="connsiteX143" fmla="*/ 6523567 w 10137998"/>
                <a:gd name="connsiteY143" fmla="*/ 1250460 h 1414629"/>
                <a:gd name="connsiteX144" fmla="*/ 6489928 w 10137998"/>
                <a:gd name="connsiteY144" fmla="*/ 1197771 h 1414629"/>
                <a:gd name="connsiteX145" fmla="*/ 6451627 w 10137998"/>
                <a:gd name="connsiteY145" fmla="*/ 1192708 h 1414629"/>
                <a:gd name="connsiteX146" fmla="*/ 6427514 w 10137998"/>
                <a:gd name="connsiteY146" fmla="*/ 1178020 h 1414629"/>
                <a:gd name="connsiteX147" fmla="*/ 6369963 w 10137998"/>
                <a:gd name="connsiteY147" fmla="*/ 1077506 h 1414629"/>
                <a:gd name="connsiteX148" fmla="*/ 6316473 w 10137998"/>
                <a:gd name="connsiteY148" fmla="*/ 1000805 h 1414629"/>
                <a:gd name="connsiteX149" fmla="*/ 6220220 w 10137998"/>
                <a:gd name="connsiteY149" fmla="*/ 981554 h 1414629"/>
                <a:gd name="connsiteX150" fmla="*/ 6191344 w 10137998"/>
                <a:gd name="connsiteY150" fmla="*/ 962304 h 1414629"/>
                <a:gd name="connsiteX151" fmla="*/ 6056590 w 10137998"/>
                <a:gd name="connsiteY151" fmla="*/ 962304 h 1414629"/>
                <a:gd name="connsiteX152" fmla="*/ 5998538 w 10137998"/>
                <a:gd name="connsiteY152" fmla="*/ 1005567 h 1414629"/>
                <a:gd name="connsiteX153" fmla="*/ 6031475 w 10137998"/>
                <a:gd name="connsiteY153" fmla="*/ 1063619 h 1414629"/>
                <a:gd name="connsiteX154" fmla="*/ 6026612 w 10137998"/>
                <a:gd name="connsiteY154" fmla="*/ 1121071 h 1414629"/>
                <a:gd name="connsiteX155" fmla="*/ 5993174 w 10137998"/>
                <a:gd name="connsiteY155" fmla="*/ 1193009 h 1414629"/>
                <a:gd name="connsiteX156" fmla="*/ 5854460 w 10137998"/>
                <a:gd name="connsiteY156" fmla="*/ 1274573 h 1414629"/>
                <a:gd name="connsiteX157" fmla="*/ 5796708 w 10137998"/>
                <a:gd name="connsiteY157" fmla="*/ 1284299 h 1414629"/>
                <a:gd name="connsiteX158" fmla="*/ 5738957 w 10137998"/>
                <a:gd name="connsiteY158" fmla="*/ 1308512 h 1414629"/>
                <a:gd name="connsiteX159" fmla="*/ 5671981 w 10137998"/>
                <a:gd name="connsiteY159" fmla="*/ 1332526 h 1414629"/>
                <a:gd name="connsiteX160" fmla="*/ 5565802 w 10137998"/>
                <a:gd name="connsiteY160" fmla="*/ 1356739 h 1414629"/>
                <a:gd name="connsiteX161" fmla="*/ 5398513 w 10137998"/>
                <a:gd name="connsiteY161" fmla="*/ 1390177 h 1414629"/>
                <a:gd name="connsiteX162" fmla="*/ 5049697 w 10137998"/>
                <a:gd name="connsiteY162" fmla="*/ 1409327 h 1414629"/>
                <a:gd name="connsiteX163" fmla="*/ 4809767 w 10137998"/>
                <a:gd name="connsiteY163" fmla="*/ 1409527 h 1414629"/>
                <a:gd name="connsiteX164" fmla="*/ 4714117 w 10137998"/>
                <a:gd name="connsiteY164" fmla="*/ 1409628 h 1414629"/>
                <a:gd name="connsiteX165" fmla="*/ 4545424 w 10137998"/>
                <a:gd name="connsiteY165" fmla="*/ 1395440 h 1414629"/>
                <a:gd name="connsiteX166" fmla="*/ 4458797 w 10137998"/>
                <a:gd name="connsiteY166" fmla="*/ 1376190 h 1414629"/>
                <a:gd name="connsiteX167" fmla="*/ 4401045 w 10137998"/>
                <a:gd name="connsiteY167" fmla="*/ 1347314 h 1414629"/>
                <a:gd name="connsiteX168" fmla="*/ 4381795 w 10137998"/>
                <a:gd name="connsiteY168" fmla="*/ 1351776 h 1414629"/>
                <a:gd name="connsiteX169" fmla="*/ 4348156 w 10137998"/>
                <a:gd name="connsiteY169" fmla="*/ 1342150 h 1414629"/>
                <a:gd name="connsiteX170" fmla="*/ 4304993 w 10137998"/>
                <a:gd name="connsiteY170" fmla="*/ 1332425 h 1414629"/>
                <a:gd name="connsiteX171" fmla="*/ 4271254 w 10137998"/>
                <a:gd name="connsiteY171" fmla="*/ 1308512 h 1414629"/>
                <a:gd name="connsiteX172" fmla="*/ 4184627 w 10137998"/>
                <a:gd name="connsiteY172" fmla="*/ 1274673 h 1414629"/>
                <a:gd name="connsiteX173" fmla="*/ 4131939 w 10137998"/>
                <a:gd name="connsiteY173" fmla="*/ 1241236 h 1414629"/>
                <a:gd name="connsiteX174" fmla="*/ 4078749 w 10137998"/>
                <a:gd name="connsiteY174" fmla="*/ 1207597 h 1414629"/>
                <a:gd name="connsiteX175" fmla="*/ 4030924 w 10137998"/>
                <a:gd name="connsiteY175" fmla="*/ 1020256 h 1414629"/>
                <a:gd name="connsiteX176" fmla="*/ 4064161 w 10137998"/>
                <a:gd name="connsiteY176" fmla="*/ 991179 h 1414629"/>
                <a:gd name="connsiteX177" fmla="*/ 3996684 w 10137998"/>
                <a:gd name="connsiteY177" fmla="*/ 985816 h 1414629"/>
                <a:gd name="connsiteX178" fmla="*/ 3953320 w 10137998"/>
                <a:gd name="connsiteY178" fmla="*/ 976191 h 1414629"/>
                <a:gd name="connsiteX179" fmla="*/ 3829194 w 10137998"/>
                <a:gd name="connsiteY179" fmla="*/ 961702 h 1414629"/>
                <a:gd name="connsiteX180" fmla="*/ 3578135 w 10137998"/>
                <a:gd name="connsiteY180" fmla="*/ 923201 h 1414629"/>
                <a:gd name="connsiteX181" fmla="*/ 3380767 w 10137998"/>
                <a:gd name="connsiteY181" fmla="*/ 856426 h 1414629"/>
                <a:gd name="connsiteX182" fmla="*/ 3323016 w 10137998"/>
                <a:gd name="connsiteY182" fmla="*/ 875676 h 1414629"/>
                <a:gd name="connsiteX183" fmla="*/ 3265264 w 10137998"/>
                <a:gd name="connsiteY183" fmla="*/ 904552 h 1414629"/>
                <a:gd name="connsiteX184" fmla="*/ 3236388 w 10137998"/>
                <a:gd name="connsiteY184" fmla="*/ 923803 h 1414629"/>
                <a:gd name="connsiteX185" fmla="*/ 3178637 w 10137998"/>
                <a:gd name="connsiteY185" fmla="*/ 943053 h 1414629"/>
                <a:gd name="connsiteX186" fmla="*/ 3101635 w 10137998"/>
                <a:gd name="connsiteY186" fmla="*/ 962304 h 1414629"/>
                <a:gd name="connsiteX187" fmla="*/ 2947630 w 10137998"/>
                <a:gd name="connsiteY187" fmla="*/ 981554 h 1414629"/>
                <a:gd name="connsiteX188" fmla="*/ 2601121 w 10137998"/>
                <a:gd name="connsiteY188" fmla="*/ 1000805 h 1414629"/>
                <a:gd name="connsiteX189" fmla="*/ 2273862 w 10137998"/>
                <a:gd name="connsiteY189" fmla="*/ 991179 h 1414629"/>
                <a:gd name="connsiteX190" fmla="*/ 2206485 w 10137998"/>
                <a:gd name="connsiteY190" fmla="*/ 981554 h 1414629"/>
                <a:gd name="connsiteX191" fmla="*/ 2071731 w 10137998"/>
                <a:gd name="connsiteY191" fmla="*/ 991179 h 1414629"/>
                <a:gd name="connsiteX192" fmla="*/ 2013980 w 10137998"/>
                <a:gd name="connsiteY192" fmla="*/ 1010430 h 1414629"/>
                <a:gd name="connsiteX193" fmla="*/ 1946603 w 10137998"/>
                <a:gd name="connsiteY193" fmla="*/ 1048931 h 1414629"/>
                <a:gd name="connsiteX194" fmla="*/ 1859976 w 10137998"/>
                <a:gd name="connsiteY194" fmla="*/ 1068181 h 1414629"/>
                <a:gd name="connsiteX195" fmla="*/ 1831100 w 10137998"/>
                <a:gd name="connsiteY195" fmla="*/ 1097057 h 1414629"/>
                <a:gd name="connsiteX196" fmla="*/ 1792599 w 10137998"/>
                <a:gd name="connsiteY196" fmla="*/ 1106683 h 1414629"/>
                <a:gd name="connsiteX197" fmla="*/ 1725222 w 10137998"/>
                <a:gd name="connsiteY197" fmla="*/ 1125933 h 1414629"/>
                <a:gd name="connsiteX198" fmla="*/ 1638595 w 10137998"/>
                <a:gd name="connsiteY198" fmla="*/ 1135558 h 1414629"/>
                <a:gd name="connsiteX199" fmla="*/ 1523091 w 10137998"/>
                <a:gd name="connsiteY199" fmla="*/ 1154809 h 1414629"/>
                <a:gd name="connsiteX200" fmla="*/ 1359462 w 10137998"/>
                <a:gd name="connsiteY200" fmla="*/ 1174059 h 1414629"/>
                <a:gd name="connsiteX201" fmla="*/ 1041828 w 10137998"/>
                <a:gd name="connsiteY201" fmla="*/ 1193310 h 1414629"/>
                <a:gd name="connsiteX202" fmla="*/ 1003327 w 10137998"/>
                <a:gd name="connsiteY202" fmla="*/ 1202935 h 1414629"/>
                <a:gd name="connsiteX203" fmla="*/ 868574 w 10137998"/>
                <a:gd name="connsiteY203" fmla="*/ 1212560 h 1414629"/>
                <a:gd name="connsiteX204" fmla="*/ 665841 w 10137998"/>
                <a:gd name="connsiteY204" fmla="*/ 1202935 h 1414629"/>
                <a:gd name="connsiteX205" fmla="*/ 541315 w 10137998"/>
                <a:gd name="connsiteY205" fmla="*/ 1183685 h 1414629"/>
                <a:gd name="connsiteX206" fmla="*/ 483563 w 10137998"/>
                <a:gd name="connsiteY206" fmla="*/ 1174059 h 1414629"/>
                <a:gd name="connsiteX207" fmla="*/ 348809 w 10137998"/>
                <a:gd name="connsiteY207" fmla="*/ 1135558 h 1414629"/>
                <a:gd name="connsiteX208" fmla="*/ 310308 w 10137998"/>
                <a:gd name="connsiteY208" fmla="*/ 1116308 h 1414629"/>
                <a:gd name="connsiteX209" fmla="*/ 281433 w 10137998"/>
                <a:gd name="connsiteY209" fmla="*/ 1097057 h 1414629"/>
                <a:gd name="connsiteX210" fmla="*/ 233306 w 10137998"/>
                <a:gd name="connsiteY210" fmla="*/ 1087432 h 1414629"/>
                <a:gd name="connsiteX211" fmla="*/ 194805 w 10137998"/>
                <a:gd name="connsiteY211" fmla="*/ 1077807 h 1414629"/>
                <a:gd name="connsiteX212" fmla="*/ 137054 w 10137998"/>
                <a:gd name="connsiteY212" fmla="*/ 1058556 h 1414629"/>
                <a:gd name="connsiteX213" fmla="*/ 83964 w 10137998"/>
                <a:gd name="connsiteY213" fmla="*/ 1020256 h 1414629"/>
                <a:gd name="connsiteX214" fmla="*/ 11925 w 10137998"/>
                <a:gd name="connsiteY214" fmla="*/ 923803 h 1414629"/>
                <a:gd name="connsiteX215" fmla="*/ 2300 w 10137998"/>
                <a:gd name="connsiteY215" fmla="*/ 894927 h 1414629"/>
                <a:gd name="connsiteX216" fmla="*/ 35738 w 10137998"/>
                <a:gd name="connsiteY216" fmla="*/ 817925 h 1414629"/>
                <a:gd name="connsiteX217" fmla="*/ 79302 w 10137998"/>
                <a:gd name="connsiteY217" fmla="*/ 779424 h 1414629"/>
                <a:gd name="connsiteX218" fmla="*/ 137054 w 10137998"/>
                <a:gd name="connsiteY218" fmla="*/ 760173 h 1414629"/>
                <a:gd name="connsiteX219" fmla="*/ 165929 w 10137998"/>
                <a:gd name="connsiteY219" fmla="*/ 750548 h 1414629"/>
                <a:gd name="connsiteX220" fmla="*/ 238369 w 10137998"/>
                <a:gd name="connsiteY220" fmla="*/ 712348 h 1414629"/>
                <a:gd name="connsiteX221" fmla="*/ 305846 w 10137998"/>
                <a:gd name="connsiteY221" fmla="*/ 688334 h 1414629"/>
                <a:gd name="connsiteX222" fmla="*/ 363397 w 10137998"/>
                <a:gd name="connsiteY222" fmla="*/ 673947 h 1414629"/>
                <a:gd name="connsiteX223" fmla="*/ 445363 w 10137998"/>
                <a:gd name="connsiteY223" fmla="*/ 650033 h 1414629"/>
                <a:gd name="connsiteX224" fmla="*/ 512740 w 10137998"/>
                <a:gd name="connsiteY224" fmla="*/ 630884 h 1414629"/>
                <a:gd name="connsiteX225" fmla="*/ 580016 w 10137998"/>
                <a:gd name="connsiteY225" fmla="*/ 644971 h 1414629"/>
                <a:gd name="connsiteX226" fmla="*/ 608892 w 10137998"/>
                <a:gd name="connsiteY226" fmla="*/ 625820 h 1414629"/>
                <a:gd name="connsiteX227" fmla="*/ 685694 w 10137998"/>
                <a:gd name="connsiteY227" fmla="*/ 625419 h 1414629"/>
                <a:gd name="connsiteX228" fmla="*/ 671305 w 10137998"/>
                <a:gd name="connsiteY228" fmla="*/ 581956 h 1414629"/>
                <a:gd name="connsiteX229" fmla="*/ 608691 w 10137998"/>
                <a:gd name="connsiteY229" fmla="*/ 562404 h 1414629"/>
                <a:gd name="connsiteX230" fmla="*/ 541415 w 10137998"/>
                <a:gd name="connsiteY230" fmla="*/ 538391 h 1414629"/>
                <a:gd name="connsiteX231" fmla="*/ 498352 w 10137998"/>
                <a:gd name="connsiteY231" fmla="*/ 514277 h 1414629"/>
                <a:gd name="connsiteX232" fmla="*/ 455289 w 10137998"/>
                <a:gd name="connsiteY232" fmla="*/ 447001 h 1414629"/>
                <a:gd name="connsiteX233" fmla="*/ 431276 w 10137998"/>
                <a:gd name="connsiteY233" fmla="*/ 336561 h 1414629"/>
                <a:gd name="connsiteX234" fmla="*/ 502814 w 10137998"/>
                <a:gd name="connsiteY234" fmla="*/ 240409 h 1414629"/>
                <a:gd name="connsiteX235" fmla="*/ 531689 w 10137998"/>
                <a:gd name="connsiteY235" fmla="*/ 221158 h 1414629"/>
                <a:gd name="connsiteX236" fmla="*/ 637567 w 10137998"/>
                <a:gd name="connsiteY236" fmla="*/ 201908 h 1414629"/>
                <a:gd name="connsiteX0" fmla="*/ 637567 w 10137998"/>
                <a:gd name="connsiteY0" fmla="*/ 201908 h 1414629"/>
                <a:gd name="connsiteX1" fmla="*/ 695319 w 10137998"/>
                <a:gd name="connsiteY1" fmla="*/ 192283 h 1414629"/>
                <a:gd name="connsiteX2" fmla="*/ 753070 w 10137998"/>
                <a:gd name="connsiteY2" fmla="*/ 173032 h 1414629"/>
                <a:gd name="connsiteX3" fmla="*/ 781946 w 10137998"/>
                <a:gd name="connsiteY3" fmla="*/ 153781 h 1414629"/>
                <a:gd name="connsiteX4" fmla="*/ 878199 w 10137998"/>
                <a:gd name="connsiteY4" fmla="*/ 144156 h 1414629"/>
                <a:gd name="connsiteX5" fmla="*/ 1061079 w 10137998"/>
                <a:gd name="connsiteY5" fmla="*/ 134531 h 1414629"/>
                <a:gd name="connsiteX6" fmla="*/ 1099580 w 10137998"/>
                <a:gd name="connsiteY6" fmla="*/ 124906 h 1414629"/>
                <a:gd name="connsiteX7" fmla="*/ 1301710 w 10137998"/>
                <a:gd name="connsiteY7" fmla="*/ 105655 h 1414629"/>
                <a:gd name="connsiteX8" fmla="*/ 1495820 w 10137998"/>
                <a:gd name="connsiteY8" fmla="*/ 105856 h 1414629"/>
                <a:gd name="connsiteX9" fmla="*/ 1662909 w 10137998"/>
                <a:gd name="connsiteY9" fmla="*/ 101293 h 1414629"/>
                <a:gd name="connsiteX10" fmla="*/ 1691784 w 10137998"/>
                <a:gd name="connsiteY10" fmla="*/ 101394 h 1414629"/>
                <a:gd name="connsiteX11" fmla="*/ 1740011 w 10137998"/>
                <a:gd name="connsiteY11" fmla="*/ 115982 h 1414629"/>
                <a:gd name="connsiteX12" fmla="*/ 1793301 w 10137998"/>
                <a:gd name="connsiteY12" fmla="*/ 106758 h 1414629"/>
                <a:gd name="connsiteX13" fmla="*/ 1874564 w 10137998"/>
                <a:gd name="connsiteY13" fmla="*/ 130771 h 1414629"/>
                <a:gd name="connsiteX14" fmla="*/ 1978554 w 10137998"/>
                <a:gd name="connsiteY14" fmla="*/ 133947 h 1414629"/>
                <a:gd name="connsiteX15" fmla="*/ 2057143 w 10137998"/>
                <a:gd name="connsiteY15" fmla="*/ 144858 h 1414629"/>
                <a:gd name="connsiteX16" fmla="*/ 2110132 w 10137998"/>
                <a:gd name="connsiteY16" fmla="*/ 158945 h 1414629"/>
                <a:gd name="connsiteX17" fmla="*/ 2139108 w 10137998"/>
                <a:gd name="connsiteY17" fmla="*/ 173333 h 1414629"/>
                <a:gd name="connsiteX18" fmla="*/ 2177509 w 10137998"/>
                <a:gd name="connsiteY18" fmla="*/ 182958 h 1414629"/>
                <a:gd name="connsiteX19" fmla="*/ 2321988 w 10137998"/>
                <a:gd name="connsiteY19" fmla="*/ 230784 h 1414629"/>
                <a:gd name="connsiteX20" fmla="*/ 2370115 w 10137998"/>
                <a:gd name="connsiteY20" fmla="*/ 240409 h 1414629"/>
                <a:gd name="connsiteX21" fmla="*/ 2427866 w 10137998"/>
                <a:gd name="connsiteY21" fmla="*/ 288535 h 1414629"/>
                <a:gd name="connsiteX22" fmla="*/ 2485618 w 10137998"/>
                <a:gd name="connsiteY22" fmla="*/ 327036 h 1414629"/>
                <a:gd name="connsiteX23" fmla="*/ 2504868 w 10137998"/>
                <a:gd name="connsiteY23" fmla="*/ 355912 h 1414629"/>
                <a:gd name="connsiteX24" fmla="*/ 2572245 w 10137998"/>
                <a:gd name="connsiteY24" fmla="*/ 384788 h 1414629"/>
                <a:gd name="connsiteX25" fmla="*/ 2629997 w 10137998"/>
                <a:gd name="connsiteY25" fmla="*/ 394413 h 1414629"/>
                <a:gd name="connsiteX26" fmla="*/ 2658873 w 10137998"/>
                <a:gd name="connsiteY26" fmla="*/ 404038 h 1414629"/>
                <a:gd name="connsiteX27" fmla="*/ 2716624 w 10137998"/>
                <a:gd name="connsiteY27" fmla="*/ 413664 h 1414629"/>
                <a:gd name="connsiteX28" fmla="*/ 2745500 w 10137998"/>
                <a:gd name="connsiteY28" fmla="*/ 423289 h 1414629"/>
                <a:gd name="connsiteX29" fmla="*/ 2793626 w 10137998"/>
                <a:gd name="connsiteY29" fmla="*/ 432914 h 1414629"/>
                <a:gd name="connsiteX30" fmla="*/ 2832127 w 10137998"/>
                <a:gd name="connsiteY30" fmla="*/ 442539 h 1414629"/>
                <a:gd name="connsiteX31" fmla="*/ 3140136 w 10137998"/>
                <a:gd name="connsiteY31" fmla="*/ 442539 h 1414629"/>
                <a:gd name="connsiteX32" fmla="*/ 3169011 w 10137998"/>
                <a:gd name="connsiteY32" fmla="*/ 452165 h 1414629"/>
                <a:gd name="connsiteX33" fmla="*/ 3274889 w 10137998"/>
                <a:gd name="connsiteY33" fmla="*/ 461790 h 1414629"/>
                <a:gd name="connsiteX34" fmla="*/ 3515521 w 10137998"/>
                <a:gd name="connsiteY34" fmla="*/ 461790 h 1414629"/>
                <a:gd name="connsiteX35" fmla="*/ 3611774 w 10137998"/>
                <a:gd name="connsiteY35" fmla="*/ 432914 h 1414629"/>
                <a:gd name="connsiteX36" fmla="*/ 3688776 w 10137998"/>
                <a:gd name="connsiteY36" fmla="*/ 413664 h 1414629"/>
                <a:gd name="connsiteX37" fmla="*/ 3842780 w 10137998"/>
                <a:gd name="connsiteY37" fmla="*/ 423289 h 1414629"/>
                <a:gd name="connsiteX38" fmla="*/ 4064161 w 10137998"/>
                <a:gd name="connsiteY38" fmla="*/ 404038 h 1414629"/>
                <a:gd name="connsiteX39" fmla="*/ 4102662 w 10137998"/>
                <a:gd name="connsiteY39" fmla="*/ 394413 h 1414629"/>
                <a:gd name="connsiteX40" fmla="*/ 4179664 w 10137998"/>
                <a:gd name="connsiteY40" fmla="*/ 384788 h 1414629"/>
                <a:gd name="connsiteX41" fmla="*/ 4458797 w 10137998"/>
                <a:gd name="connsiteY41" fmla="*/ 404038 h 1414629"/>
                <a:gd name="connsiteX42" fmla="*/ 4699428 w 10137998"/>
                <a:gd name="connsiteY42" fmla="*/ 423289 h 1414629"/>
                <a:gd name="connsiteX43" fmla="*/ 4814931 w 10137998"/>
                <a:gd name="connsiteY43" fmla="*/ 442539 h 1414629"/>
                <a:gd name="connsiteX44" fmla="*/ 4843807 w 10137998"/>
                <a:gd name="connsiteY44" fmla="*/ 452165 h 1414629"/>
                <a:gd name="connsiteX45" fmla="*/ 4930435 w 10137998"/>
                <a:gd name="connsiteY45" fmla="*/ 461790 h 1414629"/>
                <a:gd name="connsiteX46" fmla="*/ 5017062 w 10137998"/>
                <a:gd name="connsiteY46" fmla="*/ 500291 h 1414629"/>
                <a:gd name="connsiteX47" fmla="*/ 5065188 w 10137998"/>
                <a:gd name="connsiteY47" fmla="*/ 509916 h 1414629"/>
                <a:gd name="connsiteX48" fmla="*/ 5094064 w 10137998"/>
                <a:gd name="connsiteY48" fmla="*/ 519541 h 1414629"/>
                <a:gd name="connsiteX49" fmla="*/ 5171066 w 10137998"/>
                <a:gd name="connsiteY49" fmla="*/ 490666 h 1414629"/>
                <a:gd name="connsiteX50" fmla="*/ 5199942 w 10137998"/>
                <a:gd name="connsiteY50" fmla="*/ 461790 h 1414629"/>
                <a:gd name="connsiteX51" fmla="*/ 5296195 w 10137998"/>
                <a:gd name="connsiteY51" fmla="*/ 452165 h 1414629"/>
                <a:gd name="connsiteX52" fmla="*/ 5373197 w 10137998"/>
                <a:gd name="connsiteY52" fmla="*/ 442539 h 1414629"/>
                <a:gd name="connsiteX53" fmla="*/ 5440574 w 10137998"/>
                <a:gd name="connsiteY53" fmla="*/ 432914 h 1414629"/>
                <a:gd name="connsiteX54" fmla="*/ 5825584 w 10137998"/>
                <a:gd name="connsiteY54" fmla="*/ 413664 h 1414629"/>
                <a:gd name="connsiteX55" fmla="*/ 5892961 w 10137998"/>
                <a:gd name="connsiteY55" fmla="*/ 404038 h 1414629"/>
                <a:gd name="connsiteX56" fmla="*/ 5921837 w 10137998"/>
                <a:gd name="connsiteY56" fmla="*/ 394413 h 1414629"/>
                <a:gd name="connsiteX57" fmla="*/ 6210595 w 10137998"/>
                <a:gd name="connsiteY57" fmla="*/ 404038 h 1414629"/>
                <a:gd name="connsiteX58" fmla="*/ 6383849 w 10137998"/>
                <a:gd name="connsiteY58" fmla="*/ 394413 h 1414629"/>
                <a:gd name="connsiteX59" fmla="*/ 6393475 w 10137998"/>
                <a:gd name="connsiteY59" fmla="*/ 365537 h 1414629"/>
                <a:gd name="connsiteX60" fmla="*/ 6422350 w 10137998"/>
                <a:gd name="connsiteY60" fmla="*/ 346287 h 1414629"/>
                <a:gd name="connsiteX61" fmla="*/ 6470477 w 10137998"/>
                <a:gd name="connsiteY61" fmla="*/ 298160 h 1414629"/>
                <a:gd name="connsiteX62" fmla="*/ 6489727 w 10137998"/>
                <a:gd name="connsiteY62" fmla="*/ 269285 h 1414629"/>
                <a:gd name="connsiteX63" fmla="*/ 6547479 w 10137998"/>
                <a:gd name="connsiteY63" fmla="*/ 230784 h 1414629"/>
                <a:gd name="connsiteX64" fmla="*/ 6605230 w 10137998"/>
                <a:gd name="connsiteY64" fmla="*/ 201908 h 1414629"/>
                <a:gd name="connsiteX65" fmla="*/ 6634106 w 10137998"/>
                <a:gd name="connsiteY65" fmla="*/ 182657 h 1414629"/>
                <a:gd name="connsiteX66" fmla="*/ 6691858 w 10137998"/>
                <a:gd name="connsiteY66" fmla="*/ 163407 h 1414629"/>
                <a:gd name="connsiteX67" fmla="*/ 6720734 w 10137998"/>
                <a:gd name="connsiteY67" fmla="*/ 144156 h 1414629"/>
                <a:gd name="connsiteX68" fmla="*/ 6759235 w 10137998"/>
                <a:gd name="connsiteY68" fmla="*/ 134531 h 1414629"/>
                <a:gd name="connsiteX69" fmla="*/ 6788110 w 10137998"/>
                <a:gd name="connsiteY69" fmla="*/ 124906 h 1414629"/>
                <a:gd name="connsiteX70" fmla="*/ 6970990 w 10137998"/>
                <a:gd name="connsiteY70" fmla="*/ 105655 h 1414629"/>
                <a:gd name="connsiteX71" fmla="*/ 7082333 w 10137998"/>
                <a:gd name="connsiteY71" fmla="*/ 38780 h 1414629"/>
                <a:gd name="connsiteX72" fmla="*/ 7192572 w 10137998"/>
                <a:gd name="connsiteY72" fmla="*/ 24391 h 1414629"/>
                <a:gd name="connsiteX73" fmla="*/ 7399566 w 10137998"/>
                <a:gd name="connsiteY73" fmla="*/ 479 h 1414629"/>
                <a:gd name="connsiteX74" fmla="*/ 7490755 w 10137998"/>
                <a:gd name="connsiteY74" fmla="*/ 47904 h 1414629"/>
                <a:gd name="connsiteX75" fmla="*/ 7664009 w 10137998"/>
                <a:gd name="connsiteY75" fmla="*/ 38278 h 1414629"/>
                <a:gd name="connsiteX76" fmla="*/ 7789138 w 10137998"/>
                <a:gd name="connsiteY76" fmla="*/ 19028 h 1414629"/>
                <a:gd name="connsiteX77" fmla="*/ 7952767 w 10137998"/>
                <a:gd name="connsiteY77" fmla="*/ 28653 h 1414629"/>
                <a:gd name="connsiteX78" fmla="*/ 8097146 w 10137998"/>
                <a:gd name="connsiteY78" fmla="*/ 57529 h 1414629"/>
                <a:gd name="connsiteX79" fmla="*/ 8126022 w 10137998"/>
                <a:gd name="connsiteY79" fmla="*/ 67154 h 1414629"/>
                <a:gd name="connsiteX80" fmla="*/ 8203024 w 10137998"/>
                <a:gd name="connsiteY80" fmla="*/ 86405 h 1414629"/>
                <a:gd name="connsiteX81" fmla="*/ 8241525 w 10137998"/>
                <a:gd name="connsiteY81" fmla="*/ 105655 h 1414629"/>
                <a:gd name="connsiteX82" fmla="*/ 8376279 w 10137998"/>
                <a:gd name="connsiteY82" fmla="*/ 134531 h 1414629"/>
                <a:gd name="connsiteX83" fmla="*/ 8434030 w 10137998"/>
                <a:gd name="connsiteY83" fmla="*/ 153781 h 1414629"/>
                <a:gd name="connsiteX84" fmla="*/ 8511033 w 10137998"/>
                <a:gd name="connsiteY84" fmla="*/ 173032 h 1414629"/>
                <a:gd name="connsiteX85" fmla="*/ 8539908 w 10137998"/>
                <a:gd name="connsiteY85" fmla="*/ 201908 h 1414629"/>
                <a:gd name="connsiteX86" fmla="*/ 8616910 w 10137998"/>
                <a:gd name="connsiteY86" fmla="*/ 250034 h 1414629"/>
                <a:gd name="connsiteX87" fmla="*/ 8665037 w 10137998"/>
                <a:gd name="connsiteY87" fmla="*/ 336661 h 1414629"/>
                <a:gd name="connsiteX88" fmla="*/ 8655411 w 10137998"/>
                <a:gd name="connsiteY88" fmla="*/ 432914 h 1414629"/>
                <a:gd name="connsiteX89" fmla="*/ 8645786 w 10137998"/>
                <a:gd name="connsiteY89" fmla="*/ 461790 h 1414629"/>
                <a:gd name="connsiteX90" fmla="*/ 8616910 w 10137998"/>
                <a:gd name="connsiteY90" fmla="*/ 471415 h 1414629"/>
                <a:gd name="connsiteX91" fmla="*/ 8597660 w 10137998"/>
                <a:gd name="connsiteY91" fmla="*/ 500291 h 1414629"/>
                <a:gd name="connsiteX92" fmla="*/ 8665037 w 10137998"/>
                <a:gd name="connsiteY92" fmla="*/ 538792 h 1414629"/>
                <a:gd name="connsiteX93" fmla="*/ 8641726 w 10137998"/>
                <a:gd name="connsiteY93" fmla="*/ 515080 h 1414629"/>
                <a:gd name="connsiteX94" fmla="*/ 8771416 w 10137998"/>
                <a:gd name="connsiteY94" fmla="*/ 529668 h 1414629"/>
                <a:gd name="connsiteX95" fmla="*/ 8867368 w 10137998"/>
                <a:gd name="connsiteY95" fmla="*/ 510518 h 1414629"/>
                <a:gd name="connsiteX96" fmla="*/ 8972844 w 10137998"/>
                <a:gd name="connsiteY96" fmla="*/ 505454 h 1414629"/>
                <a:gd name="connsiteX97" fmla="*/ 9030797 w 10137998"/>
                <a:gd name="connsiteY97" fmla="*/ 505253 h 1414629"/>
                <a:gd name="connsiteX98" fmla="*/ 9175176 w 10137998"/>
                <a:gd name="connsiteY98" fmla="*/ 509916 h 1414629"/>
                <a:gd name="connsiteX99" fmla="*/ 9483184 w 10137998"/>
                <a:gd name="connsiteY99" fmla="*/ 529167 h 1414629"/>
                <a:gd name="connsiteX100" fmla="*/ 9512060 w 10137998"/>
                <a:gd name="connsiteY100" fmla="*/ 538792 h 1414629"/>
                <a:gd name="connsiteX101" fmla="*/ 9550561 w 10137998"/>
                <a:gd name="connsiteY101" fmla="*/ 548417 h 1414629"/>
                <a:gd name="connsiteX102" fmla="*/ 9579437 w 10137998"/>
                <a:gd name="connsiteY102" fmla="*/ 558043 h 1414629"/>
                <a:gd name="connsiteX103" fmla="*/ 9627563 w 10137998"/>
                <a:gd name="connsiteY103" fmla="*/ 567668 h 1414629"/>
                <a:gd name="connsiteX104" fmla="*/ 9685315 w 10137998"/>
                <a:gd name="connsiteY104" fmla="*/ 586918 h 1414629"/>
                <a:gd name="connsiteX105" fmla="*/ 9771942 w 10137998"/>
                <a:gd name="connsiteY105" fmla="*/ 615794 h 1414629"/>
                <a:gd name="connsiteX106" fmla="*/ 9800818 w 10137998"/>
                <a:gd name="connsiteY106" fmla="*/ 625419 h 1414629"/>
                <a:gd name="connsiteX107" fmla="*/ 9829694 w 10137998"/>
                <a:gd name="connsiteY107" fmla="*/ 635045 h 1414629"/>
                <a:gd name="connsiteX108" fmla="*/ 9925946 w 10137998"/>
                <a:gd name="connsiteY108" fmla="*/ 654295 h 1414629"/>
                <a:gd name="connsiteX109" fmla="*/ 10051075 w 10137998"/>
                <a:gd name="connsiteY109" fmla="*/ 760173 h 1414629"/>
                <a:gd name="connsiteX110" fmla="*/ 10108826 w 10137998"/>
                <a:gd name="connsiteY110" fmla="*/ 817925 h 1414629"/>
                <a:gd name="connsiteX111" fmla="*/ 10118451 w 10137998"/>
                <a:gd name="connsiteY111" fmla="*/ 846800 h 1414629"/>
                <a:gd name="connsiteX112" fmla="*/ 10137702 w 10137998"/>
                <a:gd name="connsiteY112" fmla="*/ 875676 h 1414629"/>
                <a:gd name="connsiteX113" fmla="*/ 10128077 w 10137998"/>
                <a:gd name="connsiteY113" fmla="*/ 904552 h 1414629"/>
                <a:gd name="connsiteX114" fmla="*/ 10070325 w 10137998"/>
                <a:gd name="connsiteY114" fmla="*/ 952678 h 1414629"/>
                <a:gd name="connsiteX115" fmla="*/ 10022199 w 10137998"/>
                <a:gd name="connsiteY115" fmla="*/ 991179 h 1414629"/>
                <a:gd name="connsiteX116" fmla="*/ 10002948 w 10137998"/>
                <a:gd name="connsiteY116" fmla="*/ 1020055 h 1414629"/>
                <a:gd name="connsiteX117" fmla="*/ 9916321 w 10137998"/>
                <a:gd name="connsiteY117" fmla="*/ 1068181 h 1414629"/>
                <a:gd name="connsiteX118" fmla="*/ 9887445 w 10137998"/>
                <a:gd name="connsiteY118" fmla="*/ 1087432 h 1414629"/>
                <a:gd name="connsiteX119" fmla="*/ 9791193 w 10137998"/>
                <a:gd name="connsiteY119" fmla="*/ 1116308 h 1414629"/>
                <a:gd name="connsiteX120" fmla="*/ 9762317 w 10137998"/>
                <a:gd name="connsiteY120" fmla="*/ 1125933 h 1414629"/>
                <a:gd name="connsiteX121" fmla="*/ 9607611 w 10137998"/>
                <a:gd name="connsiteY121" fmla="*/ 1173759 h 1414629"/>
                <a:gd name="connsiteX122" fmla="*/ 9516522 w 10137998"/>
                <a:gd name="connsiteY122" fmla="*/ 1202434 h 1414629"/>
                <a:gd name="connsiteX123" fmla="*/ 9444282 w 10137998"/>
                <a:gd name="connsiteY123" fmla="*/ 1226346 h 1414629"/>
                <a:gd name="connsiteX124" fmla="*/ 9372343 w 10137998"/>
                <a:gd name="connsiteY124" fmla="*/ 1221684 h 1414629"/>
                <a:gd name="connsiteX125" fmla="*/ 9219041 w 10137998"/>
                <a:gd name="connsiteY125" fmla="*/ 1236073 h 1414629"/>
                <a:gd name="connsiteX126" fmla="*/ 8761891 w 10137998"/>
                <a:gd name="connsiteY126" fmla="*/ 1250560 h 1414629"/>
                <a:gd name="connsiteX127" fmla="*/ 8511033 w 10137998"/>
                <a:gd name="connsiteY127" fmla="*/ 1212560 h 1414629"/>
                <a:gd name="connsiteX128" fmla="*/ 8472531 w 10137998"/>
                <a:gd name="connsiteY128" fmla="*/ 1231811 h 1414629"/>
                <a:gd name="connsiteX129" fmla="*/ 8414780 w 10137998"/>
                <a:gd name="connsiteY129" fmla="*/ 1270312 h 1414629"/>
                <a:gd name="connsiteX130" fmla="*/ 8347403 w 10137998"/>
                <a:gd name="connsiteY130" fmla="*/ 1289563 h 1414629"/>
                <a:gd name="connsiteX131" fmla="*/ 8318527 w 10137998"/>
                <a:gd name="connsiteY131" fmla="*/ 1299188 h 1414629"/>
                <a:gd name="connsiteX132" fmla="*/ 8081655 w 10137998"/>
                <a:gd name="connsiteY132" fmla="*/ 1356538 h 1414629"/>
                <a:gd name="connsiteX133" fmla="*/ 7933416 w 10137998"/>
                <a:gd name="connsiteY133" fmla="*/ 1380452 h 1414629"/>
                <a:gd name="connsiteX134" fmla="*/ 7663308 w 10137998"/>
                <a:gd name="connsiteY134" fmla="*/ 1399802 h 1414629"/>
                <a:gd name="connsiteX135" fmla="*/ 7326524 w 10137998"/>
                <a:gd name="connsiteY135" fmla="*/ 1399802 h 1414629"/>
                <a:gd name="connsiteX136" fmla="*/ 7111811 w 10137998"/>
                <a:gd name="connsiteY136" fmla="*/ 1385414 h 1414629"/>
                <a:gd name="connsiteX137" fmla="*/ 6938154 w 10137998"/>
                <a:gd name="connsiteY137" fmla="*/ 1361402 h 1414629"/>
                <a:gd name="connsiteX138" fmla="*/ 6735222 w 10137998"/>
                <a:gd name="connsiteY138" fmla="*/ 1323101 h 1414629"/>
                <a:gd name="connsiteX139" fmla="*/ 6686995 w 10137998"/>
                <a:gd name="connsiteY139" fmla="*/ 1313375 h 1414629"/>
                <a:gd name="connsiteX140" fmla="*/ 6653357 w 10137998"/>
                <a:gd name="connsiteY140" fmla="*/ 1308512 h 1414629"/>
                <a:gd name="connsiteX141" fmla="*/ 6624481 w 10137998"/>
                <a:gd name="connsiteY141" fmla="*/ 1289161 h 1414629"/>
                <a:gd name="connsiteX142" fmla="*/ 6571491 w 10137998"/>
                <a:gd name="connsiteY142" fmla="*/ 1274473 h 1414629"/>
                <a:gd name="connsiteX143" fmla="*/ 6523567 w 10137998"/>
                <a:gd name="connsiteY143" fmla="*/ 1250460 h 1414629"/>
                <a:gd name="connsiteX144" fmla="*/ 6489928 w 10137998"/>
                <a:gd name="connsiteY144" fmla="*/ 1197771 h 1414629"/>
                <a:gd name="connsiteX145" fmla="*/ 6451627 w 10137998"/>
                <a:gd name="connsiteY145" fmla="*/ 1192708 h 1414629"/>
                <a:gd name="connsiteX146" fmla="*/ 6427514 w 10137998"/>
                <a:gd name="connsiteY146" fmla="*/ 1178020 h 1414629"/>
                <a:gd name="connsiteX147" fmla="*/ 6369963 w 10137998"/>
                <a:gd name="connsiteY147" fmla="*/ 1077506 h 1414629"/>
                <a:gd name="connsiteX148" fmla="*/ 6316473 w 10137998"/>
                <a:gd name="connsiteY148" fmla="*/ 1000805 h 1414629"/>
                <a:gd name="connsiteX149" fmla="*/ 6220220 w 10137998"/>
                <a:gd name="connsiteY149" fmla="*/ 981554 h 1414629"/>
                <a:gd name="connsiteX150" fmla="*/ 6191344 w 10137998"/>
                <a:gd name="connsiteY150" fmla="*/ 962304 h 1414629"/>
                <a:gd name="connsiteX151" fmla="*/ 6056590 w 10137998"/>
                <a:gd name="connsiteY151" fmla="*/ 962304 h 1414629"/>
                <a:gd name="connsiteX152" fmla="*/ 5998538 w 10137998"/>
                <a:gd name="connsiteY152" fmla="*/ 1005567 h 1414629"/>
                <a:gd name="connsiteX153" fmla="*/ 6031475 w 10137998"/>
                <a:gd name="connsiteY153" fmla="*/ 1063619 h 1414629"/>
                <a:gd name="connsiteX154" fmla="*/ 6026612 w 10137998"/>
                <a:gd name="connsiteY154" fmla="*/ 1121071 h 1414629"/>
                <a:gd name="connsiteX155" fmla="*/ 5993174 w 10137998"/>
                <a:gd name="connsiteY155" fmla="*/ 1193009 h 1414629"/>
                <a:gd name="connsiteX156" fmla="*/ 5854460 w 10137998"/>
                <a:gd name="connsiteY156" fmla="*/ 1274573 h 1414629"/>
                <a:gd name="connsiteX157" fmla="*/ 5796708 w 10137998"/>
                <a:gd name="connsiteY157" fmla="*/ 1284299 h 1414629"/>
                <a:gd name="connsiteX158" fmla="*/ 5738957 w 10137998"/>
                <a:gd name="connsiteY158" fmla="*/ 1308512 h 1414629"/>
                <a:gd name="connsiteX159" fmla="*/ 5671981 w 10137998"/>
                <a:gd name="connsiteY159" fmla="*/ 1332526 h 1414629"/>
                <a:gd name="connsiteX160" fmla="*/ 5565802 w 10137998"/>
                <a:gd name="connsiteY160" fmla="*/ 1356739 h 1414629"/>
                <a:gd name="connsiteX161" fmla="*/ 5398513 w 10137998"/>
                <a:gd name="connsiteY161" fmla="*/ 1390177 h 1414629"/>
                <a:gd name="connsiteX162" fmla="*/ 5049697 w 10137998"/>
                <a:gd name="connsiteY162" fmla="*/ 1409327 h 1414629"/>
                <a:gd name="connsiteX163" fmla="*/ 4809767 w 10137998"/>
                <a:gd name="connsiteY163" fmla="*/ 1409527 h 1414629"/>
                <a:gd name="connsiteX164" fmla="*/ 4714117 w 10137998"/>
                <a:gd name="connsiteY164" fmla="*/ 1409628 h 1414629"/>
                <a:gd name="connsiteX165" fmla="*/ 4545424 w 10137998"/>
                <a:gd name="connsiteY165" fmla="*/ 1395440 h 1414629"/>
                <a:gd name="connsiteX166" fmla="*/ 4458797 w 10137998"/>
                <a:gd name="connsiteY166" fmla="*/ 1376190 h 1414629"/>
                <a:gd name="connsiteX167" fmla="*/ 4401045 w 10137998"/>
                <a:gd name="connsiteY167" fmla="*/ 1347314 h 1414629"/>
                <a:gd name="connsiteX168" fmla="*/ 4381795 w 10137998"/>
                <a:gd name="connsiteY168" fmla="*/ 1351776 h 1414629"/>
                <a:gd name="connsiteX169" fmla="*/ 4348156 w 10137998"/>
                <a:gd name="connsiteY169" fmla="*/ 1342150 h 1414629"/>
                <a:gd name="connsiteX170" fmla="*/ 4304993 w 10137998"/>
                <a:gd name="connsiteY170" fmla="*/ 1332425 h 1414629"/>
                <a:gd name="connsiteX171" fmla="*/ 4271254 w 10137998"/>
                <a:gd name="connsiteY171" fmla="*/ 1308512 h 1414629"/>
                <a:gd name="connsiteX172" fmla="*/ 4184627 w 10137998"/>
                <a:gd name="connsiteY172" fmla="*/ 1274673 h 1414629"/>
                <a:gd name="connsiteX173" fmla="*/ 4131939 w 10137998"/>
                <a:gd name="connsiteY173" fmla="*/ 1241236 h 1414629"/>
                <a:gd name="connsiteX174" fmla="*/ 4078749 w 10137998"/>
                <a:gd name="connsiteY174" fmla="*/ 1207597 h 1414629"/>
                <a:gd name="connsiteX175" fmla="*/ 4030924 w 10137998"/>
                <a:gd name="connsiteY175" fmla="*/ 1020256 h 1414629"/>
                <a:gd name="connsiteX176" fmla="*/ 4064161 w 10137998"/>
                <a:gd name="connsiteY176" fmla="*/ 991179 h 1414629"/>
                <a:gd name="connsiteX177" fmla="*/ 3996684 w 10137998"/>
                <a:gd name="connsiteY177" fmla="*/ 985816 h 1414629"/>
                <a:gd name="connsiteX178" fmla="*/ 3953320 w 10137998"/>
                <a:gd name="connsiteY178" fmla="*/ 976191 h 1414629"/>
                <a:gd name="connsiteX179" fmla="*/ 3829194 w 10137998"/>
                <a:gd name="connsiteY179" fmla="*/ 961702 h 1414629"/>
                <a:gd name="connsiteX180" fmla="*/ 3578135 w 10137998"/>
                <a:gd name="connsiteY180" fmla="*/ 923201 h 1414629"/>
                <a:gd name="connsiteX181" fmla="*/ 3380767 w 10137998"/>
                <a:gd name="connsiteY181" fmla="*/ 856426 h 1414629"/>
                <a:gd name="connsiteX182" fmla="*/ 3323016 w 10137998"/>
                <a:gd name="connsiteY182" fmla="*/ 875676 h 1414629"/>
                <a:gd name="connsiteX183" fmla="*/ 3265264 w 10137998"/>
                <a:gd name="connsiteY183" fmla="*/ 904552 h 1414629"/>
                <a:gd name="connsiteX184" fmla="*/ 3236388 w 10137998"/>
                <a:gd name="connsiteY184" fmla="*/ 923803 h 1414629"/>
                <a:gd name="connsiteX185" fmla="*/ 3178637 w 10137998"/>
                <a:gd name="connsiteY185" fmla="*/ 943053 h 1414629"/>
                <a:gd name="connsiteX186" fmla="*/ 3101635 w 10137998"/>
                <a:gd name="connsiteY186" fmla="*/ 962304 h 1414629"/>
                <a:gd name="connsiteX187" fmla="*/ 2947630 w 10137998"/>
                <a:gd name="connsiteY187" fmla="*/ 981554 h 1414629"/>
                <a:gd name="connsiteX188" fmla="*/ 2601121 w 10137998"/>
                <a:gd name="connsiteY188" fmla="*/ 1000805 h 1414629"/>
                <a:gd name="connsiteX189" fmla="*/ 2273862 w 10137998"/>
                <a:gd name="connsiteY189" fmla="*/ 991179 h 1414629"/>
                <a:gd name="connsiteX190" fmla="*/ 2206485 w 10137998"/>
                <a:gd name="connsiteY190" fmla="*/ 981554 h 1414629"/>
                <a:gd name="connsiteX191" fmla="*/ 2071731 w 10137998"/>
                <a:gd name="connsiteY191" fmla="*/ 991179 h 1414629"/>
                <a:gd name="connsiteX192" fmla="*/ 2013980 w 10137998"/>
                <a:gd name="connsiteY192" fmla="*/ 1010430 h 1414629"/>
                <a:gd name="connsiteX193" fmla="*/ 1946603 w 10137998"/>
                <a:gd name="connsiteY193" fmla="*/ 1048931 h 1414629"/>
                <a:gd name="connsiteX194" fmla="*/ 1859976 w 10137998"/>
                <a:gd name="connsiteY194" fmla="*/ 1068181 h 1414629"/>
                <a:gd name="connsiteX195" fmla="*/ 1831100 w 10137998"/>
                <a:gd name="connsiteY195" fmla="*/ 1097057 h 1414629"/>
                <a:gd name="connsiteX196" fmla="*/ 1792599 w 10137998"/>
                <a:gd name="connsiteY196" fmla="*/ 1106683 h 1414629"/>
                <a:gd name="connsiteX197" fmla="*/ 1725222 w 10137998"/>
                <a:gd name="connsiteY197" fmla="*/ 1125933 h 1414629"/>
                <a:gd name="connsiteX198" fmla="*/ 1638595 w 10137998"/>
                <a:gd name="connsiteY198" fmla="*/ 1135558 h 1414629"/>
                <a:gd name="connsiteX199" fmla="*/ 1523091 w 10137998"/>
                <a:gd name="connsiteY199" fmla="*/ 1154809 h 1414629"/>
                <a:gd name="connsiteX200" fmla="*/ 1359462 w 10137998"/>
                <a:gd name="connsiteY200" fmla="*/ 1174059 h 1414629"/>
                <a:gd name="connsiteX201" fmla="*/ 1041828 w 10137998"/>
                <a:gd name="connsiteY201" fmla="*/ 1193310 h 1414629"/>
                <a:gd name="connsiteX202" fmla="*/ 1003327 w 10137998"/>
                <a:gd name="connsiteY202" fmla="*/ 1202935 h 1414629"/>
                <a:gd name="connsiteX203" fmla="*/ 868574 w 10137998"/>
                <a:gd name="connsiteY203" fmla="*/ 1212560 h 1414629"/>
                <a:gd name="connsiteX204" fmla="*/ 665841 w 10137998"/>
                <a:gd name="connsiteY204" fmla="*/ 1202935 h 1414629"/>
                <a:gd name="connsiteX205" fmla="*/ 541315 w 10137998"/>
                <a:gd name="connsiteY205" fmla="*/ 1183685 h 1414629"/>
                <a:gd name="connsiteX206" fmla="*/ 483563 w 10137998"/>
                <a:gd name="connsiteY206" fmla="*/ 1174059 h 1414629"/>
                <a:gd name="connsiteX207" fmla="*/ 348809 w 10137998"/>
                <a:gd name="connsiteY207" fmla="*/ 1135558 h 1414629"/>
                <a:gd name="connsiteX208" fmla="*/ 310308 w 10137998"/>
                <a:gd name="connsiteY208" fmla="*/ 1116308 h 1414629"/>
                <a:gd name="connsiteX209" fmla="*/ 281433 w 10137998"/>
                <a:gd name="connsiteY209" fmla="*/ 1097057 h 1414629"/>
                <a:gd name="connsiteX210" fmla="*/ 233306 w 10137998"/>
                <a:gd name="connsiteY210" fmla="*/ 1087432 h 1414629"/>
                <a:gd name="connsiteX211" fmla="*/ 194805 w 10137998"/>
                <a:gd name="connsiteY211" fmla="*/ 1077807 h 1414629"/>
                <a:gd name="connsiteX212" fmla="*/ 137054 w 10137998"/>
                <a:gd name="connsiteY212" fmla="*/ 1058556 h 1414629"/>
                <a:gd name="connsiteX213" fmla="*/ 83964 w 10137998"/>
                <a:gd name="connsiteY213" fmla="*/ 1020256 h 1414629"/>
                <a:gd name="connsiteX214" fmla="*/ 11925 w 10137998"/>
                <a:gd name="connsiteY214" fmla="*/ 923803 h 1414629"/>
                <a:gd name="connsiteX215" fmla="*/ 2300 w 10137998"/>
                <a:gd name="connsiteY215" fmla="*/ 894927 h 1414629"/>
                <a:gd name="connsiteX216" fmla="*/ 35738 w 10137998"/>
                <a:gd name="connsiteY216" fmla="*/ 817925 h 1414629"/>
                <a:gd name="connsiteX217" fmla="*/ 79302 w 10137998"/>
                <a:gd name="connsiteY217" fmla="*/ 779424 h 1414629"/>
                <a:gd name="connsiteX218" fmla="*/ 137054 w 10137998"/>
                <a:gd name="connsiteY218" fmla="*/ 760173 h 1414629"/>
                <a:gd name="connsiteX219" fmla="*/ 165929 w 10137998"/>
                <a:gd name="connsiteY219" fmla="*/ 750548 h 1414629"/>
                <a:gd name="connsiteX220" fmla="*/ 238369 w 10137998"/>
                <a:gd name="connsiteY220" fmla="*/ 712348 h 1414629"/>
                <a:gd name="connsiteX221" fmla="*/ 305846 w 10137998"/>
                <a:gd name="connsiteY221" fmla="*/ 688334 h 1414629"/>
                <a:gd name="connsiteX222" fmla="*/ 363397 w 10137998"/>
                <a:gd name="connsiteY222" fmla="*/ 673947 h 1414629"/>
                <a:gd name="connsiteX223" fmla="*/ 445363 w 10137998"/>
                <a:gd name="connsiteY223" fmla="*/ 650033 h 1414629"/>
                <a:gd name="connsiteX224" fmla="*/ 512740 w 10137998"/>
                <a:gd name="connsiteY224" fmla="*/ 630884 h 1414629"/>
                <a:gd name="connsiteX225" fmla="*/ 580016 w 10137998"/>
                <a:gd name="connsiteY225" fmla="*/ 644971 h 1414629"/>
                <a:gd name="connsiteX226" fmla="*/ 608892 w 10137998"/>
                <a:gd name="connsiteY226" fmla="*/ 625820 h 1414629"/>
                <a:gd name="connsiteX227" fmla="*/ 685694 w 10137998"/>
                <a:gd name="connsiteY227" fmla="*/ 625419 h 1414629"/>
                <a:gd name="connsiteX228" fmla="*/ 671305 w 10137998"/>
                <a:gd name="connsiteY228" fmla="*/ 581956 h 1414629"/>
                <a:gd name="connsiteX229" fmla="*/ 608691 w 10137998"/>
                <a:gd name="connsiteY229" fmla="*/ 562404 h 1414629"/>
                <a:gd name="connsiteX230" fmla="*/ 541415 w 10137998"/>
                <a:gd name="connsiteY230" fmla="*/ 538391 h 1414629"/>
                <a:gd name="connsiteX231" fmla="*/ 498352 w 10137998"/>
                <a:gd name="connsiteY231" fmla="*/ 514277 h 1414629"/>
                <a:gd name="connsiteX232" fmla="*/ 455289 w 10137998"/>
                <a:gd name="connsiteY232" fmla="*/ 447001 h 1414629"/>
                <a:gd name="connsiteX233" fmla="*/ 431276 w 10137998"/>
                <a:gd name="connsiteY233" fmla="*/ 336561 h 1414629"/>
                <a:gd name="connsiteX234" fmla="*/ 502814 w 10137998"/>
                <a:gd name="connsiteY234" fmla="*/ 240409 h 1414629"/>
                <a:gd name="connsiteX235" fmla="*/ 531689 w 10137998"/>
                <a:gd name="connsiteY235" fmla="*/ 221158 h 1414629"/>
                <a:gd name="connsiteX236" fmla="*/ 637567 w 10137998"/>
                <a:gd name="connsiteY236" fmla="*/ 201908 h 1414629"/>
                <a:gd name="connsiteX0" fmla="*/ 637567 w 10137998"/>
                <a:gd name="connsiteY0" fmla="*/ 201908 h 1414629"/>
                <a:gd name="connsiteX1" fmla="*/ 695319 w 10137998"/>
                <a:gd name="connsiteY1" fmla="*/ 192283 h 1414629"/>
                <a:gd name="connsiteX2" fmla="*/ 753070 w 10137998"/>
                <a:gd name="connsiteY2" fmla="*/ 173032 h 1414629"/>
                <a:gd name="connsiteX3" fmla="*/ 781946 w 10137998"/>
                <a:gd name="connsiteY3" fmla="*/ 153781 h 1414629"/>
                <a:gd name="connsiteX4" fmla="*/ 878199 w 10137998"/>
                <a:gd name="connsiteY4" fmla="*/ 144156 h 1414629"/>
                <a:gd name="connsiteX5" fmla="*/ 1061079 w 10137998"/>
                <a:gd name="connsiteY5" fmla="*/ 134531 h 1414629"/>
                <a:gd name="connsiteX6" fmla="*/ 1099580 w 10137998"/>
                <a:gd name="connsiteY6" fmla="*/ 124906 h 1414629"/>
                <a:gd name="connsiteX7" fmla="*/ 1301710 w 10137998"/>
                <a:gd name="connsiteY7" fmla="*/ 105655 h 1414629"/>
                <a:gd name="connsiteX8" fmla="*/ 1495820 w 10137998"/>
                <a:gd name="connsiteY8" fmla="*/ 105856 h 1414629"/>
                <a:gd name="connsiteX9" fmla="*/ 1662909 w 10137998"/>
                <a:gd name="connsiteY9" fmla="*/ 101293 h 1414629"/>
                <a:gd name="connsiteX10" fmla="*/ 1691784 w 10137998"/>
                <a:gd name="connsiteY10" fmla="*/ 101394 h 1414629"/>
                <a:gd name="connsiteX11" fmla="*/ 1740011 w 10137998"/>
                <a:gd name="connsiteY11" fmla="*/ 115982 h 1414629"/>
                <a:gd name="connsiteX12" fmla="*/ 1793301 w 10137998"/>
                <a:gd name="connsiteY12" fmla="*/ 106758 h 1414629"/>
                <a:gd name="connsiteX13" fmla="*/ 1874564 w 10137998"/>
                <a:gd name="connsiteY13" fmla="*/ 130771 h 1414629"/>
                <a:gd name="connsiteX14" fmla="*/ 1978554 w 10137998"/>
                <a:gd name="connsiteY14" fmla="*/ 133947 h 1414629"/>
                <a:gd name="connsiteX15" fmla="*/ 2057143 w 10137998"/>
                <a:gd name="connsiteY15" fmla="*/ 144858 h 1414629"/>
                <a:gd name="connsiteX16" fmla="*/ 2110132 w 10137998"/>
                <a:gd name="connsiteY16" fmla="*/ 158945 h 1414629"/>
                <a:gd name="connsiteX17" fmla="*/ 2139108 w 10137998"/>
                <a:gd name="connsiteY17" fmla="*/ 173333 h 1414629"/>
                <a:gd name="connsiteX18" fmla="*/ 2177509 w 10137998"/>
                <a:gd name="connsiteY18" fmla="*/ 182958 h 1414629"/>
                <a:gd name="connsiteX19" fmla="*/ 2321988 w 10137998"/>
                <a:gd name="connsiteY19" fmla="*/ 230784 h 1414629"/>
                <a:gd name="connsiteX20" fmla="*/ 2370115 w 10137998"/>
                <a:gd name="connsiteY20" fmla="*/ 240409 h 1414629"/>
                <a:gd name="connsiteX21" fmla="*/ 2427866 w 10137998"/>
                <a:gd name="connsiteY21" fmla="*/ 288535 h 1414629"/>
                <a:gd name="connsiteX22" fmla="*/ 2485618 w 10137998"/>
                <a:gd name="connsiteY22" fmla="*/ 327036 h 1414629"/>
                <a:gd name="connsiteX23" fmla="*/ 2504868 w 10137998"/>
                <a:gd name="connsiteY23" fmla="*/ 355912 h 1414629"/>
                <a:gd name="connsiteX24" fmla="*/ 2572245 w 10137998"/>
                <a:gd name="connsiteY24" fmla="*/ 384788 h 1414629"/>
                <a:gd name="connsiteX25" fmla="*/ 2629997 w 10137998"/>
                <a:gd name="connsiteY25" fmla="*/ 394413 h 1414629"/>
                <a:gd name="connsiteX26" fmla="*/ 2658873 w 10137998"/>
                <a:gd name="connsiteY26" fmla="*/ 404038 h 1414629"/>
                <a:gd name="connsiteX27" fmla="*/ 2716624 w 10137998"/>
                <a:gd name="connsiteY27" fmla="*/ 413664 h 1414629"/>
                <a:gd name="connsiteX28" fmla="*/ 2745500 w 10137998"/>
                <a:gd name="connsiteY28" fmla="*/ 423289 h 1414629"/>
                <a:gd name="connsiteX29" fmla="*/ 2793626 w 10137998"/>
                <a:gd name="connsiteY29" fmla="*/ 432914 h 1414629"/>
                <a:gd name="connsiteX30" fmla="*/ 2832127 w 10137998"/>
                <a:gd name="connsiteY30" fmla="*/ 442539 h 1414629"/>
                <a:gd name="connsiteX31" fmla="*/ 3140136 w 10137998"/>
                <a:gd name="connsiteY31" fmla="*/ 442539 h 1414629"/>
                <a:gd name="connsiteX32" fmla="*/ 3169011 w 10137998"/>
                <a:gd name="connsiteY32" fmla="*/ 452165 h 1414629"/>
                <a:gd name="connsiteX33" fmla="*/ 3274889 w 10137998"/>
                <a:gd name="connsiteY33" fmla="*/ 461790 h 1414629"/>
                <a:gd name="connsiteX34" fmla="*/ 3515521 w 10137998"/>
                <a:gd name="connsiteY34" fmla="*/ 461790 h 1414629"/>
                <a:gd name="connsiteX35" fmla="*/ 3611774 w 10137998"/>
                <a:gd name="connsiteY35" fmla="*/ 432914 h 1414629"/>
                <a:gd name="connsiteX36" fmla="*/ 3688776 w 10137998"/>
                <a:gd name="connsiteY36" fmla="*/ 413664 h 1414629"/>
                <a:gd name="connsiteX37" fmla="*/ 3842780 w 10137998"/>
                <a:gd name="connsiteY37" fmla="*/ 423289 h 1414629"/>
                <a:gd name="connsiteX38" fmla="*/ 4064161 w 10137998"/>
                <a:gd name="connsiteY38" fmla="*/ 404038 h 1414629"/>
                <a:gd name="connsiteX39" fmla="*/ 4102662 w 10137998"/>
                <a:gd name="connsiteY39" fmla="*/ 394413 h 1414629"/>
                <a:gd name="connsiteX40" fmla="*/ 4179664 w 10137998"/>
                <a:gd name="connsiteY40" fmla="*/ 384788 h 1414629"/>
                <a:gd name="connsiteX41" fmla="*/ 4458797 w 10137998"/>
                <a:gd name="connsiteY41" fmla="*/ 404038 h 1414629"/>
                <a:gd name="connsiteX42" fmla="*/ 4699428 w 10137998"/>
                <a:gd name="connsiteY42" fmla="*/ 423289 h 1414629"/>
                <a:gd name="connsiteX43" fmla="*/ 4814931 w 10137998"/>
                <a:gd name="connsiteY43" fmla="*/ 442539 h 1414629"/>
                <a:gd name="connsiteX44" fmla="*/ 4843807 w 10137998"/>
                <a:gd name="connsiteY44" fmla="*/ 452165 h 1414629"/>
                <a:gd name="connsiteX45" fmla="*/ 4930435 w 10137998"/>
                <a:gd name="connsiteY45" fmla="*/ 461790 h 1414629"/>
                <a:gd name="connsiteX46" fmla="*/ 5017062 w 10137998"/>
                <a:gd name="connsiteY46" fmla="*/ 500291 h 1414629"/>
                <a:gd name="connsiteX47" fmla="*/ 5065188 w 10137998"/>
                <a:gd name="connsiteY47" fmla="*/ 509916 h 1414629"/>
                <a:gd name="connsiteX48" fmla="*/ 5094064 w 10137998"/>
                <a:gd name="connsiteY48" fmla="*/ 519541 h 1414629"/>
                <a:gd name="connsiteX49" fmla="*/ 5171066 w 10137998"/>
                <a:gd name="connsiteY49" fmla="*/ 490666 h 1414629"/>
                <a:gd name="connsiteX50" fmla="*/ 5199942 w 10137998"/>
                <a:gd name="connsiteY50" fmla="*/ 461790 h 1414629"/>
                <a:gd name="connsiteX51" fmla="*/ 5296195 w 10137998"/>
                <a:gd name="connsiteY51" fmla="*/ 452165 h 1414629"/>
                <a:gd name="connsiteX52" fmla="*/ 5373197 w 10137998"/>
                <a:gd name="connsiteY52" fmla="*/ 442539 h 1414629"/>
                <a:gd name="connsiteX53" fmla="*/ 5440574 w 10137998"/>
                <a:gd name="connsiteY53" fmla="*/ 432914 h 1414629"/>
                <a:gd name="connsiteX54" fmla="*/ 5825584 w 10137998"/>
                <a:gd name="connsiteY54" fmla="*/ 413664 h 1414629"/>
                <a:gd name="connsiteX55" fmla="*/ 5892961 w 10137998"/>
                <a:gd name="connsiteY55" fmla="*/ 404038 h 1414629"/>
                <a:gd name="connsiteX56" fmla="*/ 5921837 w 10137998"/>
                <a:gd name="connsiteY56" fmla="*/ 394413 h 1414629"/>
                <a:gd name="connsiteX57" fmla="*/ 6210595 w 10137998"/>
                <a:gd name="connsiteY57" fmla="*/ 404038 h 1414629"/>
                <a:gd name="connsiteX58" fmla="*/ 6383849 w 10137998"/>
                <a:gd name="connsiteY58" fmla="*/ 394413 h 1414629"/>
                <a:gd name="connsiteX59" fmla="*/ 6393475 w 10137998"/>
                <a:gd name="connsiteY59" fmla="*/ 365537 h 1414629"/>
                <a:gd name="connsiteX60" fmla="*/ 6422350 w 10137998"/>
                <a:gd name="connsiteY60" fmla="*/ 346287 h 1414629"/>
                <a:gd name="connsiteX61" fmla="*/ 6470477 w 10137998"/>
                <a:gd name="connsiteY61" fmla="*/ 298160 h 1414629"/>
                <a:gd name="connsiteX62" fmla="*/ 6489727 w 10137998"/>
                <a:gd name="connsiteY62" fmla="*/ 269285 h 1414629"/>
                <a:gd name="connsiteX63" fmla="*/ 6547479 w 10137998"/>
                <a:gd name="connsiteY63" fmla="*/ 230784 h 1414629"/>
                <a:gd name="connsiteX64" fmla="*/ 6605230 w 10137998"/>
                <a:gd name="connsiteY64" fmla="*/ 201908 h 1414629"/>
                <a:gd name="connsiteX65" fmla="*/ 6634106 w 10137998"/>
                <a:gd name="connsiteY65" fmla="*/ 182657 h 1414629"/>
                <a:gd name="connsiteX66" fmla="*/ 6691858 w 10137998"/>
                <a:gd name="connsiteY66" fmla="*/ 163407 h 1414629"/>
                <a:gd name="connsiteX67" fmla="*/ 6720734 w 10137998"/>
                <a:gd name="connsiteY67" fmla="*/ 144156 h 1414629"/>
                <a:gd name="connsiteX68" fmla="*/ 6759235 w 10137998"/>
                <a:gd name="connsiteY68" fmla="*/ 134531 h 1414629"/>
                <a:gd name="connsiteX69" fmla="*/ 6788110 w 10137998"/>
                <a:gd name="connsiteY69" fmla="*/ 124906 h 1414629"/>
                <a:gd name="connsiteX70" fmla="*/ 6918602 w 10137998"/>
                <a:gd name="connsiteY70" fmla="*/ 62793 h 1414629"/>
                <a:gd name="connsiteX71" fmla="*/ 7082333 w 10137998"/>
                <a:gd name="connsiteY71" fmla="*/ 38780 h 1414629"/>
                <a:gd name="connsiteX72" fmla="*/ 7192572 w 10137998"/>
                <a:gd name="connsiteY72" fmla="*/ 24391 h 1414629"/>
                <a:gd name="connsiteX73" fmla="*/ 7399566 w 10137998"/>
                <a:gd name="connsiteY73" fmla="*/ 479 h 1414629"/>
                <a:gd name="connsiteX74" fmla="*/ 7490755 w 10137998"/>
                <a:gd name="connsiteY74" fmla="*/ 47904 h 1414629"/>
                <a:gd name="connsiteX75" fmla="*/ 7664009 w 10137998"/>
                <a:gd name="connsiteY75" fmla="*/ 38278 h 1414629"/>
                <a:gd name="connsiteX76" fmla="*/ 7789138 w 10137998"/>
                <a:gd name="connsiteY76" fmla="*/ 19028 h 1414629"/>
                <a:gd name="connsiteX77" fmla="*/ 7952767 w 10137998"/>
                <a:gd name="connsiteY77" fmla="*/ 28653 h 1414629"/>
                <a:gd name="connsiteX78" fmla="*/ 8097146 w 10137998"/>
                <a:gd name="connsiteY78" fmla="*/ 57529 h 1414629"/>
                <a:gd name="connsiteX79" fmla="*/ 8126022 w 10137998"/>
                <a:gd name="connsiteY79" fmla="*/ 67154 h 1414629"/>
                <a:gd name="connsiteX80" fmla="*/ 8203024 w 10137998"/>
                <a:gd name="connsiteY80" fmla="*/ 86405 h 1414629"/>
                <a:gd name="connsiteX81" fmla="*/ 8241525 w 10137998"/>
                <a:gd name="connsiteY81" fmla="*/ 105655 h 1414629"/>
                <a:gd name="connsiteX82" fmla="*/ 8376279 w 10137998"/>
                <a:gd name="connsiteY82" fmla="*/ 134531 h 1414629"/>
                <a:gd name="connsiteX83" fmla="*/ 8434030 w 10137998"/>
                <a:gd name="connsiteY83" fmla="*/ 153781 h 1414629"/>
                <a:gd name="connsiteX84" fmla="*/ 8511033 w 10137998"/>
                <a:gd name="connsiteY84" fmla="*/ 173032 h 1414629"/>
                <a:gd name="connsiteX85" fmla="*/ 8539908 w 10137998"/>
                <a:gd name="connsiteY85" fmla="*/ 201908 h 1414629"/>
                <a:gd name="connsiteX86" fmla="*/ 8616910 w 10137998"/>
                <a:gd name="connsiteY86" fmla="*/ 250034 h 1414629"/>
                <a:gd name="connsiteX87" fmla="*/ 8665037 w 10137998"/>
                <a:gd name="connsiteY87" fmla="*/ 336661 h 1414629"/>
                <a:gd name="connsiteX88" fmla="*/ 8655411 w 10137998"/>
                <a:gd name="connsiteY88" fmla="*/ 432914 h 1414629"/>
                <a:gd name="connsiteX89" fmla="*/ 8645786 w 10137998"/>
                <a:gd name="connsiteY89" fmla="*/ 461790 h 1414629"/>
                <a:gd name="connsiteX90" fmla="*/ 8616910 w 10137998"/>
                <a:gd name="connsiteY90" fmla="*/ 471415 h 1414629"/>
                <a:gd name="connsiteX91" fmla="*/ 8597660 w 10137998"/>
                <a:gd name="connsiteY91" fmla="*/ 500291 h 1414629"/>
                <a:gd name="connsiteX92" fmla="*/ 8665037 w 10137998"/>
                <a:gd name="connsiteY92" fmla="*/ 538792 h 1414629"/>
                <a:gd name="connsiteX93" fmla="*/ 8641726 w 10137998"/>
                <a:gd name="connsiteY93" fmla="*/ 515080 h 1414629"/>
                <a:gd name="connsiteX94" fmla="*/ 8771416 w 10137998"/>
                <a:gd name="connsiteY94" fmla="*/ 529668 h 1414629"/>
                <a:gd name="connsiteX95" fmla="*/ 8867368 w 10137998"/>
                <a:gd name="connsiteY95" fmla="*/ 510518 h 1414629"/>
                <a:gd name="connsiteX96" fmla="*/ 8972844 w 10137998"/>
                <a:gd name="connsiteY96" fmla="*/ 505454 h 1414629"/>
                <a:gd name="connsiteX97" fmla="*/ 9030797 w 10137998"/>
                <a:gd name="connsiteY97" fmla="*/ 505253 h 1414629"/>
                <a:gd name="connsiteX98" fmla="*/ 9175176 w 10137998"/>
                <a:gd name="connsiteY98" fmla="*/ 509916 h 1414629"/>
                <a:gd name="connsiteX99" fmla="*/ 9483184 w 10137998"/>
                <a:gd name="connsiteY99" fmla="*/ 529167 h 1414629"/>
                <a:gd name="connsiteX100" fmla="*/ 9512060 w 10137998"/>
                <a:gd name="connsiteY100" fmla="*/ 538792 h 1414629"/>
                <a:gd name="connsiteX101" fmla="*/ 9550561 w 10137998"/>
                <a:gd name="connsiteY101" fmla="*/ 548417 h 1414629"/>
                <a:gd name="connsiteX102" fmla="*/ 9579437 w 10137998"/>
                <a:gd name="connsiteY102" fmla="*/ 558043 h 1414629"/>
                <a:gd name="connsiteX103" fmla="*/ 9627563 w 10137998"/>
                <a:gd name="connsiteY103" fmla="*/ 567668 h 1414629"/>
                <a:gd name="connsiteX104" fmla="*/ 9685315 w 10137998"/>
                <a:gd name="connsiteY104" fmla="*/ 586918 h 1414629"/>
                <a:gd name="connsiteX105" fmla="*/ 9771942 w 10137998"/>
                <a:gd name="connsiteY105" fmla="*/ 615794 h 1414629"/>
                <a:gd name="connsiteX106" fmla="*/ 9800818 w 10137998"/>
                <a:gd name="connsiteY106" fmla="*/ 625419 h 1414629"/>
                <a:gd name="connsiteX107" fmla="*/ 9829694 w 10137998"/>
                <a:gd name="connsiteY107" fmla="*/ 635045 h 1414629"/>
                <a:gd name="connsiteX108" fmla="*/ 9925946 w 10137998"/>
                <a:gd name="connsiteY108" fmla="*/ 654295 h 1414629"/>
                <a:gd name="connsiteX109" fmla="*/ 10051075 w 10137998"/>
                <a:gd name="connsiteY109" fmla="*/ 760173 h 1414629"/>
                <a:gd name="connsiteX110" fmla="*/ 10108826 w 10137998"/>
                <a:gd name="connsiteY110" fmla="*/ 817925 h 1414629"/>
                <a:gd name="connsiteX111" fmla="*/ 10118451 w 10137998"/>
                <a:gd name="connsiteY111" fmla="*/ 846800 h 1414629"/>
                <a:gd name="connsiteX112" fmla="*/ 10137702 w 10137998"/>
                <a:gd name="connsiteY112" fmla="*/ 875676 h 1414629"/>
                <a:gd name="connsiteX113" fmla="*/ 10128077 w 10137998"/>
                <a:gd name="connsiteY113" fmla="*/ 904552 h 1414629"/>
                <a:gd name="connsiteX114" fmla="*/ 10070325 w 10137998"/>
                <a:gd name="connsiteY114" fmla="*/ 952678 h 1414629"/>
                <a:gd name="connsiteX115" fmla="*/ 10022199 w 10137998"/>
                <a:gd name="connsiteY115" fmla="*/ 991179 h 1414629"/>
                <a:gd name="connsiteX116" fmla="*/ 10002948 w 10137998"/>
                <a:gd name="connsiteY116" fmla="*/ 1020055 h 1414629"/>
                <a:gd name="connsiteX117" fmla="*/ 9916321 w 10137998"/>
                <a:gd name="connsiteY117" fmla="*/ 1068181 h 1414629"/>
                <a:gd name="connsiteX118" fmla="*/ 9887445 w 10137998"/>
                <a:gd name="connsiteY118" fmla="*/ 1087432 h 1414629"/>
                <a:gd name="connsiteX119" fmla="*/ 9791193 w 10137998"/>
                <a:gd name="connsiteY119" fmla="*/ 1116308 h 1414629"/>
                <a:gd name="connsiteX120" fmla="*/ 9762317 w 10137998"/>
                <a:gd name="connsiteY120" fmla="*/ 1125933 h 1414629"/>
                <a:gd name="connsiteX121" fmla="*/ 9607611 w 10137998"/>
                <a:gd name="connsiteY121" fmla="*/ 1173759 h 1414629"/>
                <a:gd name="connsiteX122" fmla="*/ 9516522 w 10137998"/>
                <a:gd name="connsiteY122" fmla="*/ 1202434 h 1414629"/>
                <a:gd name="connsiteX123" fmla="*/ 9444282 w 10137998"/>
                <a:gd name="connsiteY123" fmla="*/ 1226346 h 1414629"/>
                <a:gd name="connsiteX124" fmla="*/ 9372343 w 10137998"/>
                <a:gd name="connsiteY124" fmla="*/ 1221684 h 1414629"/>
                <a:gd name="connsiteX125" fmla="*/ 9219041 w 10137998"/>
                <a:gd name="connsiteY125" fmla="*/ 1236073 h 1414629"/>
                <a:gd name="connsiteX126" fmla="*/ 8761891 w 10137998"/>
                <a:gd name="connsiteY126" fmla="*/ 1250560 h 1414629"/>
                <a:gd name="connsiteX127" fmla="*/ 8511033 w 10137998"/>
                <a:gd name="connsiteY127" fmla="*/ 1212560 h 1414629"/>
                <a:gd name="connsiteX128" fmla="*/ 8472531 w 10137998"/>
                <a:gd name="connsiteY128" fmla="*/ 1231811 h 1414629"/>
                <a:gd name="connsiteX129" fmla="*/ 8414780 w 10137998"/>
                <a:gd name="connsiteY129" fmla="*/ 1270312 h 1414629"/>
                <a:gd name="connsiteX130" fmla="*/ 8347403 w 10137998"/>
                <a:gd name="connsiteY130" fmla="*/ 1289563 h 1414629"/>
                <a:gd name="connsiteX131" fmla="*/ 8318527 w 10137998"/>
                <a:gd name="connsiteY131" fmla="*/ 1299188 h 1414629"/>
                <a:gd name="connsiteX132" fmla="*/ 8081655 w 10137998"/>
                <a:gd name="connsiteY132" fmla="*/ 1356538 h 1414629"/>
                <a:gd name="connsiteX133" fmla="*/ 7933416 w 10137998"/>
                <a:gd name="connsiteY133" fmla="*/ 1380452 h 1414629"/>
                <a:gd name="connsiteX134" fmla="*/ 7663308 w 10137998"/>
                <a:gd name="connsiteY134" fmla="*/ 1399802 h 1414629"/>
                <a:gd name="connsiteX135" fmla="*/ 7326524 w 10137998"/>
                <a:gd name="connsiteY135" fmla="*/ 1399802 h 1414629"/>
                <a:gd name="connsiteX136" fmla="*/ 7111811 w 10137998"/>
                <a:gd name="connsiteY136" fmla="*/ 1385414 h 1414629"/>
                <a:gd name="connsiteX137" fmla="*/ 6938154 w 10137998"/>
                <a:gd name="connsiteY137" fmla="*/ 1361402 h 1414629"/>
                <a:gd name="connsiteX138" fmla="*/ 6735222 w 10137998"/>
                <a:gd name="connsiteY138" fmla="*/ 1323101 h 1414629"/>
                <a:gd name="connsiteX139" fmla="*/ 6686995 w 10137998"/>
                <a:gd name="connsiteY139" fmla="*/ 1313375 h 1414629"/>
                <a:gd name="connsiteX140" fmla="*/ 6653357 w 10137998"/>
                <a:gd name="connsiteY140" fmla="*/ 1308512 h 1414629"/>
                <a:gd name="connsiteX141" fmla="*/ 6624481 w 10137998"/>
                <a:gd name="connsiteY141" fmla="*/ 1289161 h 1414629"/>
                <a:gd name="connsiteX142" fmla="*/ 6571491 w 10137998"/>
                <a:gd name="connsiteY142" fmla="*/ 1274473 h 1414629"/>
                <a:gd name="connsiteX143" fmla="*/ 6523567 w 10137998"/>
                <a:gd name="connsiteY143" fmla="*/ 1250460 h 1414629"/>
                <a:gd name="connsiteX144" fmla="*/ 6489928 w 10137998"/>
                <a:gd name="connsiteY144" fmla="*/ 1197771 h 1414629"/>
                <a:gd name="connsiteX145" fmla="*/ 6451627 w 10137998"/>
                <a:gd name="connsiteY145" fmla="*/ 1192708 h 1414629"/>
                <a:gd name="connsiteX146" fmla="*/ 6427514 w 10137998"/>
                <a:gd name="connsiteY146" fmla="*/ 1178020 h 1414629"/>
                <a:gd name="connsiteX147" fmla="*/ 6369963 w 10137998"/>
                <a:gd name="connsiteY147" fmla="*/ 1077506 h 1414629"/>
                <a:gd name="connsiteX148" fmla="*/ 6316473 w 10137998"/>
                <a:gd name="connsiteY148" fmla="*/ 1000805 h 1414629"/>
                <a:gd name="connsiteX149" fmla="*/ 6220220 w 10137998"/>
                <a:gd name="connsiteY149" fmla="*/ 981554 h 1414629"/>
                <a:gd name="connsiteX150" fmla="*/ 6191344 w 10137998"/>
                <a:gd name="connsiteY150" fmla="*/ 962304 h 1414629"/>
                <a:gd name="connsiteX151" fmla="*/ 6056590 w 10137998"/>
                <a:gd name="connsiteY151" fmla="*/ 962304 h 1414629"/>
                <a:gd name="connsiteX152" fmla="*/ 5998538 w 10137998"/>
                <a:gd name="connsiteY152" fmla="*/ 1005567 h 1414629"/>
                <a:gd name="connsiteX153" fmla="*/ 6031475 w 10137998"/>
                <a:gd name="connsiteY153" fmla="*/ 1063619 h 1414629"/>
                <a:gd name="connsiteX154" fmla="*/ 6026612 w 10137998"/>
                <a:gd name="connsiteY154" fmla="*/ 1121071 h 1414629"/>
                <a:gd name="connsiteX155" fmla="*/ 5993174 w 10137998"/>
                <a:gd name="connsiteY155" fmla="*/ 1193009 h 1414629"/>
                <a:gd name="connsiteX156" fmla="*/ 5854460 w 10137998"/>
                <a:gd name="connsiteY156" fmla="*/ 1274573 h 1414629"/>
                <a:gd name="connsiteX157" fmla="*/ 5796708 w 10137998"/>
                <a:gd name="connsiteY157" fmla="*/ 1284299 h 1414629"/>
                <a:gd name="connsiteX158" fmla="*/ 5738957 w 10137998"/>
                <a:gd name="connsiteY158" fmla="*/ 1308512 h 1414629"/>
                <a:gd name="connsiteX159" fmla="*/ 5671981 w 10137998"/>
                <a:gd name="connsiteY159" fmla="*/ 1332526 h 1414629"/>
                <a:gd name="connsiteX160" fmla="*/ 5565802 w 10137998"/>
                <a:gd name="connsiteY160" fmla="*/ 1356739 h 1414629"/>
                <a:gd name="connsiteX161" fmla="*/ 5398513 w 10137998"/>
                <a:gd name="connsiteY161" fmla="*/ 1390177 h 1414629"/>
                <a:gd name="connsiteX162" fmla="*/ 5049697 w 10137998"/>
                <a:gd name="connsiteY162" fmla="*/ 1409327 h 1414629"/>
                <a:gd name="connsiteX163" fmla="*/ 4809767 w 10137998"/>
                <a:gd name="connsiteY163" fmla="*/ 1409527 h 1414629"/>
                <a:gd name="connsiteX164" fmla="*/ 4714117 w 10137998"/>
                <a:gd name="connsiteY164" fmla="*/ 1409628 h 1414629"/>
                <a:gd name="connsiteX165" fmla="*/ 4545424 w 10137998"/>
                <a:gd name="connsiteY165" fmla="*/ 1395440 h 1414629"/>
                <a:gd name="connsiteX166" fmla="*/ 4458797 w 10137998"/>
                <a:gd name="connsiteY166" fmla="*/ 1376190 h 1414629"/>
                <a:gd name="connsiteX167" fmla="*/ 4401045 w 10137998"/>
                <a:gd name="connsiteY167" fmla="*/ 1347314 h 1414629"/>
                <a:gd name="connsiteX168" fmla="*/ 4381795 w 10137998"/>
                <a:gd name="connsiteY168" fmla="*/ 1351776 h 1414629"/>
                <a:gd name="connsiteX169" fmla="*/ 4348156 w 10137998"/>
                <a:gd name="connsiteY169" fmla="*/ 1342150 h 1414629"/>
                <a:gd name="connsiteX170" fmla="*/ 4304993 w 10137998"/>
                <a:gd name="connsiteY170" fmla="*/ 1332425 h 1414629"/>
                <a:gd name="connsiteX171" fmla="*/ 4271254 w 10137998"/>
                <a:gd name="connsiteY171" fmla="*/ 1308512 h 1414629"/>
                <a:gd name="connsiteX172" fmla="*/ 4184627 w 10137998"/>
                <a:gd name="connsiteY172" fmla="*/ 1274673 h 1414629"/>
                <a:gd name="connsiteX173" fmla="*/ 4131939 w 10137998"/>
                <a:gd name="connsiteY173" fmla="*/ 1241236 h 1414629"/>
                <a:gd name="connsiteX174" fmla="*/ 4078749 w 10137998"/>
                <a:gd name="connsiteY174" fmla="*/ 1207597 h 1414629"/>
                <a:gd name="connsiteX175" fmla="*/ 4030924 w 10137998"/>
                <a:gd name="connsiteY175" fmla="*/ 1020256 h 1414629"/>
                <a:gd name="connsiteX176" fmla="*/ 4064161 w 10137998"/>
                <a:gd name="connsiteY176" fmla="*/ 991179 h 1414629"/>
                <a:gd name="connsiteX177" fmla="*/ 3996684 w 10137998"/>
                <a:gd name="connsiteY177" fmla="*/ 985816 h 1414629"/>
                <a:gd name="connsiteX178" fmla="*/ 3953320 w 10137998"/>
                <a:gd name="connsiteY178" fmla="*/ 976191 h 1414629"/>
                <a:gd name="connsiteX179" fmla="*/ 3829194 w 10137998"/>
                <a:gd name="connsiteY179" fmla="*/ 961702 h 1414629"/>
                <a:gd name="connsiteX180" fmla="*/ 3578135 w 10137998"/>
                <a:gd name="connsiteY180" fmla="*/ 923201 h 1414629"/>
                <a:gd name="connsiteX181" fmla="*/ 3380767 w 10137998"/>
                <a:gd name="connsiteY181" fmla="*/ 856426 h 1414629"/>
                <a:gd name="connsiteX182" fmla="*/ 3323016 w 10137998"/>
                <a:gd name="connsiteY182" fmla="*/ 875676 h 1414629"/>
                <a:gd name="connsiteX183" fmla="*/ 3265264 w 10137998"/>
                <a:gd name="connsiteY183" fmla="*/ 904552 h 1414629"/>
                <a:gd name="connsiteX184" fmla="*/ 3236388 w 10137998"/>
                <a:gd name="connsiteY184" fmla="*/ 923803 h 1414629"/>
                <a:gd name="connsiteX185" fmla="*/ 3178637 w 10137998"/>
                <a:gd name="connsiteY185" fmla="*/ 943053 h 1414629"/>
                <a:gd name="connsiteX186" fmla="*/ 3101635 w 10137998"/>
                <a:gd name="connsiteY186" fmla="*/ 962304 h 1414629"/>
                <a:gd name="connsiteX187" fmla="*/ 2947630 w 10137998"/>
                <a:gd name="connsiteY187" fmla="*/ 981554 h 1414629"/>
                <a:gd name="connsiteX188" fmla="*/ 2601121 w 10137998"/>
                <a:gd name="connsiteY188" fmla="*/ 1000805 h 1414629"/>
                <a:gd name="connsiteX189" fmla="*/ 2273862 w 10137998"/>
                <a:gd name="connsiteY189" fmla="*/ 991179 h 1414629"/>
                <a:gd name="connsiteX190" fmla="*/ 2206485 w 10137998"/>
                <a:gd name="connsiteY190" fmla="*/ 981554 h 1414629"/>
                <a:gd name="connsiteX191" fmla="*/ 2071731 w 10137998"/>
                <a:gd name="connsiteY191" fmla="*/ 991179 h 1414629"/>
                <a:gd name="connsiteX192" fmla="*/ 2013980 w 10137998"/>
                <a:gd name="connsiteY192" fmla="*/ 1010430 h 1414629"/>
                <a:gd name="connsiteX193" fmla="*/ 1946603 w 10137998"/>
                <a:gd name="connsiteY193" fmla="*/ 1048931 h 1414629"/>
                <a:gd name="connsiteX194" fmla="*/ 1859976 w 10137998"/>
                <a:gd name="connsiteY194" fmla="*/ 1068181 h 1414629"/>
                <a:gd name="connsiteX195" fmla="*/ 1831100 w 10137998"/>
                <a:gd name="connsiteY195" fmla="*/ 1097057 h 1414629"/>
                <a:gd name="connsiteX196" fmla="*/ 1792599 w 10137998"/>
                <a:gd name="connsiteY196" fmla="*/ 1106683 h 1414629"/>
                <a:gd name="connsiteX197" fmla="*/ 1725222 w 10137998"/>
                <a:gd name="connsiteY197" fmla="*/ 1125933 h 1414629"/>
                <a:gd name="connsiteX198" fmla="*/ 1638595 w 10137998"/>
                <a:gd name="connsiteY198" fmla="*/ 1135558 h 1414629"/>
                <a:gd name="connsiteX199" fmla="*/ 1523091 w 10137998"/>
                <a:gd name="connsiteY199" fmla="*/ 1154809 h 1414629"/>
                <a:gd name="connsiteX200" fmla="*/ 1359462 w 10137998"/>
                <a:gd name="connsiteY200" fmla="*/ 1174059 h 1414629"/>
                <a:gd name="connsiteX201" fmla="*/ 1041828 w 10137998"/>
                <a:gd name="connsiteY201" fmla="*/ 1193310 h 1414629"/>
                <a:gd name="connsiteX202" fmla="*/ 1003327 w 10137998"/>
                <a:gd name="connsiteY202" fmla="*/ 1202935 h 1414629"/>
                <a:gd name="connsiteX203" fmla="*/ 868574 w 10137998"/>
                <a:gd name="connsiteY203" fmla="*/ 1212560 h 1414629"/>
                <a:gd name="connsiteX204" fmla="*/ 665841 w 10137998"/>
                <a:gd name="connsiteY204" fmla="*/ 1202935 h 1414629"/>
                <a:gd name="connsiteX205" fmla="*/ 541315 w 10137998"/>
                <a:gd name="connsiteY205" fmla="*/ 1183685 h 1414629"/>
                <a:gd name="connsiteX206" fmla="*/ 483563 w 10137998"/>
                <a:gd name="connsiteY206" fmla="*/ 1174059 h 1414629"/>
                <a:gd name="connsiteX207" fmla="*/ 348809 w 10137998"/>
                <a:gd name="connsiteY207" fmla="*/ 1135558 h 1414629"/>
                <a:gd name="connsiteX208" fmla="*/ 310308 w 10137998"/>
                <a:gd name="connsiteY208" fmla="*/ 1116308 h 1414629"/>
                <a:gd name="connsiteX209" fmla="*/ 281433 w 10137998"/>
                <a:gd name="connsiteY209" fmla="*/ 1097057 h 1414629"/>
                <a:gd name="connsiteX210" fmla="*/ 233306 w 10137998"/>
                <a:gd name="connsiteY210" fmla="*/ 1087432 h 1414629"/>
                <a:gd name="connsiteX211" fmla="*/ 194805 w 10137998"/>
                <a:gd name="connsiteY211" fmla="*/ 1077807 h 1414629"/>
                <a:gd name="connsiteX212" fmla="*/ 137054 w 10137998"/>
                <a:gd name="connsiteY212" fmla="*/ 1058556 h 1414629"/>
                <a:gd name="connsiteX213" fmla="*/ 83964 w 10137998"/>
                <a:gd name="connsiteY213" fmla="*/ 1020256 h 1414629"/>
                <a:gd name="connsiteX214" fmla="*/ 11925 w 10137998"/>
                <a:gd name="connsiteY214" fmla="*/ 923803 h 1414629"/>
                <a:gd name="connsiteX215" fmla="*/ 2300 w 10137998"/>
                <a:gd name="connsiteY215" fmla="*/ 894927 h 1414629"/>
                <a:gd name="connsiteX216" fmla="*/ 35738 w 10137998"/>
                <a:gd name="connsiteY216" fmla="*/ 817925 h 1414629"/>
                <a:gd name="connsiteX217" fmla="*/ 79302 w 10137998"/>
                <a:gd name="connsiteY217" fmla="*/ 779424 h 1414629"/>
                <a:gd name="connsiteX218" fmla="*/ 137054 w 10137998"/>
                <a:gd name="connsiteY218" fmla="*/ 760173 h 1414629"/>
                <a:gd name="connsiteX219" fmla="*/ 165929 w 10137998"/>
                <a:gd name="connsiteY219" fmla="*/ 750548 h 1414629"/>
                <a:gd name="connsiteX220" fmla="*/ 238369 w 10137998"/>
                <a:gd name="connsiteY220" fmla="*/ 712348 h 1414629"/>
                <a:gd name="connsiteX221" fmla="*/ 305846 w 10137998"/>
                <a:gd name="connsiteY221" fmla="*/ 688334 h 1414629"/>
                <a:gd name="connsiteX222" fmla="*/ 363397 w 10137998"/>
                <a:gd name="connsiteY222" fmla="*/ 673947 h 1414629"/>
                <a:gd name="connsiteX223" fmla="*/ 445363 w 10137998"/>
                <a:gd name="connsiteY223" fmla="*/ 650033 h 1414629"/>
                <a:gd name="connsiteX224" fmla="*/ 512740 w 10137998"/>
                <a:gd name="connsiteY224" fmla="*/ 630884 h 1414629"/>
                <a:gd name="connsiteX225" fmla="*/ 580016 w 10137998"/>
                <a:gd name="connsiteY225" fmla="*/ 644971 h 1414629"/>
                <a:gd name="connsiteX226" fmla="*/ 608892 w 10137998"/>
                <a:gd name="connsiteY226" fmla="*/ 625820 h 1414629"/>
                <a:gd name="connsiteX227" fmla="*/ 685694 w 10137998"/>
                <a:gd name="connsiteY227" fmla="*/ 625419 h 1414629"/>
                <a:gd name="connsiteX228" fmla="*/ 671305 w 10137998"/>
                <a:gd name="connsiteY228" fmla="*/ 581956 h 1414629"/>
                <a:gd name="connsiteX229" fmla="*/ 608691 w 10137998"/>
                <a:gd name="connsiteY229" fmla="*/ 562404 h 1414629"/>
                <a:gd name="connsiteX230" fmla="*/ 541415 w 10137998"/>
                <a:gd name="connsiteY230" fmla="*/ 538391 h 1414629"/>
                <a:gd name="connsiteX231" fmla="*/ 498352 w 10137998"/>
                <a:gd name="connsiteY231" fmla="*/ 514277 h 1414629"/>
                <a:gd name="connsiteX232" fmla="*/ 455289 w 10137998"/>
                <a:gd name="connsiteY232" fmla="*/ 447001 h 1414629"/>
                <a:gd name="connsiteX233" fmla="*/ 431276 w 10137998"/>
                <a:gd name="connsiteY233" fmla="*/ 336561 h 1414629"/>
                <a:gd name="connsiteX234" fmla="*/ 502814 w 10137998"/>
                <a:gd name="connsiteY234" fmla="*/ 240409 h 1414629"/>
                <a:gd name="connsiteX235" fmla="*/ 531689 w 10137998"/>
                <a:gd name="connsiteY235" fmla="*/ 221158 h 1414629"/>
                <a:gd name="connsiteX236" fmla="*/ 637567 w 10137998"/>
                <a:gd name="connsiteY236" fmla="*/ 201908 h 1414629"/>
                <a:gd name="connsiteX0" fmla="*/ 637567 w 10137998"/>
                <a:gd name="connsiteY0" fmla="*/ 202021 h 1414742"/>
                <a:gd name="connsiteX1" fmla="*/ 695319 w 10137998"/>
                <a:gd name="connsiteY1" fmla="*/ 192396 h 1414742"/>
                <a:gd name="connsiteX2" fmla="*/ 753070 w 10137998"/>
                <a:gd name="connsiteY2" fmla="*/ 173145 h 1414742"/>
                <a:gd name="connsiteX3" fmla="*/ 781946 w 10137998"/>
                <a:gd name="connsiteY3" fmla="*/ 153894 h 1414742"/>
                <a:gd name="connsiteX4" fmla="*/ 878199 w 10137998"/>
                <a:gd name="connsiteY4" fmla="*/ 144269 h 1414742"/>
                <a:gd name="connsiteX5" fmla="*/ 1061079 w 10137998"/>
                <a:gd name="connsiteY5" fmla="*/ 134644 h 1414742"/>
                <a:gd name="connsiteX6" fmla="*/ 1099580 w 10137998"/>
                <a:gd name="connsiteY6" fmla="*/ 125019 h 1414742"/>
                <a:gd name="connsiteX7" fmla="*/ 1301710 w 10137998"/>
                <a:gd name="connsiteY7" fmla="*/ 105768 h 1414742"/>
                <a:gd name="connsiteX8" fmla="*/ 1495820 w 10137998"/>
                <a:gd name="connsiteY8" fmla="*/ 105969 h 1414742"/>
                <a:gd name="connsiteX9" fmla="*/ 1662909 w 10137998"/>
                <a:gd name="connsiteY9" fmla="*/ 101406 h 1414742"/>
                <a:gd name="connsiteX10" fmla="*/ 1691784 w 10137998"/>
                <a:gd name="connsiteY10" fmla="*/ 101507 h 1414742"/>
                <a:gd name="connsiteX11" fmla="*/ 1740011 w 10137998"/>
                <a:gd name="connsiteY11" fmla="*/ 116095 h 1414742"/>
                <a:gd name="connsiteX12" fmla="*/ 1793301 w 10137998"/>
                <a:gd name="connsiteY12" fmla="*/ 106871 h 1414742"/>
                <a:gd name="connsiteX13" fmla="*/ 1874564 w 10137998"/>
                <a:gd name="connsiteY13" fmla="*/ 130884 h 1414742"/>
                <a:gd name="connsiteX14" fmla="*/ 1978554 w 10137998"/>
                <a:gd name="connsiteY14" fmla="*/ 134060 h 1414742"/>
                <a:gd name="connsiteX15" fmla="*/ 2057143 w 10137998"/>
                <a:gd name="connsiteY15" fmla="*/ 144971 h 1414742"/>
                <a:gd name="connsiteX16" fmla="*/ 2110132 w 10137998"/>
                <a:gd name="connsiteY16" fmla="*/ 159058 h 1414742"/>
                <a:gd name="connsiteX17" fmla="*/ 2139108 w 10137998"/>
                <a:gd name="connsiteY17" fmla="*/ 173446 h 1414742"/>
                <a:gd name="connsiteX18" fmla="*/ 2177509 w 10137998"/>
                <a:gd name="connsiteY18" fmla="*/ 183071 h 1414742"/>
                <a:gd name="connsiteX19" fmla="*/ 2321988 w 10137998"/>
                <a:gd name="connsiteY19" fmla="*/ 230897 h 1414742"/>
                <a:gd name="connsiteX20" fmla="*/ 2370115 w 10137998"/>
                <a:gd name="connsiteY20" fmla="*/ 240522 h 1414742"/>
                <a:gd name="connsiteX21" fmla="*/ 2427866 w 10137998"/>
                <a:gd name="connsiteY21" fmla="*/ 288648 h 1414742"/>
                <a:gd name="connsiteX22" fmla="*/ 2485618 w 10137998"/>
                <a:gd name="connsiteY22" fmla="*/ 327149 h 1414742"/>
                <a:gd name="connsiteX23" fmla="*/ 2504868 w 10137998"/>
                <a:gd name="connsiteY23" fmla="*/ 356025 h 1414742"/>
                <a:gd name="connsiteX24" fmla="*/ 2572245 w 10137998"/>
                <a:gd name="connsiteY24" fmla="*/ 384901 h 1414742"/>
                <a:gd name="connsiteX25" fmla="*/ 2629997 w 10137998"/>
                <a:gd name="connsiteY25" fmla="*/ 394526 h 1414742"/>
                <a:gd name="connsiteX26" fmla="*/ 2658873 w 10137998"/>
                <a:gd name="connsiteY26" fmla="*/ 404151 h 1414742"/>
                <a:gd name="connsiteX27" fmla="*/ 2716624 w 10137998"/>
                <a:gd name="connsiteY27" fmla="*/ 413777 h 1414742"/>
                <a:gd name="connsiteX28" fmla="*/ 2745500 w 10137998"/>
                <a:gd name="connsiteY28" fmla="*/ 423402 h 1414742"/>
                <a:gd name="connsiteX29" fmla="*/ 2793626 w 10137998"/>
                <a:gd name="connsiteY29" fmla="*/ 433027 h 1414742"/>
                <a:gd name="connsiteX30" fmla="*/ 2832127 w 10137998"/>
                <a:gd name="connsiteY30" fmla="*/ 442652 h 1414742"/>
                <a:gd name="connsiteX31" fmla="*/ 3140136 w 10137998"/>
                <a:gd name="connsiteY31" fmla="*/ 442652 h 1414742"/>
                <a:gd name="connsiteX32" fmla="*/ 3169011 w 10137998"/>
                <a:gd name="connsiteY32" fmla="*/ 452278 h 1414742"/>
                <a:gd name="connsiteX33" fmla="*/ 3274889 w 10137998"/>
                <a:gd name="connsiteY33" fmla="*/ 461903 h 1414742"/>
                <a:gd name="connsiteX34" fmla="*/ 3515521 w 10137998"/>
                <a:gd name="connsiteY34" fmla="*/ 461903 h 1414742"/>
                <a:gd name="connsiteX35" fmla="*/ 3611774 w 10137998"/>
                <a:gd name="connsiteY35" fmla="*/ 433027 h 1414742"/>
                <a:gd name="connsiteX36" fmla="*/ 3688776 w 10137998"/>
                <a:gd name="connsiteY36" fmla="*/ 413777 h 1414742"/>
                <a:gd name="connsiteX37" fmla="*/ 3842780 w 10137998"/>
                <a:gd name="connsiteY37" fmla="*/ 423402 h 1414742"/>
                <a:gd name="connsiteX38" fmla="*/ 4064161 w 10137998"/>
                <a:gd name="connsiteY38" fmla="*/ 404151 h 1414742"/>
                <a:gd name="connsiteX39" fmla="*/ 4102662 w 10137998"/>
                <a:gd name="connsiteY39" fmla="*/ 394526 h 1414742"/>
                <a:gd name="connsiteX40" fmla="*/ 4179664 w 10137998"/>
                <a:gd name="connsiteY40" fmla="*/ 384901 h 1414742"/>
                <a:gd name="connsiteX41" fmla="*/ 4458797 w 10137998"/>
                <a:gd name="connsiteY41" fmla="*/ 404151 h 1414742"/>
                <a:gd name="connsiteX42" fmla="*/ 4699428 w 10137998"/>
                <a:gd name="connsiteY42" fmla="*/ 423402 h 1414742"/>
                <a:gd name="connsiteX43" fmla="*/ 4814931 w 10137998"/>
                <a:gd name="connsiteY43" fmla="*/ 442652 h 1414742"/>
                <a:gd name="connsiteX44" fmla="*/ 4843807 w 10137998"/>
                <a:gd name="connsiteY44" fmla="*/ 452278 h 1414742"/>
                <a:gd name="connsiteX45" fmla="*/ 4930435 w 10137998"/>
                <a:gd name="connsiteY45" fmla="*/ 461903 h 1414742"/>
                <a:gd name="connsiteX46" fmla="*/ 5017062 w 10137998"/>
                <a:gd name="connsiteY46" fmla="*/ 500404 h 1414742"/>
                <a:gd name="connsiteX47" fmla="*/ 5065188 w 10137998"/>
                <a:gd name="connsiteY47" fmla="*/ 510029 h 1414742"/>
                <a:gd name="connsiteX48" fmla="*/ 5094064 w 10137998"/>
                <a:gd name="connsiteY48" fmla="*/ 519654 h 1414742"/>
                <a:gd name="connsiteX49" fmla="*/ 5171066 w 10137998"/>
                <a:gd name="connsiteY49" fmla="*/ 490779 h 1414742"/>
                <a:gd name="connsiteX50" fmla="*/ 5199942 w 10137998"/>
                <a:gd name="connsiteY50" fmla="*/ 461903 h 1414742"/>
                <a:gd name="connsiteX51" fmla="*/ 5296195 w 10137998"/>
                <a:gd name="connsiteY51" fmla="*/ 452278 h 1414742"/>
                <a:gd name="connsiteX52" fmla="*/ 5373197 w 10137998"/>
                <a:gd name="connsiteY52" fmla="*/ 442652 h 1414742"/>
                <a:gd name="connsiteX53" fmla="*/ 5440574 w 10137998"/>
                <a:gd name="connsiteY53" fmla="*/ 433027 h 1414742"/>
                <a:gd name="connsiteX54" fmla="*/ 5825584 w 10137998"/>
                <a:gd name="connsiteY54" fmla="*/ 413777 h 1414742"/>
                <a:gd name="connsiteX55" fmla="*/ 5892961 w 10137998"/>
                <a:gd name="connsiteY55" fmla="*/ 404151 h 1414742"/>
                <a:gd name="connsiteX56" fmla="*/ 5921837 w 10137998"/>
                <a:gd name="connsiteY56" fmla="*/ 394526 h 1414742"/>
                <a:gd name="connsiteX57" fmla="*/ 6210595 w 10137998"/>
                <a:gd name="connsiteY57" fmla="*/ 404151 h 1414742"/>
                <a:gd name="connsiteX58" fmla="*/ 6383849 w 10137998"/>
                <a:gd name="connsiteY58" fmla="*/ 394526 h 1414742"/>
                <a:gd name="connsiteX59" fmla="*/ 6393475 w 10137998"/>
                <a:gd name="connsiteY59" fmla="*/ 365650 h 1414742"/>
                <a:gd name="connsiteX60" fmla="*/ 6422350 w 10137998"/>
                <a:gd name="connsiteY60" fmla="*/ 346400 h 1414742"/>
                <a:gd name="connsiteX61" fmla="*/ 6470477 w 10137998"/>
                <a:gd name="connsiteY61" fmla="*/ 298273 h 1414742"/>
                <a:gd name="connsiteX62" fmla="*/ 6489727 w 10137998"/>
                <a:gd name="connsiteY62" fmla="*/ 269398 h 1414742"/>
                <a:gd name="connsiteX63" fmla="*/ 6547479 w 10137998"/>
                <a:gd name="connsiteY63" fmla="*/ 230897 h 1414742"/>
                <a:gd name="connsiteX64" fmla="*/ 6605230 w 10137998"/>
                <a:gd name="connsiteY64" fmla="*/ 202021 h 1414742"/>
                <a:gd name="connsiteX65" fmla="*/ 6634106 w 10137998"/>
                <a:gd name="connsiteY65" fmla="*/ 182770 h 1414742"/>
                <a:gd name="connsiteX66" fmla="*/ 6691858 w 10137998"/>
                <a:gd name="connsiteY66" fmla="*/ 163520 h 1414742"/>
                <a:gd name="connsiteX67" fmla="*/ 6720734 w 10137998"/>
                <a:gd name="connsiteY67" fmla="*/ 144269 h 1414742"/>
                <a:gd name="connsiteX68" fmla="*/ 6759235 w 10137998"/>
                <a:gd name="connsiteY68" fmla="*/ 134644 h 1414742"/>
                <a:gd name="connsiteX69" fmla="*/ 6788110 w 10137998"/>
                <a:gd name="connsiteY69" fmla="*/ 125019 h 1414742"/>
                <a:gd name="connsiteX70" fmla="*/ 6918602 w 10137998"/>
                <a:gd name="connsiteY70" fmla="*/ 62906 h 1414742"/>
                <a:gd name="connsiteX71" fmla="*/ 7082333 w 10137998"/>
                <a:gd name="connsiteY71" fmla="*/ 38893 h 1414742"/>
                <a:gd name="connsiteX72" fmla="*/ 7192572 w 10137998"/>
                <a:gd name="connsiteY72" fmla="*/ 24504 h 1414742"/>
                <a:gd name="connsiteX73" fmla="*/ 7399566 w 10137998"/>
                <a:gd name="connsiteY73" fmla="*/ 592 h 1414742"/>
                <a:gd name="connsiteX74" fmla="*/ 7490755 w 10137998"/>
                <a:gd name="connsiteY74" fmla="*/ 48017 h 1414742"/>
                <a:gd name="connsiteX75" fmla="*/ 7683059 w 10137998"/>
                <a:gd name="connsiteY75" fmla="*/ 291 h 1414742"/>
                <a:gd name="connsiteX76" fmla="*/ 7789138 w 10137998"/>
                <a:gd name="connsiteY76" fmla="*/ 19141 h 1414742"/>
                <a:gd name="connsiteX77" fmla="*/ 7952767 w 10137998"/>
                <a:gd name="connsiteY77" fmla="*/ 28766 h 1414742"/>
                <a:gd name="connsiteX78" fmla="*/ 8097146 w 10137998"/>
                <a:gd name="connsiteY78" fmla="*/ 57642 h 1414742"/>
                <a:gd name="connsiteX79" fmla="*/ 8126022 w 10137998"/>
                <a:gd name="connsiteY79" fmla="*/ 67267 h 1414742"/>
                <a:gd name="connsiteX80" fmla="*/ 8203024 w 10137998"/>
                <a:gd name="connsiteY80" fmla="*/ 86518 h 1414742"/>
                <a:gd name="connsiteX81" fmla="*/ 8241525 w 10137998"/>
                <a:gd name="connsiteY81" fmla="*/ 105768 h 1414742"/>
                <a:gd name="connsiteX82" fmla="*/ 8376279 w 10137998"/>
                <a:gd name="connsiteY82" fmla="*/ 134644 h 1414742"/>
                <a:gd name="connsiteX83" fmla="*/ 8434030 w 10137998"/>
                <a:gd name="connsiteY83" fmla="*/ 153894 h 1414742"/>
                <a:gd name="connsiteX84" fmla="*/ 8511033 w 10137998"/>
                <a:gd name="connsiteY84" fmla="*/ 173145 h 1414742"/>
                <a:gd name="connsiteX85" fmla="*/ 8539908 w 10137998"/>
                <a:gd name="connsiteY85" fmla="*/ 202021 h 1414742"/>
                <a:gd name="connsiteX86" fmla="*/ 8616910 w 10137998"/>
                <a:gd name="connsiteY86" fmla="*/ 250147 h 1414742"/>
                <a:gd name="connsiteX87" fmla="*/ 8665037 w 10137998"/>
                <a:gd name="connsiteY87" fmla="*/ 336774 h 1414742"/>
                <a:gd name="connsiteX88" fmla="*/ 8655411 w 10137998"/>
                <a:gd name="connsiteY88" fmla="*/ 433027 h 1414742"/>
                <a:gd name="connsiteX89" fmla="*/ 8645786 w 10137998"/>
                <a:gd name="connsiteY89" fmla="*/ 461903 h 1414742"/>
                <a:gd name="connsiteX90" fmla="*/ 8616910 w 10137998"/>
                <a:gd name="connsiteY90" fmla="*/ 471528 h 1414742"/>
                <a:gd name="connsiteX91" fmla="*/ 8597660 w 10137998"/>
                <a:gd name="connsiteY91" fmla="*/ 500404 h 1414742"/>
                <a:gd name="connsiteX92" fmla="*/ 8665037 w 10137998"/>
                <a:gd name="connsiteY92" fmla="*/ 538905 h 1414742"/>
                <a:gd name="connsiteX93" fmla="*/ 8641726 w 10137998"/>
                <a:gd name="connsiteY93" fmla="*/ 515193 h 1414742"/>
                <a:gd name="connsiteX94" fmla="*/ 8771416 w 10137998"/>
                <a:gd name="connsiteY94" fmla="*/ 529781 h 1414742"/>
                <a:gd name="connsiteX95" fmla="*/ 8867368 w 10137998"/>
                <a:gd name="connsiteY95" fmla="*/ 510631 h 1414742"/>
                <a:gd name="connsiteX96" fmla="*/ 8972844 w 10137998"/>
                <a:gd name="connsiteY96" fmla="*/ 505567 h 1414742"/>
                <a:gd name="connsiteX97" fmla="*/ 9030797 w 10137998"/>
                <a:gd name="connsiteY97" fmla="*/ 505366 h 1414742"/>
                <a:gd name="connsiteX98" fmla="*/ 9175176 w 10137998"/>
                <a:gd name="connsiteY98" fmla="*/ 510029 h 1414742"/>
                <a:gd name="connsiteX99" fmla="*/ 9483184 w 10137998"/>
                <a:gd name="connsiteY99" fmla="*/ 529280 h 1414742"/>
                <a:gd name="connsiteX100" fmla="*/ 9512060 w 10137998"/>
                <a:gd name="connsiteY100" fmla="*/ 538905 h 1414742"/>
                <a:gd name="connsiteX101" fmla="*/ 9550561 w 10137998"/>
                <a:gd name="connsiteY101" fmla="*/ 548530 h 1414742"/>
                <a:gd name="connsiteX102" fmla="*/ 9579437 w 10137998"/>
                <a:gd name="connsiteY102" fmla="*/ 558156 h 1414742"/>
                <a:gd name="connsiteX103" fmla="*/ 9627563 w 10137998"/>
                <a:gd name="connsiteY103" fmla="*/ 567781 h 1414742"/>
                <a:gd name="connsiteX104" fmla="*/ 9685315 w 10137998"/>
                <a:gd name="connsiteY104" fmla="*/ 587031 h 1414742"/>
                <a:gd name="connsiteX105" fmla="*/ 9771942 w 10137998"/>
                <a:gd name="connsiteY105" fmla="*/ 615907 h 1414742"/>
                <a:gd name="connsiteX106" fmla="*/ 9800818 w 10137998"/>
                <a:gd name="connsiteY106" fmla="*/ 625532 h 1414742"/>
                <a:gd name="connsiteX107" fmla="*/ 9829694 w 10137998"/>
                <a:gd name="connsiteY107" fmla="*/ 635158 h 1414742"/>
                <a:gd name="connsiteX108" fmla="*/ 9925946 w 10137998"/>
                <a:gd name="connsiteY108" fmla="*/ 654408 h 1414742"/>
                <a:gd name="connsiteX109" fmla="*/ 10051075 w 10137998"/>
                <a:gd name="connsiteY109" fmla="*/ 760286 h 1414742"/>
                <a:gd name="connsiteX110" fmla="*/ 10108826 w 10137998"/>
                <a:gd name="connsiteY110" fmla="*/ 818038 h 1414742"/>
                <a:gd name="connsiteX111" fmla="*/ 10118451 w 10137998"/>
                <a:gd name="connsiteY111" fmla="*/ 846913 h 1414742"/>
                <a:gd name="connsiteX112" fmla="*/ 10137702 w 10137998"/>
                <a:gd name="connsiteY112" fmla="*/ 875789 h 1414742"/>
                <a:gd name="connsiteX113" fmla="*/ 10128077 w 10137998"/>
                <a:gd name="connsiteY113" fmla="*/ 904665 h 1414742"/>
                <a:gd name="connsiteX114" fmla="*/ 10070325 w 10137998"/>
                <a:gd name="connsiteY114" fmla="*/ 952791 h 1414742"/>
                <a:gd name="connsiteX115" fmla="*/ 10022199 w 10137998"/>
                <a:gd name="connsiteY115" fmla="*/ 991292 h 1414742"/>
                <a:gd name="connsiteX116" fmla="*/ 10002948 w 10137998"/>
                <a:gd name="connsiteY116" fmla="*/ 1020168 h 1414742"/>
                <a:gd name="connsiteX117" fmla="*/ 9916321 w 10137998"/>
                <a:gd name="connsiteY117" fmla="*/ 1068294 h 1414742"/>
                <a:gd name="connsiteX118" fmla="*/ 9887445 w 10137998"/>
                <a:gd name="connsiteY118" fmla="*/ 1087545 h 1414742"/>
                <a:gd name="connsiteX119" fmla="*/ 9791193 w 10137998"/>
                <a:gd name="connsiteY119" fmla="*/ 1116421 h 1414742"/>
                <a:gd name="connsiteX120" fmla="*/ 9762317 w 10137998"/>
                <a:gd name="connsiteY120" fmla="*/ 1126046 h 1414742"/>
                <a:gd name="connsiteX121" fmla="*/ 9607611 w 10137998"/>
                <a:gd name="connsiteY121" fmla="*/ 1173872 h 1414742"/>
                <a:gd name="connsiteX122" fmla="*/ 9516522 w 10137998"/>
                <a:gd name="connsiteY122" fmla="*/ 1202547 h 1414742"/>
                <a:gd name="connsiteX123" fmla="*/ 9444282 w 10137998"/>
                <a:gd name="connsiteY123" fmla="*/ 1226459 h 1414742"/>
                <a:gd name="connsiteX124" fmla="*/ 9372343 w 10137998"/>
                <a:gd name="connsiteY124" fmla="*/ 1221797 h 1414742"/>
                <a:gd name="connsiteX125" fmla="*/ 9219041 w 10137998"/>
                <a:gd name="connsiteY125" fmla="*/ 1236186 h 1414742"/>
                <a:gd name="connsiteX126" fmla="*/ 8761891 w 10137998"/>
                <a:gd name="connsiteY126" fmla="*/ 1250673 h 1414742"/>
                <a:gd name="connsiteX127" fmla="*/ 8511033 w 10137998"/>
                <a:gd name="connsiteY127" fmla="*/ 1212673 h 1414742"/>
                <a:gd name="connsiteX128" fmla="*/ 8472531 w 10137998"/>
                <a:gd name="connsiteY128" fmla="*/ 1231924 h 1414742"/>
                <a:gd name="connsiteX129" fmla="*/ 8414780 w 10137998"/>
                <a:gd name="connsiteY129" fmla="*/ 1270425 h 1414742"/>
                <a:gd name="connsiteX130" fmla="*/ 8347403 w 10137998"/>
                <a:gd name="connsiteY130" fmla="*/ 1289676 h 1414742"/>
                <a:gd name="connsiteX131" fmla="*/ 8318527 w 10137998"/>
                <a:gd name="connsiteY131" fmla="*/ 1299301 h 1414742"/>
                <a:gd name="connsiteX132" fmla="*/ 8081655 w 10137998"/>
                <a:gd name="connsiteY132" fmla="*/ 1356651 h 1414742"/>
                <a:gd name="connsiteX133" fmla="*/ 7933416 w 10137998"/>
                <a:gd name="connsiteY133" fmla="*/ 1380565 h 1414742"/>
                <a:gd name="connsiteX134" fmla="*/ 7663308 w 10137998"/>
                <a:gd name="connsiteY134" fmla="*/ 1399915 h 1414742"/>
                <a:gd name="connsiteX135" fmla="*/ 7326524 w 10137998"/>
                <a:gd name="connsiteY135" fmla="*/ 1399915 h 1414742"/>
                <a:gd name="connsiteX136" fmla="*/ 7111811 w 10137998"/>
                <a:gd name="connsiteY136" fmla="*/ 1385527 h 1414742"/>
                <a:gd name="connsiteX137" fmla="*/ 6938154 w 10137998"/>
                <a:gd name="connsiteY137" fmla="*/ 1361515 h 1414742"/>
                <a:gd name="connsiteX138" fmla="*/ 6735222 w 10137998"/>
                <a:gd name="connsiteY138" fmla="*/ 1323214 h 1414742"/>
                <a:gd name="connsiteX139" fmla="*/ 6686995 w 10137998"/>
                <a:gd name="connsiteY139" fmla="*/ 1313488 h 1414742"/>
                <a:gd name="connsiteX140" fmla="*/ 6653357 w 10137998"/>
                <a:gd name="connsiteY140" fmla="*/ 1308625 h 1414742"/>
                <a:gd name="connsiteX141" fmla="*/ 6624481 w 10137998"/>
                <a:gd name="connsiteY141" fmla="*/ 1289274 h 1414742"/>
                <a:gd name="connsiteX142" fmla="*/ 6571491 w 10137998"/>
                <a:gd name="connsiteY142" fmla="*/ 1274586 h 1414742"/>
                <a:gd name="connsiteX143" fmla="*/ 6523567 w 10137998"/>
                <a:gd name="connsiteY143" fmla="*/ 1250573 h 1414742"/>
                <a:gd name="connsiteX144" fmla="*/ 6489928 w 10137998"/>
                <a:gd name="connsiteY144" fmla="*/ 1197884 h 1414742"/>
                <a:gd name="connsiteX145" fmla="*/ 6451627 w 10137998"/>
                <a:gd name="connsiteY145" fmla="*/ 1192821 h 1414742"/>
                <a:gd name="connsiteX146" fmla="*/ 6427514 w 10137998"/>
                <a:gd name="connsiteY146" fmla="*/ 1178133 h 1414742"/>
                <a:gd name="connsiteX147" fmla="*/ 6369963 w 10137998"/>
                <a:gd name="connsiteY147" fmla="*/ 1077619 h 1414742"/>
                <a:gd name="connsiteX148" fmla="*/ 6316473 w 10137998"/>
                <a:gd name="connsiteY148" fmla="*/ 1000918 h 1414742"/>
                <a:gd name="connsiteX149" fmla="*/ 6220220 w 10137998"/>
                <a:gd name="connsiteY149" fmla="*/ 981667 h 1414742"/>
                <a:gd name="connsiteX150" fmla="*/ 6191344 w 10137998"/>
                <a:gd name="connsiteY150" fmla="*/ 962417 h 1414742"/>
                <a:gd name="connsiteX151" fmla="*/ 6056590 w 10137998"/>
                <a:gd name="connsiteY151" fmla="*/ 962417 h 1414742"/>
                <a:gd name="connsiteX152" fmla="*/ 5998538 w 10137998"/>
                <a:gd name="connsiteY152" fmla="*/ 1005680 h 1414742"/>
                <a:gd name="connsiteX153" fmla="*/ 6031475 w 10137998"/>
                <a:gd name="connsiteY153" fmla="*/ 1063732 h 1414742"/>
                <a:gd name="connsiteX154" fmla="*/ 6026612 w 10137998"/>
                <a:gd name="connsiteY154" fmla="*/ 1121184 h 1414742"/>
                <a:gd name="connsiteX155" fmla="*/ 5993174 w 10137998"/>
                <a:gd name="connsiteY155" fmla="*/ 1193122 h 1414742"/>
                <a:gd name="connsiteX156" fmla="*/ 5854460 w 10137998"/>
                <a:gd name="connsiteY156" fmla="*/ 1274686 h 1414742"/>
                <a:gd name="connsiteX157" fmla="*/ 5796708 w 10137998"/>
                <a:gd name="connsiteY157" fmla="*/ 1284412 h 1414742"/>
                <a:gd name="connsiteX158" fmla="*/ 5738957 w 10137998"/>
                <a:gd name="connsiteY158" fmla="*/ 1308625 h 1414742"/>
                <a:gd name="connsiteX159" fmla="*/ 5671981 w 10137998"/>
                <a:gd name="connsiteY159" fmla="*/ 1332639 h 1414742"/>
                <a:gd name="connsiteX160" fmla="*/ 5565802 w 10137998"/>
                <a:gd name="connsiteY160" fmla="*/ 1356852 h 1414742"/>
                <a:gd name="connsiteX161" fmla="*/ 5398513 w 10137998"/>
                <a:gd name="connsiteY161" fmla="*/ 1390290 h 1414742"/>
                <a:gd name="connsiteX162" fmla="*/ 5049697 w 10137998"/>
                <a:gd name="connsiteY162" fmla="*/ 1409440 h 1414742"/>
                <a:gd name="connsiteX163" fmla="*/ 4809767 w 10137998"/>
                <a:gd name="connsiteY163" fmla="*/ 1409640 h 1414742"/>
                <a:gd name="connsiteX164" fmla="*/ 4714117 w 10137998"/>
                <a:gd name="connsiteY164" fmla="*/ 1409741 h 1414742"/>
                <a:gd name="connsiteX165" fmla="*/ 4545424 w 10137998"/>
                <a:gd name="connsiteY165" fmla="*/ 1395553 h 1414742"/>
                <a:gd name="connsiteX166" fmla="*/ 4458797 w 10137998"/>
                <a:gd name="connsiteY166" fmla="*/ 1376303 h 1414742"/>
                <a:gd name="connsiteX167" fmla="*/ 4401045 w 10137998"/>
                <a:gd name="connsiteY167" fmla="*/ 1347427 h 1414742"/>
                <a:gd name="connsiteX168" fmla="*/ 4381795 w 10137998"/>
                <a:gd name="connsiteY168" fmla="*/ 1351889 h 1414742"/>
                <a:gd name="connsiteX169" fmla="*/ 4348156 w 10137998"/>
                <a:gd name="connsiteY169" fmla="*/ 1342263 h 1414742"/>
                <a:gd name="connsiteX170" fmla="*/ 4304993 w 10137998"/>
                <a:gd name="connsiteY170" fmla="*/ 1332538 h 1414742"/>
                <a:gd name="connsiteX171" fmla="*/ 4271254 w 10137998"/>
                <a:gd name="connsiteY171" fmla="*/ 1308625 h 1414742"/>
                <a:gd name="connsiteX172" fmla="*/ 4184627 w 10137998"/>
                <a:gd name="connsiteY172" fmla="*/ 1274786 h 1414742"/>
                <a:gd name="connsiteX173" fmla="*/ 4131939 w 10137998"/>
                <a:gd name="connsiteY173" fmla="*/ 1241349 h 1414742"/>
                <a:gd name="connsiteX174" fmla="*/ 4078749 w 10137998"/>
                <a:gd name="connsiteY174" fmla="*/ 1207710 h 1414742"/>
                <a:gd name="connsiteX175" fmla="*/ 4030924 w 10137998"/>
                <a:gd name="connsiteY175" fmla="*/ 1020369 h 1414742"/>
                <a:gd name="connsiteX176" fmla="*/ 4064161 w 10137998"/>
                <a:gd name="connsiteY176" fmla="*/ 991292 h 1414742"/>
                <a:gd name="connsiteX177" fmla="*/ 3996684 w 10137998"/>
                <a:gd name="connsiteY177" fmla="*/ 985929 h 1414742"/>
                <a:gd name="connsiteX178" fmla="*/ 3953320 w 10137998"/>
                <a:gd name="connsiteY178" fmla="*/ 976304 h 1414742"/>
                <a:gd name="connsiteX179" fmla="*/ 3829194 w 10137998"/>
                <a:gd name="connsiteY179" fmla="*/ 961815 h 1414742"/>
                <a:gd name="connsiteX180" fmla="*/ 3578135 w 10137998"/>
                <a:gd name="connsiteY180" fmla="*/ 923314 h 1414742"/>
                <a:gd name="connsiteX181" fmla="*/ 3380767 w 10137998"/>
                <a:gd name="connsiteY181" fmla="*/ 856539 h 1414742"/>
                <a:gd name="connsiteX182" fmla="*/ 3323016 w 10137998"/>
                <a:gd name="connsiteY182" fmla="*/ 875789 h 1414742"/>
                <a:gd name="connsiteX183" fmla="*/ 3265264 w 10137998"/>
                <a:gd name="connsiteY183" fmla="*/ 904665 h 1414742"/>
                <a:gd name="connsiteX184" fmla="*/ 3236388 w 10137998"/>
                <a:gd name="connsiteY184" fmla="*/ 923916 h 1414742"/>
                <a:gd name="connsiteX185" fmla="*/ 3178637 w 10137998"/>
                <a:gd name="connsiteY185" fmla="*/ 943166 h 1414742"/>
                <a:gd name="connsiteX186" fmla="*/ 3101635 w 10137998"/>
                <a:gd name="connsiteY186" fmla="*/ 962417 h 1414742"/>
                <a:gd name="connsiteX187" fmla="*/ 2947630 w 10137998"/>
                <a:gd name="connsiteY187" fmla="*/ 981667 h 1414742"/>
                <a:gd name="connsiteX188" fmla="*/ 2601121 w 10137998"/>
                <a:gd name="connsiteY188" fmla="*/ 1000918 h 1414742"/>
                <a:gd name="connsiteX189" fmla="*/ 2273862 w 10137998"/>
                <a:gd name="connsiteY189" fmla="*/ 991292 h 1414742"/>
                <a:gd name="connsiteX190" fmla="*/ 2206485 w 10137998"/>
                <a:gd name="connsiteY190" fmla="*/ 981667 h 1414742"/>
                <a:gd name="connsiteX191" fmla="*/ 2071731 w 10137998"/>
                <a:gd name="connsiteY191" fmla="*/ 991292 h 1414742"/>
                <a:gd name="connsiteX192" fmla="*/ 2013980 w 10137998"/>
                <a:gd name="connsiteY192" fmla="*/ 1010543 h 1414742"/>
                <a:gd name="connsiteX193" fmla="*/ 1946603 w 10137998"/>
                <a:gd name="connsiteY193" fmla="*/ 1049044 h 1414742"/>
                <a:gd name="connsiteX194" fmla="*/ 1859976 w 10137998"/>
                <a:gd name="connsiteY194" fmla="*/ 1068294 h 1414742"/>
                <a:gd name="connsiteX195" fmla="*/ 1831100 w 10137998"/>
                <a:gd name="connsiteY195" fmla="*/ 1097170 h 1414742"/>
                <a:gd name="connsiteX196" fmla="*/ 1792599 w 10137998"/>
                <a:gd name="connsiteY196" fmla="*/ 1106796 h 1414742"/>
                <a:gd name="connsiteX197" fmla="*/ 1725222 w 10137998"/>
                <a:gd name="connsiteY197" fmla="*/ 1126046 h 1414742"/>
                <a:gd name="connsiteX198" fmla="*/ 1638595 w 10137998"/>
                <a:gd name="connsiteY198" fmla="*/ 1135671 h 1414742"/>
                <a:gd name="connsiteX199" fmla="*/ 1523091 w 10137998"/>
                <a:gd name="connsiteY199" fmla="*/ 1154922 h 1414742"/>
                <a:gd name="connsiteX200" fmla="*/ 1359462 w 10137998"/>
                <a:gd name="connsiteY200" fmla="*/ 1174172 h 1414742"/>
                <a:gd name="connsiteX201" fmla="*/ 1041828 w 10137998"/>
                <a:gd name="connsiteY201" fmla="*/ 1193423 h 1414742"/>
                <a:gd name="connsiteX202" fmla="*/ 1003327 w 10137998"/>
                <a:gd name="connsiteY202" fmla="*/ 1203048 h 1414742"/>
                <a:gd name="connsiteX203" fmla="*/ 868574 w 10137998"/>
                <a:gd name="connsiteY203" fmla="*/ 1212673 h 1414742"/>
                <a:gd name="connsiteX204" fmla="*/ 665841 w 10137998"/>
                <a:gd name="connsiteY204" fmla="*/ 1203048 h 1414742"/>
                <a:gd name="connsiteX205" fmla="*/ 541315 w 10137998"/>
                <a:gd name="connsiteY205" fmla="*/ 1183798 h 1414742"/>
                <a:gd name="connsiteX206" fmla="*/ 483563 w 10137998"/>
                <a:gd name="connsiteY206" fmla="*/ 1174172 h 1414742"/>
                <a:gd name="connsiteX207" fmla="*/ 348809 w 10137998"/>
                <a:gd name="connsiteY207" fmla="*/ 1135671 h 1414742"/>
                <a:gd name="connsiteX208" fmla="*/ 310308 w 10137998"/>
                <a:gd name="connsiteY208" fmla="*/ 1116421 h 1414742"/>
                <a:gd name="connsiteX209" fmla="*/ 281433 w 10137998"/>
                <a:gd name="connsiteY209" fmla="*/ 1097170 h 1414742"/>
                <a:gd name="connsiteX210" fmla="*/ 233306 w 10137998"/>
                <a:gd name="connsiteY210" fmla="*/ 1087545 h 1414742"/>
                <a:gd name="connsiteX211" fmla="*/ 194805 w 10137998"/>
                <a:gd name="connsiteY211" fmla="*/ 1077920 h 1414742"/>
                <a:gd name="connsiteX212" fmla="*/ 137054 w 10137998"/>
                <a:gd name="connsiteY212" fmla="*/ 1058669 h 1414742"/>
                <a:gd name="connsiteX213" fmla="*/ 83964 w 10137998"/>
                <a:gd name="connsiteY213" fmla="*/ 1020369 h 1414742"/>
                <a:gd name="connsiteX214" fmla="*/ 11925 w 10137998"/>
                <a:gd name="connsiteY214" fmla="*/ 923916 h 1414742"/>
                <a:gd name="connsiteX215" fmla="*/ 2300 w 10137998"/>
                <a:gd name="connsiteY215" fmla="*/ 895040 h 1414742"/>
                <a:gd name="connsiteX216" fmla="*/ 35738 w 10137998"/>
                <a:gd name="connsiteY216" fmla="*/ 818038 h 1414742"/>
                <a:gd name="connsiteX217" fmla="*/ 79302 w 10137998"/>
                <a:gd name="connsiteY217" fmla="*/ 779537 h 1414742"/>
                <a:gd name="connsiteX218" fmla="*/ 137054 w 10137998"/>
                <a:gd name="connsiteY218" fmla="*/ 760286 h 1414742"/>
                <a:gd name="connsiteX219" fmla="*/ 165929 w 10137998"/>
                <a:gd name="connsiteY219" fmla="*/ 750661 h 1414742"/>
                <a:gd name="connsiteX220" fmla="*/ 238369 w 10137998"/>
                <a:gd name="connsiteY220" fmla="*/ 712461 h 1414742"/>
                <a:gd name="connsiteX221" fmla="*/ 305846 w 10137998"/>
                <a:gd name="connsiteY221" fmla="*/ 688447 h 1414742"/>
                <a:gd name="connsiteX222" fmla="*/ 363397 w 10137998"/>
                <a:gd name="connsiteY222" fmla="*/ 674060 h 1414742"/>
                <a:gd name="connsiteX223" fmla="*/ 445363 w 10137998"/>
                <a:gd name="connsiteY223" fmla="*/ 650146 h 1414742"/>
                <a:gd name="connsiteX224" fmla="*/ 512740 w 10137998"/>
                <a:gd name="connsiteY224" fmla="*/ 630997 h 1414742"/>
                <a:gd name="connsiteX225" fmla="*/ 580016 w 10137998"/>
                <a:gd name="connsiteY225" fmla="*/ 645084 h 1414742"/>
                <a:gd name="connsiteX226" fmla="*/ 608892 w 10137998"/>
                <a:gd name="connsiteY226" fmla="*/ 625933 h 1414742"/>
                <a:gd name="connsiteX227" fmla="*/ 685694 w 10137998"/>
                <a:gd name="connsiteY227" fmla="*/ 625532 h 1414742"/>
                <a:gd name="connsiteX228" fmla="*/ 671305 w 10137998"/>
                <a:gd name="connsiteY228" fmla="*/ 582069 h 1414742"/>
                <a:gd name="connsiteX229" fmla="*/ 608691 w 10137998"/>
                <a:gd name="connsiteY229" fmla="*/ 562517 h 1414742"/>
                <a:gd name="connsiteX230" fmla="*/ 541415 w 10137998"/>
                <a:gd name="connsiteY230" fmla="*/ 538504 h 1414742"/>
                <a:gd name="connsiteX231" fmla="*/ 498352 w 10137998"/>
                <a:gd name="connsiteY231" fmla="*/ 514390 h 1414742"/>
                <a:gd name="connsiteX232" fmla="*/ 455289 w 10137998"/>
                <a:gd name="connsiteY232" fmla="*/ 447114 h 1414742"/>
                <a:gd name="connsiteX233" fmla="*/ 431276 w 10137998"/>
                <a:gd name="connsiteY233" fmla="*/ 336674 h 1414742"/>
                <a:gd name="connsiteX234" fmla="*/ 502814 w 10137998"/>
                <a:gd name="connsiteY234" fmla="*/ 240522 h 1414742"/>
                <a:gd name="connsiteX235" fmla="*/ 531689 w 10137998"/>
                <a:gd name="connsiteY235" fmla="*/ 221271 h 1414742"/>
                <a:gd name="connsiteX236" fmla="*/ 637567 w 10137998"/>
                <a:gd name="connsiteY236" fmla="*/ 202021 h 1414742"/>
                <a:gd name="connsiteX0" fmla="*/ 637567 w 10137998"/>
                <a:gd name="connsiteY0" fmla="*/ 204002 h 1416723"/>
                <a:gd name="connsiteX1" fmla="*/ 695319 w 10137998"/>
                <a:gd name="connsiteY1" fmla="*/ 194377 h 1416723"/>
                <a:gd name="connsiteX2" fmla="*/ 753070 w 10137998"/>
                <a:gd name="connsiteY2" fmla="*/ 175126 h 1416723"/>
                <a:gd name="connsiteX3" fmla="*/ 781946 w 10137998"/>
                <a:gd name="connsiteY3" fmla="*/ 155875 h 1416723"/>
                <a:gd name="connsiteX4" fmla="*/ 878199 w 10137998"/>
                <a:gd name="connsiteY4" fmla="*/ 146250 h 1416723"/>
                <a:gd name="connsiteX5" fmla="*/ 1061079 w 10137998"/>
                <a:gd name="connsiteY5" fmla="*/ 136625 h 1416723"/>
                <a:gd name="connsiteX6" fmla="*/ 1099580 w 10137998"/>
                <a:gd name="connsiteY6" fmla="*/ 127000 h 1416723"/>
                <a:gd name="connsiteX7" fmla="*/ 1301710 w 10137998"/>
                <a:gd name="connsiteY7" fmla="*/ 107749 h 1416723"/>
                <a:gd name="connsiteX8" fmla="*/ 1495820 w 10137998"/>
                <a:gd name="connsiteY8" fmla="*/ 107950 h 1416723"/>
                <a:gd name="connsiteX9" fmla="*/ 1662909 w 10137998"/>
                <a:gd name="connsiteY9" fmla="*/ 103387 h 1416723"/>
                <a:gd name="connsiteX10" fmla="*/ 1691784 w 10137998"/>
                <a:gd name="connsiteY10" fmla="*/ 103488 h 1416723"/>
                <a:gd name="connsiteX11" fmla="*/ 1740011 w 10137998"/>
                <a:gd name="connsiteY11" fmla="*/ 118076 h 1416723"/>
                <a:gd name="connsiteX12" fmla="*/ 1793301 w 10137998"/>
                <a:gd name="connsiteY12" fmla="*/ 108852 h 1416723"/>
                <a:gd name="connsiteX13" fmla="*/ 1874564 w 10137998"/>
                <a:gd name="connsiteY13" fmla="*/ 132865 h 1416723"/>
                <a:gd name="connsiteX14" fmla="*/ 1978554 w 10137998"/>
                <a:gd name="connsiteY14" fmla="*/ 136041 h 1416723"/>
                <a:gd name="connsiteX15" fmla="*/ 2057143 w 10137998"/>
                <a:gd name="connsiteY15" fmla="*/ 146952 h 1416723"/>
                <a:gd name="connsiteX16" fmla="*/ 2110132 w 10137998"/>
                <a:gd name="connsiteY16" fmla="*/ 161039 h 1416723"/>
                <a:gd name="connsiteX17" fmla="*/ 2139108 w 10137998"/>
                <a:gd name="connsiteY17" fmla="*/ 175427 h 1416723"/>
                <a:gd name="connsiteX18" fmla="*/ 2177509 w 10137998"/>
                <a:gd name="connsiteY18" fmla="*/ 185052 h 1416723"/>
                <a:gd name="connsiteX19" fmla="*/ 2321988 w 10137998"/>
                <a:gd name="connsiteY19" fmla="*/ 232878 h 1416723"/>
                <a:gd name="connsiteX20" fmla="*/ 2370115 w 10137998"/>
                <a:gd name="connsiteY20" fmla="*/ 242503 h 1416723"/>
                <a:gd name="connsiteX21" fmla="*/ 2427866 w 10137998"/>
                <a:gd name="connsiteY21" fmla="*/ 290629 h 1416723"/>
                <a:gd name="connsiteX22" fmla="*/ 2485618 w 10137998"/>
                <a:gd name="connsiteY22" fmla="*/ 329130 h 1416723"/>
                <a:gd name="connsiteX23" fmla="*/ 2504868 w 10137998"/>
                <a:gd name="connsiteY23" fmla="*/ 358006 h 1416723"/>
                <a:gd name="connsiteX24" fmla="*/ 2572245 w 10137998"/>
                <a:gd name="connsiteY24" fmla="*/ 386882 h 1416723"/>
                <a:gd name="connsiteX25" fmla="*/ 2629997 w 10137998"/>
                <a:gd name="connsiteY25" fmla="*/ 396507 h 1416723"/>
                <a:gd name="connsiteX26" fmla="*/ 2658873 w 10137998"/>
                <a:gd name="connsiteY26" fmla="*/ 406132 h 1416723"/>
                <a:gd name="connsiteX27" fmla="*/ 2716624 w 10137998"/>
                <a:gd name="connsiteY27" fmla="*/ 415758 h 1416723"/>
                <a:gd name="connsiteX28" fmla="*/ 2745500 w 10137998"/>
                <a:gd name="connsiteY28" fmla="*/ 425383 h 1416723"/>
                <a:gd name="connsiteX29" fmla="*/ 2793626 w 10137998"/>
                <a:gd name="connsiteY29" fmla="*/ 435008 h 1416723"/>
                <a:gd name="connsiteX30" fmla="*/ 2832127 w 10137998"/>
                <a:gd name="connsiteY30" fmla="*/ 444633 h 1416723"/>
                <a:gd name="connsiteX31" fmla="*/ 3140136 w 10137998"/>
                <a:gd name="connsiteY31" fmla="*/ 444633 h 1416723"/>
                <a:gd name="connsiteX32" fmla="*/ 3169011 w 10137998"/>
                <a:gd name="connsiteY32" fmla="*/ 454259 h 1416723"/>
                <a:gd name="connsiteX33" fmla="*/ 3274889 w 10137998"/>
                <a:gd name="connsiteY33" fmla="*/ 463884 h 1416723"/>
                <a:gd name="connsiteX34" fmla="*/ 3515521 w 10137998"/>
                <a:gd name="connsiteY34" fmla="*/ 463884 h 1416723"/>
                <a:gd name="connsiteX35" fmla="*/ 3611774 w 10137998"/>
                <a:gd name="connsiteY35" fmla="*/ 435008 h 1416723"/>
                <a:gd name="connsiteX36" fmla="*/ 3688776 w 10137998"/>
                <a:gd name="connsiteY36" fmla="*/ 415758 h 1416723"/>
                <a:gd name="connsiteX37" fmla="*/ 3842780 w 10137998"/>
                <a:gd name="connsiteY37" fmla="*/ 425383 h 1416723"/>
                <a:gd name="connsiteX38" fmla="*/ 4064161 w 10137998"/>
                <a:gd name="connsiteY38" fmla="*/ 406132 h 1416723"/>
                <a:gd name="connsiteX39" fmla="*/ 4102662 w 10137998"/>
                <a:gd name="connsiteY39" fmla="*/ 396507 h 1416723"/>
                <a:gd name="connsiteX40" fmla="*/ 4179664 w 10137998"/>
                <a:gd name="connsiteY40" fmla="*/ 386882 h 1416723"/>
                <a:gd name="connsiteX41" fmla="*/ 4458797 w 10137998"/>
                <a:gd name="connsiteY41" fmla="*/ 406132 h 1416723"/>
                <a:gd name="connsiteX42" fmla="*/ 4699428 w 10137998"/>
                <a:gd name="connsiteY42" fmla="*/ 425383 h 1416723"/>
                <a:gd name="connsiteX43" fmla="*/ 4814931 w 10137998"/>
                <a:gd name="connsiteY43" fmla="*/ 444633 h 1416723"/>
                <a:gd name="connsiteX44" fmla="*/ 4843807 w 10137998"/>
                <a:gd name="connsiteY44" fmla="*/ 454259 h 1416723"/>
                <a:gd name="connsiteX45" fmla="*/ 4930435 w 10137998"/>
                <a:gd name="connsiteY45" fmla="*/ 463884 h 1416723"/>
                <a:gd name="connsiteX46" fmla="*/ 5017062 w 10137998"/>
                <a:gd name="connsiteY46" fmla="*/ 502385 h 1416723"/>
                <a:gd name="connsiteX47" fmla="*/ 5065188 w 10137998"/>
                <a:gd name="connsiteY47" fmla="*/ 512010 h 1416723"/>
                <a:gd name="connsiteX48" fmla="*/ 5094064 w 10137998"/>
                <a:gd name="connsiteY48" fmla="*/ 521635 h 1416723"/>
                <a:gd name="connsiteX49" fmla="*/ 5171066 w 10137998"/>
                <a:gd name="connsiteY49" fmla="*/ 492760 h 1416723"/>
                <a:gd name="connsiteX50" fmla="*/ 5199942 w 10137998"/>
                <a:gd name="connsiteY50" fmla="*/ 463884 h 1416723"/>
                <a:gd name="connsiteX51" fmla="*/ 5296195 w 10137998"/>
                <a:gd name="connsiteY51" fmla="*/ 454259 h 1416723"/>
                <a:gd name="connsiteX52" fmla="*/ 5373197 w 10137998"/>
                <a:gd name="connsiteY52" fmla="*/ 444633 h 1416723"/>
                <a:gd name="connsiteX53" fmla="*/ 5440574 w 10137998"/>
                <a:gd name="connsiteY53" fmla="*/ 435008 h 1416723"/>
                <a:gd name="connsiteX54" fmla="*/ 5825584 w 10137998"/>
                <a:gd name="connsiteY54" fmla="*/ 415758 h 1416723"/>
                <a:gd name="connsiteX55" fmla="*/ 5892961 w 10137998"/>
                <a:gd name="connsiteY55" fmla="*/ 406132 h 1416723"/>
                <a:gd name="connsiteX56" fmla="*/ 5921837 w 10137998"/>
                <a:gd name="connsiteY56" fmla="*/ 396507 h 1416723"/>
                <a:gd name="connsiteX57" fmla="*/ 6210595 w 10137998"/>
                <a:gd name="connsiteY57" fmla="*/ 406132 h 1416723"/>
                <a:gd name="connsiteX58" fmla="*/ 6383849 w 10137998"/>
                <a:gd name="connsiteY58" fmla="*/ 396507 h 1416723"/>
                <a:gd name="connsiteX59" fmla="*/ 6393475 w 10137998"/>
                <a:gd name="connsiteY59" fmla="*/ 367631 h 1416723"/>
                <a:gd name="connsiteX60" fmla="*/ 6422350 w 10137998"/>
                <a:gd name="connsiteY60" fmla="*/ 348381 h 1416723"/>
                <a:gd name="connsiteX61" fmla="*/ 6470477 w 10137998"/>
                <a:gd name="connsiteY61" fmla="*/ 300254 h 1416723"/>
                <a:gd name="connsiteX62" fmla="*/ 6489727 w 10137998"/>
                <a:gd name="connsiteY62" fmla="*/ 271379 h 1416723"/>
                <a:gd name="connsiteX63" fmla="*/ 6547479 w 10137998"/>
                <a:gd name="connsiteY63" fmla="*/ 232878 h 1416723"/>
                <a:gd name="connsiteX64" fmla="*/ 6605230 w 10137998"/>
                <a:gd name="connsiteY64" fmla="*/ 204002 h 1416723"/>
                <a:gd name="connsiteX65" fmla="*/ 6634106 w 10137998"/>
                <a:gd name="connsiteY65" fmla="*/ 184751 h 1416723"/>
                <a:gd name="connsiteX66" fmla="*/ 6691858 w 10137998"/>
                <a:gd name="connsiteY66" fmla="*/ 165501 h 1416723"/>
                <a:gd name="connsiteX67" fmla="*/ 6720734 w 10137998"/>
                <a:gd name="connsiteY67" fmla="*/ 146250 h 1416723"/>
                <a:gd name="connsiteX68" fmla="*/ 6759235 w 10137998"/>
                <a:gd name="connsiteY68" fmla="*/ 136625 h 1416723"/>
                <a:gd name="connsiteX69" fmla="*/ 6788110 w 10137998"/>
                <a:gd name="connsiteY69" fmla="*/ 127000 h 1416723"/>
                <a:gd name="connsiteX70" fmla="*/ 6918602 w 10137998"/>
                <a:gd name="connsiteY70" fmla="*/ 64887 h 1416723"/>
                <a:gd name="connsiteX71" fmla="*/ 7082333 w 10137998"/>
                <a:gd name="connsiteY71" fmla="*/ 40874 h 1416723"/>
                <a:gd name="connsiteX72" fmla="*/ 7192572 w 10137998"/>
                <a:gd name="connsiteY72" fmla="*/ 26485 h 1416723"/>
                <a:gd name="connsiteX73" fmla="*/ 7399566 w 10137998"/>
                <a:gd name="connsiteY73" fmla="*/ 2573 h 1416723"/>
                <a:gd name="connsiteX74" fmla="*/ 7485992 w 10137998"/>
                <a:gd name="connsiteY74" fmla="*/ 2373 h 1416723"/>
                <a:gd name="connsiteX75" fmla="*/ 7683059 w 10137998"/>
                <a:gd name="connsiteY75" fmla="*/ 2272 h 1416723"/>
                <a:gd name="connsiteX76" fmla="*/ 7789138 w 10137998"/>
                <a:gd name="connsiteY76" fmla="*/ 21122 h 1416723"/>
                <a:gd name="connsiteX77" fmla="*/ 7952767 w 10137998"/>
                <a:gd name="connsiteY77" fmla="*/ 30747 h 1416723"/>
                <a:gd name="connsiteX78" fmla="*/ 8097146 w 10137998"/>
                <a:gd name="connsiteY78" fmla="*/ 59623 h 1416723"/>
                <a:gd name="connsiteX79" fmla="*/ 8126022 w 10137998"/>
                <a:gd name="connsiteY79" fmla="*/ 69248 h 1416723"/>
                <a:gd name="connsiteX80" fmla="*/ 8203024 w 10137998"/>
                <a:gd name="connsiteY80" fmla="*/ 88499 h 1416723"/>
                <a:gd name="connsiteX81" fmla="*/ 8241525 w 10137998"/>
                <a:gd name="connsiteY81" fmla="*/ 107749 h 1416723"/>
                <a:gd name="connsiteX82" fmla="*/ 8376279 w 10137998"/>
                <a:gd name="connsiteY82" fmla="*/ 136625 h 1416723"/>
                <a:gd name="connsiteX83" fmla="*/ 8434030 w 10137998"/>
                <a:gd name="connsiteY83" fmla="*/ 155875 h 1416723"/>
                <a:gd name="connsiteX84" fmla="*/ 8511033 w 10137998"/>
                <a:gd name="connsiteY84" fmla="*/ 175126 h 1416723"/>
                <a:gd name="connsiteX85" fmla="*/ 8539908 w 10137998"/>
                <a:gd name="connsiteY85" fmla="*/ 204002 h 1416723"/>
                <a:gd name="connsiteX86" fmla="*/ 8616910 w 10137998"/>
                <a:gd name="connsiteY86" fmla="*/ 252128 h 1416723"/>
                <a:gd name="connsiteX87" fmla="*/ 8665037 w 10137998"/>
                <a:gd name="connsiteY87" fmla="*/ 338755 h 1416723"/>
                <a:gd name="connsiteX88" fmla="*/ 8655411 w 10137998"/>
                <a:gd name="connsiteY88" fmla="*/ 435008 h 1416723"/>
                <a:gd name="connsiteX89" fmla="*/ 8645786 w 10137998"/>
                <a:gd name="connsiteY89" fmla="*/ 463884 h 1416723"/>
                <a:gd name="connsiteX90" fmla="*/ 8616910 w 10137998"/>
                <a:gd name="connsiteY90" fmla="*/ 473509 h 1416723"/>
                <a:gd name="connsiteX91" fmla="*/ 8597660 w 10137998"/>
                <a:gd name="connsiteY91" fmla="*/ 502385 h 1416723"/>
                <a:gd name="connsiteX92" fmla="*/ 8665037 w 10137998"/>
                <a:gd name="connsiteY92" fmla="*/ 540886 h 1416723"/>
                <a:gd name="connsiteX93" fmla="*/ 8641726 w 10137998"/>
                <a:gd name="connsiteY93" fmla="*/ 517174 h 1416723"/>
                <a:gd name="connsiteX94" fmla="*/ 8771416 w 10137998"/>
                <a:gd name="connsiteY94" fmla="*/ 531762 h 1416723"/>
                <a:gd name="connsiteX95" fmla="*/ 8867368 w 10137998"/>
                <a:gd name="connsiteY95" fmla="*/ 512612 h 1416723"/>
                <a:gd name="connsiteX96" fmla="*/ 8972844 w 10137998"/>
                <a:gd name="connsiteY96" fmla="*/ 507548 h 1416723"/>
                <a:gd name="connsiteX97" fmla="*/ 9030797 w 10137998"/>
                <a:gd name="connsiteY97" fmla="*/ 507347 h 1416723"/>
                <a:gd name="connsiteX98" fmla="*/ 9175176 w 10137998"/>
                <a:gd name="connsiteY98" fmla="*/ 512010 h 1416723"/>
                <a:gd name="connsiteX99" fmla="*/ 9483184 w 10137998"/>
                <a:gd name="connsiteY99" fmla="*/ 531261 h 1416723"/>
                <a:gd name="connsiteX100" fmla="*/ 9512060 w 10137998"/>
                <a:gd name="connsiteY100" fmla="*/ 540886 h 1416723"/>
                <a:gd name="connsiteX101" fmla="*/ 9550561 w 10137998"/>
                <a:gd name="connsiteY101" fmla="*/ 550511 h 1416723"/>
                <a:gd name="connsiteX102" fmla="*/ 9579437 w 10137998"/>
                <a:gd name="connsiteY102" fmla="*/ 560137 h 1416723"/>
                <a:gd name="connsiteX103" fmla="*/ 9627563 w 10137998"/>
                <a:gd name="connsiteY103" fmla="*/ 569762 h 1416723"/>
                <a:gd name="connsiteX104" fmla="*/ 9685315 w 10137998"/>
                <a:gd name="connsiteY104" fmla="*/ 589012 h 1416723"/>
                <a:gd name="connsiteX105" fmla="*/ 9771942 w 10137998"/>
                <a:gd name="connsiteY105" fmla="*/ 617888 h 1416723"/>
                <a:gd name="connsiteX106" fmla="*/ 9800818 w 10137998"/>
                <a:gd name="connsiteY106" fmla="*/ 627513 h 1416723"/>
                <a:gd name="connsiteX107" fmla="*/ 9829694 w 10137998"/>
                <a:gd name="connsiteY107" fmla="*/ 637139 h 1416723"/>
                <a:gd name="connsiteX108" fmla="*/ 9925946 w 10137998"/>
                <a:gd name="connsiteY108" fmla="*/ 656389 h 1416723"/>
                <a:gd name="connsiteX109" fmla="*/ 10051075 w 10137998"/>
                <a:gd name="connsiteY109" fmla="*/ 762267 h 1416723"/>
                <a:gd name="connsiteX110" fmla="*/ 10108826 w 10137998"/>
                <a:gd name="connsiteY110" fmla="*/ 820019 h 1416723"/>
                <a:gd name="connsiteX111" fmla="*/ 10118451 w 10137998"/>
                <a:gd name="connsiteY111" fmla="*/ 848894 h 1416723"/>
                <a:gd name="connsiteX112" fmla="*/ 10137702 w 10137998"/>
                <a:gd name="connsiteY112" fmla="*/ 877770 h 1416723"/>
                <a:gd name="connsiteX113" fmla="*/ 10128077 w 10137998"/>
                <a:gd name="connsiteY113" fmla="*/ 906646 h 1416723"/>
                <a:gd name="connsiteX114" fmla="*/ 10070325 w 10137998"/>
                <a:gd name="connsiteY114" fmla="*/ 954772 h 1416723"/>
                <a:gd name="connsiteX115" fmla="*/ 10022199 w 10137998"/>
                <a:gd name="connsiteY115" fmla="*/ 993273 h 1416723"/>
                <a:gd name="connsiteX116" fmla="*/ 10002948 w 10137998"/>
                <a:gd name="connsiteY116" fmla="*/ 1022149 h 1416723"/>
                <a:gd name="connsiteX117" fmla="*/ 9916321 w 10137998"/>
                <a:gd name="connsiteY117" fmla="*/ 1070275 h 1416723"/>
                <a:gd name="connsiteX118" fmla="*/ 9887445 w 10137998"/>
                <a:gd name="connsiteY118" fmla="*/ 1089526 h 1416723"/>
                <a:gd name="connsiteX119" fmla="*/ 9791193 w 10137998"/>
                <a:gd name="connsiteY119" fmla="*/ 1118402 h 1416723"/>
                <a:gd name="connsiteX120" fmla="*/ 9762317 w 10137998"/>
                <a:gd name="connsiteY120" fmla="*/ 1128027 h 1416723"/>
                <a:gd name="connsiteX121" fmla="*/ 9607611 w 10137998"/>
                <a:gd name="connsiteY121" fmla="*/ 1175853 h 1416723"/>
                <a:gd name="connsiteX122" fmla="*/ 9516522 w 10137998"/>
                <a:gd name="connsiteY122" fmla="*/ 1204528 h 1416723"/>
                <a:gd name="connsiteX123" fmla="*/ 9444282 w 10137998"/>
                <a:gd name="connsiteY123" fmla="*/ 1228440 h 1416723"/>
                <a:gd name="connsiteX124" fmla="*/ 9372343 w 10137998"/>
                <a:gd name="connsiteY124" fmla="*/ 1223778 h 1416723"/>
                <a:gd name="connsiteX125" fmla="*/ 9219041 w 10137998"/>
                <a:gd name="connsiteY125" fmla="*/ 1238167 h 1416723"/>
                <a:gd name="connsiteX126" fmla="*/ 8761891 w 10137998"/>
                <a:gd name="connsiteY126" fmla="*/ 1252654 h 1416723"/>
                <a:gd name="connsiteX127" fmla="*/ 8511033 w 10137998"/>
                <a:gd name="connsiteY127" fmla="*/ 1214654 h 1416723"/>
                <a:gd name="connsiteX128" fmla="*/ 8472531 w 10137998"/>
                <a:gd name="connsiteY128" fmla="*/ 1233905 h 1416723"/>
                <a:gd name="connsiteX129" fmla="*/ 8414780 w 10137998"/>
                <a:gd name="connsiteY129" fmla="*/ 1272406 h 1416723"/>
                <a:gd name="connsiteX130" fmla="*/ 8347403 w 10137998"/>
                <a:gd name="connsiteY130" fmla="*/ 1291657 h 1416723"/>
                <a:gd name="connsiteX131" fmla="*/ 8318527 w 10137998"/>
                <a:gd name="connsiteY131" fmla="*/ 1301282 h 1416723"/>
                <a:gd name="connsiteX132" fmla="*/ 8081655 w 10137998"/>
                <a:gd name="connsiteY132" fmla="*/ 1358632 h 1416723"/>
                <a:gd name="connsiteX133" fmla="*/ 7933416 w 10137998"/>
                <a:gd name="connsiteY133" fmla="*/ 1382546 h 1416723"/>
                <a:gd name="connsiteX134" fmla="*/ 7663308 w 10137998"/>
                <a:gd name="connsiteY134" fmla="*/ 1401896 h 1416723"/>
                <a:gd name="connsiteX135" fmla="*/ 7326524 w 10137998"/>
                <a:gd name="connsiteY135" fmla="*/ 1401896 h 1416723"/>
                <a:gd name="connsiteX136" fmla="*/ 7111811 w 10137998"/>
                <a:gd name="connsiteY136" fmla="*/ 1387508 h 1416723"/>
                <a:gd name="connsiteX137" fmla="*/ 6938154 w 10137998"/>
                <a:gd name="connsiteY137" fmla="*/ 1363496 h 1416723"/>
                <a:gd name="connsiteX138" fmla="*/ 6735222 w 10137998"/>
                <a:gd name="connsiteY138" fmla="*/ 1325195 h 1416723"/>
                <a:gd name="connsiteX139" fmla="*/ 6686995 w 10137998"/>
                <a:gd name="connsiteY139" fmla="*/ 1315469 h 1416723"/>
                <a:gd name="connsiteX140" fmla="*/ 6653357 w 10137998"/>
                <a:gd name="connsiteY140" fmla="*/ 1310606 h 1416723"/>
                <a:gd name="connsiteX141" fmla="*/ 6624481 w 10137998"/>
                <a:gd name="connsiteY141" fmla="*/ 1291255 h 1416723"/>
                <a:gd name="connsiteX142" fmla="*/ 6571491 w 10137998"/>
                <a:gd name="connsiteY142" fmla="*/ 1276567 h 1416723"/>
                <a:gd name="connsiteX143" fmla="*/ 6523567 w 10137998"/>
                <a:gd name="connsiteY143" fmla="*/ 1252554 h 1416723"/>
                <a:gd name="connsiteX144" fmla="*/ 6489928 w 10137998"/>
                <a:gd name="connsiteY144" fmla="*/ 1199865 h 1416723"/>
                <a:gd name="connsiteX145" fmla="*/ 6451627 w 10137998"/>
                <a:gd name="connsiteY145" fmla="*/ 1194802 h 1416723"/>
                <a:gd name="connsiteX146" fmla="*/ 6427514 w 10137998"/>
                <a:gd name="connsiteY146" fmla="*/ 1180114 h 1416723"/>
                <a:gd name="connsiteX147" fmla="*/ 6369963 w 10137998"/>
                <a:gd name="connsiteY147" fmla="*/ 1079600 h 1416723"/>
                <a:gd name="connsiteX148" fmla="*/ 6316473 w 10137998"/>
                <a:gd name="connsiteY148" fmla="*/ 1002899 h 1416723"/>
                <a:gd name="connsiteX149" fmla="*/ 6220220 w 10137998"/>
                <a:gd name="connsiteY149" fmla="*/ 983648 h 1416723"/>
                <a:gd name="connsiteX150" fmla="*/ 6191344 w 10137998"/>
                <a:gd name="connsiteY150" fmla="*/ 964398 h 1416723"/>
                <a:gd name="connsiteX151" fmla="*/ 6056590 w 10137998"/>
                <a:gd name="connsiteY151" fmla="*/ 964398 h 1416723"/>
                <a:gd name="connsiteX152" fmla="*/ 5998538 w 10137998"/>
                <a:gd name="connsiteY152" fmla="*/ 1007661 h 1416723"/>
                <a:gd name="connsiteX153" fmla="*/ 6031475 w 10137998"/>
                <a:gd name="connsiteY153" fmla="*/ 1065713 h 1416723"/>
                <a:gd name="connsiteX154" fmla="*/ 6026612 w 10137998"/>
                <a:gd name="connsiteY154" fmla="*/ 1123165 h 1416723"/>
                <a:gd name="connsiteX155" fmla="*/ 5993174 w 10137998"/>
                <a:gd name="connsiteY155" fmla="*/ 1195103 h 1416723"/>
                <a:gd name="connsiteX156" fmla="*/ 5854460 w 10137998"/>
                <a:gd name="connsiteY156" fmla="*/ 1276667 h 1416723"/>
                <a:gd name="connsiteX157" fmla="*/ 5796708 w 10137998"/>
                <a:gd name="connsiteY157" fmla="*/ 1286393 h 1416723"/>
                <a:gd name="connsiteX158" fmla="*/ 5738957 w 10137998"/>
                <a:gd name="connsiteY158" fmla="*/ 1310606 h 1416723"/>
                <a:gd name="connsiteX159" fmla="*/ 5671981 w 10137998"/>
                <a:gd name="connsiteY159" fmla="*/ 1334620 h 1416723"/>
                <a:gd name="connsiteX160" fmla="*/ 5565802 w 10137998"/>
                <a:gd name="connsiteY160" fmla="*/ 1358833 h 1416723"/>
                <a:gd name="connsiteX161" fmla="*/ 5398513 w 10137998"/>
                <a:gd name="connsiteY161" fmla="*/ 1392271 h 1416723"/>
                <a:gd name="connsiteX162" fmla="*/ 5049697 w 10137998"/>
                <a:gd name="connsiteY162" fmla="*/ 1411421 h 1416723"/>
                <a:gd name="connsiteX163" fmla="*/ 4809767 w 10137998"/>
                <a:gd name="connsiteY163" fmla="*/ 1411621 h 1416723"/>
                <a:gd name="connsiteX164" fmla="*/ 4714117 w 10137998"/>
                <a:gd name="connsiteY164" fmla="*/ 1411722 h 1416723"/>
                <a:gd name="connsiteX165" fmla="*/ 4545424 w 10137998"/>
                <a:gd name="connsiteY165" fmla="*/ 1397534 h 1416723"/>
                <a:gd name="connsiteX166" fmla="*/ 4458797 w 10137998"/>
                <a:gd name="connsiteY166" fmla="*/ 1378284 h 1416723"/>
                <a:gd name="connsiteX167" fmla="*/ 4401045 w 10137998"/>
                <a:gd name="connsiteY167" fmla="*/ 1349408 h 1416723"/>
                <a:gd name="connsiteX168" fmla="*/ 4381795 w 10137998"/>
                <a:gd name="connsiteY168" fmla="*/ 1353870 h 1416723"/>
                <a:gd name="connsiteX169" fmla="*/ 4348156 w 10137998"/>
                <a:gd name="connsiteY169" fmla="*/ 1344244 h 1416723"/>
                <a:gd name="connsiteX170" fmla="*/ 4304993 w 10137998"/>
                <a:gd name="connsiteY170" fmla="*/ 1334519 h 1416723"/>
                <a:gd name="connsiteX171" fmla="*/ 4271254 w 10137998"/>
                <a:gd name="connsiteY171" fmla="*/ 1310606 h 1416723"/>
                <a:gd name="connsiteX172" fmla="*/ 4184627 w 10137998"/>
                <a:gd name="connsiteY172" fmla="*/ 1276767 h 1416723"/>
                <a:gd name="connsiteX173" fmla="*/ 4131939 w 10137998"/>
                <a:gd name="connsiteY173" fmla="*/ 1243330 h 1416723"/>
                <a:gd name="connsiteX174" fmla="*/ 4078749 w 10137998"/>
                <a:gd name="connsiteY174" fmla="*/ 1209691 h 1416723"/>
                <a:gd name="connsiteX175" fmla="*/ 4030924 w 10137998"/>
                <a:gd name="connsiteY175" fmla="*/ 1022350 h 1416723"/>
                <a:gd name="connsiteX176" fmla="*/ 4064161 w 10137998"/>
                <a:gd name="connsiteY176" fmla="*/ 993273 h 1416723"/>
                <a:gd name="connsiteX177" fmla="*/ 3996684 w 10137998"/>
                <a:gd name="connsiteY177" fmla="*/ 987910 h 1416723"/>
                <a:gd name="connsiteX178" fmla="*/ 3953320 w 10137998"/>
                <a:gd name="connsiteY178" fmla="*/ 978285 h 1416723"/>
                <a:gd name="connsiteX179" fmla="*/ 3829194 w 10137998"/>
                <a:gd name="connsiteY179" fmla="*/ 963796 h 1416723"/>
                <a:gd name="connsiteX180" fmla="*/ 3578135 w 10137998"/>
                <a:gd name="connsiteY180" fmla="*/ 925295 h 1416723"/>
                <a:gd name="connsiteX181" fmla="*/ 3380767 w 10137998"/>
                <a:gd name="connsiteY181" fmla="*/ 858520 h 1416723"/>
                <a:gd name="connsiteX182" fmla="*/ 3323016 w 10137998"/>
                <a:gd name="connsiteY182" fmla="*/ 877770 h 1416723"/>
                <a:gd name="connsiteX183" fmla="*/ 3265264 w 10137998"/>
                <a:gd name="connsiteY183" fmla="*/ 906646 h 1416723"/>
                <a:gd name="connsiteX184" fmla="*/ 3236388 w 10137998"/>
                <a:gd name="connsiteY184" fmla="*/ 925897 h 1416723"/>
                <a:gd name="connsiteX185" fmla="*/ 3178637 w 10137998"/>
                <a:gd name="connsiteY185" fmla="*/ 945147 h 1416723"/>
                <a:gd name="connsiteX186" fmla="*/ 3101635 w 10137998"/>
                <a:gd name="connsiteY186" fmla="*/ 964398 h 1416723"/>
                <a:gd name="connsiteX187" fmla="*/ 2947630 w 10137998"/>
                <a:gd name="connsiteY187" fmla="*/ 983648 h 1416723"/>
                <a:gd name="connsiteX188" fmla="*/ 2601121 w 10137998"/>
                <a:gd name="connsiteY188" fmla="*/ 1002899 h 1416723"/>
                <a:gd name="connsiteX189" fmla="*/ 2273862 w 10137998"/>
                <a:gd name="connsiteY189" fmla="*/ 993273 h 1416723"/>
                <a:gd name="connsiteX190" fmla="*/ 2206485 w 10137998"/>
                <a:gd name="connsiteY190" fmla="*/ 983648 h 1416723"/>
                <a:gd name="connsiteX191" fmla="*/ 2071731 w 10137998"/>
                <a:gd name="connsiteY191" fmla="*/ 993273 h 1416723"/>
                <a:gd name="connsiteX192" fmla="*/ 2013980 w 10137998"/>
                <a:gd name="connsiteY192" fmla="*/ 1012524 h 1416723"/>
                <a:gd name="connsiteX193" fmla="*/ 1946603 w 10137998"/>
                <a:gd name="connsiteY193" fmla="*/ 1051025 h 1416723"/>
                <a:gd name="connsiteX194" fmla="*/ 1859976 w 10137998"/>
                <a:gd name="connsiteY194" fmla="*/ 1070275 h 1416723"/>
                <a:gd name="connsiteX195" fmla="*/ 1831100 w 10137998"/>
                <a:gd name="connsiteY195" fmla="*/ 1099151 h 1416723"/>
                <a:gd name="connsiteX196" fmla="*/ 1792599 w 10137998"/>
                <a:gd name="connsiteY196" fmla="*/ 1108777 h 1416723"/>
                <a:gd name="connsiteX197" fmla="*/ 1725222 w 10137998"/>
                <a:gd name="connsiteY197" fmla="*/ 1128027 h 1416723"/>
                <a:gd name="connsiteX198" fmla="*/ 1638595 w 10137998"/>
                <a:gd name="connsiteY198" fmla="*/ 1137652 h 1416723"/>
                <a:gd name="connsiteX199" fmla="*/ 1523091 w 10137998"/>
                <a:gd name="connsiteY199" fmla="*/ 1156903 h 1416723"/>
                <a:gd name="connsiteX200" fmla="*/ 1359462 w 10137998"/>
                <a:gd name="connsiteY200" fmla="*/ 1176153 h 1416723"/>
                <a:gd name="connsiteX201" fmla="*/ 1041828 w 10137998"/>
                <a:gd name="connsiteY201" fmla="*/ 1195404 h 1416723"/>
                <a:gd name="connsiteX202" fmla="*/ 1003327 w 10137998"/>
                <a:gd name="connsiteY202" fmla="*/ 1205029 h 1416723"/>
                <a:gd name="connsiteX203" fmla="*/ 868574 w 10137998"/>
                <a:gd name="connsiteY203" fmla="*/ 1214654 h 1416723"/>
                <a:gd name="connsiteX204" fmla="*/ 665841 w 10137998"/>
                <a:gd name="connsiteY204" fmla="*/ 1205029 h 1416723"/>
                <a:gd name="connsiteX205" fmla="*/ 541315 w 10137998"/>
                <a:gd name="connsiteY205" fmla="*/ 1185779 h 1416723"/>
                <a:gd name="connsiteX206" fmla="*/ 483563 w 10137998"/>
                <a:gd name="connsiteY206" fmla="*/ 1176153 h 1416723"/>
                <a:gd name="connsiteX207" fmla="*/ 348809 w 10137998"/>
                <a:gd name="connsiteY207" fmla="*/ 1137652 h 1416723"/>
                <a:gd name="connsiteX208" fmla="*/ 310308 w 10137998"/>
                <a:gd name="connsiteY208" fmla="*/ 1118402 h 1416723"/>
                <a:gd name="connsiteX209" fmla="*/ 281433 w 10137998"/>
                <a:gd name="connsiteY209" fmla="*/ 1099151 h 1416723"/>
                <a:gd name="connsiteX210" fmla="*/ 233306 w 10137998"/>
                <a:gd name="connsiteY210" fmla="*/ 1089526 h 1416723"/>
                <a:gd name="connsiteX211" fmla="*/ 194805 w 10137998"/>
                <a:gd name="connsiteY211" fmla="*/ 1079901 h 1416723"/>
                <a:gd name="connsiteX212" fmla="*/ 137054 w 10137998"/>
                <a:gd name="connsiteY212" fmla="*/ 1060650 h 1416723"/>
                <a:gd name="connsiteX213" fmla="*/ 83964 w 10137998"/>
                <a:gd name="connsiteY213" fmla="*/ 1022350 h 1416723"/>
                <a:gd name="connsiteX214" fmla="*/ 11925 w 10137998"/>
                <a:gd name="connsiteY214" fmla="*/ 925897 h 1416723"/>
                <a:gd name="connsiteX215" fmla="*/ 2300 w 10137998"/>
                <a:gd name="connsiteY215" fmla="*/ 897021 h 1416723"/>
                <a:gd name="connsiteX216" fmla="*/ 35738 w 10137998"/>
                <a:gd name="connsiteY216" fmla="*/ 820019 h 1416723"/>
                <a:gd name="connsiteX217" fmla="*/ 79302 w 10137998"/>
                <a:gd name="connsiteY217" fmla="*/ 781518 h 1416723"/>
                <a:gd name="connsiteX218" fmla="*/ 137054 w 10137998"/>
                <a:gd name="connsiteY218" fmla="*/ 762267 h 1416723"/>
                <a:gd name="connsiteX219" fmla="*/ 165929 w 10137998"/>
                <a:gd name="connsiteY219" fmla="*/ 752642 h 1416723"/>
                <a:gd name="connsiteX220" fmla="*/ 238369 w 10137998"/>
                <a:gd name="connsiteY220" fmla="*/ 714442 h 1416723"/>
                <a:gd name="connsiteX221" fmla="*/ 305846 w 10137998"/>
                <a:gd name="connsiteY221" fmla="*/ 690428 h 1416723"/>
                <a:gd name="connsiteX222" fmla="*/ 363397 w 10137998"/>
                <a:gd name="connsiteY222" fmla="*/ 676041 h 1416723"/>
                <a:gd name="connsiteX223" fmla="*/ 445363 w 10137998"/>
                <a:gd name="connsiteY223" fmla="*/ 652127 h 1416723"/>
                <a:gd name="connsiteX224" fmla="*/ 512740 w 10137998"/>
                <a:gd name="connsiteY224" fmla="*/ 632978 h 1416723"/>
                <a:gd name="connsiteX225" fmla="*/ 580016 w 10137998"/>
                <a:gd name="connsiteY225" fmla="*/ 647065 h 1416723"/>
                <a:gd name="connsiteX226" fmla="*/ 608892 w 10137998"/>
                <a:gd name="connsiteY226" fmla="*/ 627914 h 1416723"/>
                <a:gd name="connsiteX227" fmla="*/ 685694 w 10137998"/>
                <a:gd name="connsiteY227" fmla="*/ 627513 h 1416723"/>
                <a:gd name="connsiteX228" fmla="*/ 671305 w 10137998"/>
                <a:gd name="connsiteY228" fmla="*/ 584050 h 1416723"/>
                <a:gd name="connsiteX229" fmla="*/ 608691 w 10137998"/>
                <a:gd name="connsiteY229" fmla="*/ 564498 h 1416723"/>
                <a:gd name="connsiteX230" fmla="*/ 541415 w 10137998"/>
                <a:gd name="connsiteY230" fmla="*/ 540485 h 1416723"/>
                <a:gd name="connsiteX231" fmla="*/ 498352 w 10137998"/>
                <a:gd name="connsiteY231" fmla="*/ 516371 h 1416723"/>
                <a:gd name="connsiteX232" fmla="*/ 455289 w 10137998"/>
                <a:gd name="connsiteY232" fmla="*/ 449095 h 1416723"/>
                <a:gd name="connsiteX233" fmla="*/ 431276 w 10137998"/>
                <a:gd name="connsiteY233" fmla="*/ 338655 h 1416723"/>
                <a:gd name="connsiteX234" fmla="*/ 502814 w 10137998"/>
                <a:gd name="connsiteY234" fmla="*/ 242503 h 1416723"/>
                <a:gd name="connsiteX235" fmla="*/ 531689 w 10137998"/>
                <a:gd name="connsiteY235" fmla="*/ 223252 h 1416723"/>
                <a:gd name="connsiteX236" fmla="*/ 637567 w 10137998"/>
                <a:gd name="connsiteY236" fmla="*/ 204002 h 1416723"/>
                <a:gd name="connsiteX0" fmla="*/ 637567 w 10137998"/>
                <a:gd name="connsiteY0" fmla="*/ 204002 h 1416723"/>
                <a:gd name="connsiteX1" fmla="*/ 695319 w 10137998"/>
                <a:gd name="connsiteY1" fmla="*/ 194377 h 1416723"/>
                <a:gd name="connsiteX2" fmla="*/ 753070 w 10137998"/>
                <a:gd name="connsiteY2" fmla="*/ 175126 h 1416723"/>
                <a:gd name="connsiteX3" fmla="*/ 781946 w 10137998"/>
                <a:gd name="connsiteY3" fmla="*/ 155875 h 1416723"/>
                <a:gd name="connsiteX4" fmla="*/ 878199 w 10137998"/>
                <a:gd name="connsiteY4" fmla="*/ 146250 h 1416723"/>
                <a:gd name="connsiteX5" fmla="*/ 1061079 w 10137998"/>
                <a:gd name="connsiteY5" fmla="*/ 136625 h 1416723"/>
                <a:gd name="connsiteX6" fmla="*/ 1099580 w 10137998"/>
                <a:gd name="connsiteY6" fmla="*/ 127000 h 1416723"/>
                <a:gd name="connsiteX7" fmla="*/ 1301710 w 10137998"/>
                <a:gd name="connsiteY7" fmla="*/ 107749 h 1416723"/>
                <a:gd name="connsiteX8" fmla="*/ 1495820 w 10137998"/>
                <a:gd name="connsiteY8" fmla="*/ 107950 h 1416723"/>
                <a:gd name="connsiteX9" fmla="*/ 1662909 w 10137998"/>
                <a:gd name="connsiteY9" fmla="*/ 103387 h 1416723"/>
                <a:gd name="connsiteX10" fmla="*/ 1691784 w 10137998"/>
                <a:gd name="connsiteY10" fmla="*/ 103488 h 1416723"/>
                <a:gd name="connsiteX11" fmla="*/ 1740011 w 10137998"/>
                <a:gd name="connsiteY11" fmla="*/ 118076 h 1416723"/>
                <a:gd name="connsiteX12" fmla="*/ 1793301 w 10137998"/>
                <a:gd name="connsiteY12" fmla="*/ 108852 h 1416723"/>
                <a:gd name="connsiteX13" fmla="*/ 1874564 w 10137998"/>
                <a:gd name="connsiteY13" fmla="*/ 132865 h 1416723"/>
                <a:gd name="connsiteX14" fmla="*/ 1978554 w 10137998"/>
                <a:gd name="connsiteY14" fmla="*/ 136041 h 1416723"/>
                <a:gd name="connsiteX15" fmla="*/ 2057143 w 10137998"/>
                <a:gd name="connsiteY15" fmla="*/ 146952 h 1416723"/>
                <a:gd name="connsiteX16" fmla="*/ 2110132 w 10137998"/>
                <a:gd name="connsiteY16" fmla="*/ 161039 h 1416723"/>
                <a:gd name="connsiteX17" fmla="*/ 2139108 w 10137998"/>
                <a:gd name="connsiteY17" fmla="*/ 175427 h 1416723"/>
                <a:gd name="connsiteX18" fmla="*/ 2177509 w 10137998"/>
                <a:gd name="connsiteY18" fmla="*/ 185052 h 1416723"/>
                <a:gd name="connsiteX19" fmla="*/ 2321988 w 10137998"/>
                <a:gd name="connsiteY19" fmla="*/ 232878 h 1416723"/>
                <a:gd name="connsiteX20" fmla="*/ 2370115 w 10137998"/>
                <a:gd name="connsiteY20" fmla="*/ 242503 h 1416723"/>
                <a:gd name="connsiteX21" fmla="*/ 2427866 w 10137998"/>
                <a:gd name="connsiteY21" fmla="*/ 290629 h 1416723"/>
                <a:gd name="connsiteX22" fmla="*/ 2485618 w 10137998"/>
                <a:gd name="connsiteY22" fmla="*/ 329130 h 1416723"/>
                <a:gd name="connsiteX23" fmla="*/ 2504868 w 10137998"/>
                <a:gd name="connsiteY23" fmla="*/ 358006 h 1416723"/>
                <a:gd name="connsiteX24" fmla="*/ 2572245 w 10137998"/>
                <a:gd name="connsiteY24" fmla="*/ 386882 h 1416723"/>
                <a:gd name="connsiteX25" fmla="*/ 2629997 w 10137998"/>
                <a:gd name="connsiteY25" fmla="*/ 396507 h 1416723"/>
                <a:gd name="connsiteX26" fmla="*/ 2658873 w 10137998"/>
                <a:gd name="connsiteY26" fmla="*/ 406132 h 1416723"/>
                <a:gd name="connsiteX27" fmla="*/ 2716624 w 10137998"/>
                <a:gd name="connsiteY27" fmla="*/ 415758 h 1416723"/>
                <a:gd name="connsiteX28" fmla="*/ 2745500 w 10137998"/>
                <a:gd name="connsiteY28" fmla="*/ 425383 h 1416723"/>
                <a:gd name="connsiteX29" fmla="*/ 2793626 w 10137998"/>
                <a:gd name="connsiteY29" fmla="*/ 435008 h 1416723"/>
                <a:gd name="connsiteX30" fmla="*/ 2832127 w 10137998"/>
                <a:gd name="connsiteY30" fmla="*/ 444633 h 1416723"/>
                <a:gd name="connsiteX31" fmla="*/ 3140136 w 10137998"/>
                <a:gd name="connsiteY31" fmla="*/ 444633 h 1416723"/>
                <a:gd name="connsiteX32" fmla="*/ 3169011 w 10137998"/>
                <a:gd name="connsiteY32" fmla="*/ 454259 h 1416723"/>
                <a:gd name="connsiteX33" fmla="*/ 3274889 w 10137998"/>
                <a:gd name="connsiteY33" fmla="*/ 463884 h 1416723"/>
                <a:gd name="connsiteX34" fmla="*/ 3515521 w 10137998"/>
                <a:gd name="connsiteY34" fmla="*/ 463884 h 1416723"/>
                <a:gd name="connsiteX35" fmla="*/ 3611774 w 10137998"/>
                <a:gd name="connsiteY35" fmla="*/ 435008 h 1416723"/>
                <a:gd name="connsiteX36" fmla="*/ 3688776 w 10137998"/>
                <a:gd name="connsiteY36" fmla="*/ 415758 h 1416723"/>
                <a:gd name="connsiteX37" fmla="*/ 3842780 w 10137998"/>
                <a:gd name="connsiteY37" fmla="*/ 425383 h 1416723"/>
                <a:gd name="connsiteX38" fmla="*/ 4064161 w 10137998"/>
                <a:gd name="connsiteY38" fmla="*/ 406132 h 1416723"/>
                <a:gd name="connsiteX39" fmla="*/ 4102662 w 10137998"/>
                <a:gd name="connsiteY39" fmla="*/ 396507 h 1416723"/>
                <a:gd name="connsiteX40" fmla="*/ 4179664 w 10137998"/>
                <a:gd name="connsiteY40" fmla="*/ 386882 h 1416723"/>
                <a:gd name="connsiteX41" fmla="*/ 4458797 w 10137998"/>
                <a:gd name="connsiteY41" fmla="*/ 406132 h 1416723"/>
                <a:gd name="connsiteX42" fmla="*/ 4699428 w 10137998"/>
                <a:gd name="connsiteY42" fmla="*/ 425383 h 1416723"/>
                <a:gd name="connsiteX43" fmla="*/ 4814931 w 10137998"/>
                <a:gd name="connsiteY43" fmla="*/ 444633 h 1416723"/>
                <a:gd name="connsiteX44" fmla="*/ 4843807 w 10137998"/>
                <a:gd name="connsiteY44" fmla="*/ 454259 h 1416723"/>
                <a:gd name="connsiteX45" fmla="*/ 4930435 w 10137998"/>
                <a:gd name="connsiteY45" fmla="*/ 463884 h 1416723"/>
                <a:gd name="connsiteX46" fmla="*/ 5017062 w 10137998"/>
                <a:gd name="connsiteY46" fmla="*/ 502385 h 1416723"/>
                <a:gd name="connsiteX47" fmla="*/ 5065188 w 10137998"/>
                <a:gd name="connsiteY47" fmla="*/ 512010 h 1416723"/>
                <a:gd name="connsiteX48" fmla="*/ 5094064 w 10137998"/>
                <a:gd name="connsiteY48" fmla="*/ 521635 h 1416723"/>
                <a:gd name="connsiteX49" fmla="*/ 5171066 w 10137998"/>
                <a:gd name="connsiteY49" fmla="*/ 492760 h 1416723"/>
                <a:gd name="connsiteX50" fmla="*/ 5199942 w 10137998"/>
                <a:gd name="connsiteY50" fmla="*/ 463884 h 1416723"/>
                <a:gd name="connsiteX51" fmla="*/ 5296195 w 10137998"/>
                <a:gd name="connsiteY51" fmla="*/ 454259 h 1416723"/>
                <a:gd name="connsiteX52" fmla="*/ 5373197 w 10137998"/>
                <a:gd name="connsiteY52" fmla="*/ 444633 h 1416723"/>
                <a:gd name="connsiteX53" fmla="*/ 5440574 w 10137998"/>
                <a:gd name="connsiteY53" fmla="*/ 435008 h 1416723"/>
                <a:gd name="connsiteX54" fmla="*/ 5825584 w 10137998"/>
                <a:gd name="connsiteY54" fmla="*/ 415758 h 1416723"/>
                <a:gd name="connsiteX55" fmla="*/ 5892961 w 10137998"/>
                <a:gd name="connsiteY55" fmla="*/ 406132 h 1416723"/>
                <a:gd name="connsiteX56" fmla="*/ 5921837 w 10137998"/>
                <a:gd name="connsiteY56" fmla="*/ 396507 h 1416723"/>
                <a:gd name="connsiteX57" fmla="*/ 6210595 w 10137998"/>
                <a:gd name="connsiteY57" fmla="*/ 406132 h 1416723"/>
                <a:gd name="connsiteX58" fmla="*/ 6383849 w 10137998"/>
                <a:gd name="connsiteY58" fmla="*/ 396507 h 1416723"/>
                <a:gd name="connsiteX59" fmla="*/ 6393475 w 10137998"/>
                <a:gd name="connsiteY59" fmla="*/ 367631 h 1416723"/>
                <a:gd name="connsiteX60" fmla="*/ 6422350 w 10137998"/>
                <a:gd name="connsiteY60" fmla="*/ 348381 h 1416723"/>
                <a:gd name="connsiteX61" fmla="*/ 6470477 w 10137998"/>
                <a:gd name="connsiteY61" fmla="*/ 300254 h 1416723"/>
                <a:gd name="connsiteX62" fmla="*/ 6489727 w 10137998"/>
                <a:gd name="connsiteY62" fmla="*/ 271379 h 1416723"/>
                <a:gd name="connsiteX63" fmla="*/ 6518904 w 10137998"/>
                <a:gd name="connsiteY63" fmla="*/ 194778 h 1416723"/>
                <a:gd name="connsiteX64" fmla="*/ 6605230 w 10137998"/>
                <a:gd name="connsiteY64" fmla="*/ 204002 h 1416723"/>
                <a:gd name="connsiteX65" fmla="*/ 6634106 w 10137998"/>
                <a:gd name="connsiteY65" fmla="*/ 184751 h 1416723"/>
                <a:gd name="connsiteX66" fmla="*/ 6691858 w 10137998"/>
                <a:gd name="connsiteY66" fmla="*/ 165501 h 1416723"/>
                <a:gd name="connsiteX67" fmla="*/ 6720734 w 10137998"/>
                <a:gd name="connsiteY67" fmla="*/ 146250 h 1416723"/>
                <a:gd name="connsiteX68" fmla="*/ 6759235 w 10137998"/>
                <a:gd name="connsiteY68" fmla="*/ 136625 h 1416723"/>
                <a:gd name="connsiteX69" fmla="*/ 6788110 w 10137998"/>
                <a:gd name="connsiteY69" fmla="*/ 127000 h 1416723"/>
                <a:gd name="connsiteX70" fmla="*/ 6918602 w 10137998"/>
                <a:gd name="connsiteY70" fmla="*/ 64887 h 1416723"/>
                <a:gd name="connsiteX71" fmla="*/ 7082333 w 10137998"/>
                <a:gd name="connsiteY71" fmla="*/ 40874 h 1416723"/>
                <a:gd name="connsiteX72" fmla="*/ 7192572 w 10137998"/>
                <a:gd name="connsiteY72" fmla="*/ 26485 h 1416723"/>
                <a:gd name="connsiteX73" fmla="*/ 7399566 w 10137998"/>
                <a:gd name="connsiteY73" fmla="*/ 2573 h 1416723"/>
                <a:gd name="connsiteX74" fmla="*/ 7485992 w 10137998"/>
                <a:gd name="connsiteY74" fmla="*/ 2373 h 1416723"/>
                <a:gd name="connsiteX75" fmla="*/ 7683059 w 10137998"/>
                <a:gd name="connsiteY75" fmla="*/ 2272 h 1416723"/>
                <a:gd name="connsiteX76" fmla="*/ 7789138 w 10137998"/>
                <a:gd name="connsiteY76" fmla="*/ 21122 h 1416723"/>
                <a:gd name="connsiteX77" fmla="*/ 7952767 w 10137998"/>
                <a:gd name="connsiteY77" fmla="*/ 30747 h 1416723"/>
                <a:gd name="connsiteX78" fmla="*/ 8097146 w 10137998"/>
                <a:gd name="connsiteY78" fmla="*/ 59623 h 1416723"/>
                <a:gd name="connsiteX79" fmla="*/ 8126022 w 10137998"/>
                <a:gd name="connsiteY79" fmla="*/ 69248 h 1416723"/>
                <a:gd name="connsiteX80" fmla="*/ 8203024 w 10137998"/>
                <a:gd name="connsiteY80" fmla="*/ 88499 h 1416723"/>
                <a:gd name="connsiteX81" fmla="*/ 8241525 w 10137998"/>
                <a:gd name="connsiteY81" fmla="*/ 107749 h 1416723"/>
                <a:gd name="connsiteX82" fmla="*/ 8376279 w 10137998"/>
                <a:gd name="connsiteY82" fmla="*/ 136625 h 1416723"/>
                <a:gd name="connsiteX83" fmla="*/ 8434030 w 10137998"/>
                <a:gd name="connsiteY83" fmla="*/ 155875 h 1416723"/>
                <a:gd name="connsiteX84" fmla="*/ 8511033 w 10137998"/>
                <a:gd name="connsiteY84" fmla="*/ 175126 h 1416723"/>
                <a:gd name="connsiteX85" fmla="*/ 8539908 w 10137998"/>
                <a:gd name="connsiteY85" fmla="*/ 204002 h 1416723"/>
                <a:gd name="connsiteX86" fmla="*/ 8616910 w 10137998"/>
                <a:gd name="connsiteY86" fmla="*/ 252128 h 1416723"/>
                <a:gd name="connsiteX87" fmla="*/ 8665037 w 10137998"/>
                <a:gd name="connsiteY87" fmla="*/ 338755 h 1416723"/>
                <a:gd name="connsiteX88" fmla="*/ 8655411 w 10137998"/>
                <a:gd name="connsiteY88" fmla="*/ 435008 h 1416723"/>
                <a:gd name="connsiteX89" fmla="*/ 8645786 w 10137998"/>
                <a:gd name="connsiteY89" fmla="*/ 463884 h 1416723"/>
                <a:gd name="connsiteX90" fmla="*/ 8616910 w 10137998"/>
                <a:gd name="connsiteY90" fmla="*/ 473509 h 1416723"/>
                <a:gd name="connsiteX91" fmla="*/ 8597660 w 10137998"/>
                <a:gd name="connsiteY91" fmla="*/ 502385 h 1416723"/>
                <a:gd name="connsiteX92" fmla="*/ 8665037 w 10137998"/>
                <a:gd name="connsiteY92" fmla="*/ 540886 h 1416723"/>
                <a:gd name="connsiteX93" fmla="*/ 8641726 w 10137998"/>
                <a:gd name="connsiteY93" fmla="*/ 517174 h 1416723"/>
                <a:gd name="connsiteX94" fmla="*/ 8771416 w 10137998"/>
                <a:gd name="connsiteY94" fmla="*/ 531762 h 1416723"/>
                <a:gd name="connsiteX95" fmla="*/ 8867368 w 10137998"/>
                <a:gd name="connsiteY95" fmla="*/ 512612 h 1416723"/>
                <a:gd name="connsiteX96" fmla="*/ 8972844 w 10137998"/>
                <a:gd name="connsiteY96" fmla="*/ 507548 h 1416723"/>
                <a:gd name="connsiteX97" fmla="*/ 9030797 w 10137998"/>
                <a:gd name="connsiteY97" fmla="*/ 507347 h 1416723"/>
                <a:gd name="connsiteX98" fmla="*/ 9175176 w 10137998"/>
                <a:gd name="connsiteY98" fmla="*/ 512010 h 1416723"/>
                <a:gd name="connsiteX99" fmla="*/ 9483184 w 10137998"/>
                <a:gd name="connsiteY99" fmla="*/ 531261 h 1416723"/>
                <a:gd name="connsiteX100" fmla="*/ 9512060 w 10137998"/>
                <a:gd name="connsiteY100" fmla="*/ 540886 h 1416723"/>
                <a:gd name="connsiteX101" fmla="*/ 9550561 w 10137998"/>
                <a:gd name="connsiteY101" fmla="*/ 550511 h 1416723"/>
                <a:gd name="connsiteX102" fmla="*/ 9579437 w 10137998"/>
                <a:gd name="connsiteY102" fmla="*/ 560137 h 1416723"/>
                <a:gd name="connsiteX103" fmla="*/ 9627563 w 10137998"/>
                <a:gd name="connsiteY103" fmla="*/ 569762 h 1416723"/>
                <a:gd name="connsiteX104" fmla="*/ 9685315 w 10137998"/>
                <a:gd name="connsiteY104" fmla="*/ 589012 h 1416723"/>
                <a:gd name="connsiteX105" fmla="*/ 9771942 w 10137998"/>
                <a:gd name="connsiteY105" fmla="*/ 617888 h 1416723"/>
                <a:gd name="connsiteX106" fmla="*/ 9800818 w 10137998"/>
                <a:gd name="connsiteY106" fmla="*/ 627513 h 1416723"/>
                <a:gd name="connsiteX107" fmla="*/ 9829694 w 10137998"/>
                <a:gd name="connsiteY107" fmla="*/ 637139 h 1416723"/>
                <a:gd name="connsiteX108" fmla="*/ 9925946 w 10137998"/>
                <a:gd name="connsiteY108" fmla="*/ 656389 h 1416723"/>
                <a:gd name="connsiteX109" fmla="*/ 10051075 w 10137998"/>
                <a:gd name="connsiteY109" fmla="*/ 762267 h 1416723"/>
                <a:gd name="connsiteX110" fmla="*/ 10108826 w 10137998"/>
                <a:gd name="connsiteY110" fmla="*/ 820019 h 1416723"/>
                <a:gd name="connsiteX111" fmla="*/ 10118451 w 10137998"/>
                <a:gd name="connsiteY111" fmla="*/ 848894 h 1416723"/>
                <a:gd name="connsiteX112" fmla="*/ 10137702 w 10137998"/>
                <a:gd name="connsiteY112" fmla="*/ 877770 h 1416723"/>
                <a:gd name="connsiteX113" fmla="*/ 10128077 w 10137998"/>
                <a:gd name="connsiteY113" fmla="*/ 906646 h 1416723"/>
                <a:gd name="connsiteX114" fmla="*/ 10070325 w 10137998"/>
                <a:gd name="connsiteY114" fmla="*/ 954772 h 1416723"/>
                <a:gd name="connsiteX115" fmla="*/ 10022199 w 10137998"/>
                <a:gd name="connsiteY115" fmla="*/ 993273 h 1416723"/>
                <a:gd name="connsiteX116" fmla="*/ 10002948 w 10137998"/>
                <a:gd name="connsiteY116" fmla="*/ 1022149 h 1416723"/>
                <a:gd name="connsiteX117" fmla="*/ 9916321 w 10137998"/>
                <a:gd name="connsiteY117" fmla="*/ 1070275 h 1416723"/>
                <a:gd name="connsiteX118" fmla="*/ 9887445 w 10137998"/>
                <a:gd name="connsiteY118" fmla="*/ 1089526 h 1416723"/>
                <a:gd name="connsiteX119" fmla="*/ 9791193 w 10137998"/>
                <a:gd name="connsiteY119" fmla="*/ 1118402 h 1416723"/>
                <a:gd name="connsiteX120" fmla="*/ 9762317 w 10137998"/>
                <a:gd name="connsiteY120" fmla="*/ 1128027 h 1416723"/>
                <a:gd name="connsiteX121" fmla="*/ 9607611 w 10137998"/>
                <a:gd name="connsiteY121" fmla="*/ 1175853 h 1416723"/>
                <a:gd name="connsiteX122" fmla="*/ 9516522 w 10137998"/>
                <a:gd name="connsiteY122" fmla="*/ 1204528 h 1416723"/>
                <a:gd name="connsiteX123" fmla="*/ 9444282 w 10137998"/>
                <a:gd name="connsiteY123" fmla="*/ 1228440 h 1416723"/>
                <a:gd name="connsiteX124" fmla="*/ 9372343 w 10137998"/>
                <a:gd name="connsiteY124" fmla="*/ 1223778 h 1416723"/>
                <a:gd name="connsiteX125" fmla="*/ 9219041 w 10137998"/>
                <a:gd name="connsiteY125" fmla="*/ 1238167 h 1416723"/>
                <a:gd name="connsiteX126" fmla="*/ 8761891 w 10137998"/>
                <a:gd name="connsiteY126" fmla="*/ 1252654 h 1416723"/>
                <a:gd name="connsiteX127" fmla="*/ 8511033 w 10137998"/>
                <a:gd name="connsiteY127" fmla="*/ 1214654 h 1416723"/>
                <a:gd name="connsiteX128" fmla="*/ 8472531 w 10137998"/>
                <a:gd name="connsiteY128" fmla="*/ 1233905 h 1416723"/>
                <a:gd name="connsiteX129" fmla="*/ 8414780 w 10137998"/>
                <a:gd name="connsiteY129" fmla="*/ 1272406 h 1416723"/>
                <a:gd name="connsiteX130" fmla="*/ 8347403 w 10137998"/>
                <a:gd name="connsiteY130" fmla="*/ 1291657 h 1416723"/>
                <a:gd name="connsiteX131" fmla="*/ 8318527 w 10137998"/>
                <a:gd name="connsiteY131" fmla="*/ 1301282 h 1416723"/>
                <a:gd name="connsiteX132" fmla="*/ 8081655 w 10137998"/>
                <a:gd name="connsiteY132" fmla="*/ 1358632 h 1416723"/>
                <a:gd name="connsiteX133" fmla="*/ 7933416 w 10137998"/>
                <a:gd name="connsiteY133" fmla="*/ 1382546 h 1416723"/>
                <a:gd name="connsiteX134" fmla="*/ 7663308 w 10137998"/>
                <a:gd name="connsiteY134" fmla="*/ 1401896 h 1416723"/>
                <a:gd name="connsiteX135" fmla="*/ 7326524 w 10137998"/>
                <a:gd name="connsiteY135" fmla="*/ 1401896 h 1416723"/>
                <a:gd name="connsiteX136" fmla="*/ 7111811 w 10137998"/>
                <a:gd name="connsiteY136" fmla="*/ 1387508 h 1416723"/>
                <a:gd name="connsiteX137" fmla="*/ 6938154 w 10137998"/>
                <a:gd name="connsiteY137" fmla="*/ 1363496 h 1416723"/>
                <a:gd name="connsiteX138" fmla="*/ 6735222 w 10137998"/>
                <a:gd name="connsiteY138" fmla="*/ 1325195 h 1416723"/>
                <a:gd name="connsiteX139" fmla="*/ 6686995 w 10137998"/>
                <a:gd name="connsiteY139" fmla="*/ 1315469 h 1416723"/>
                <a:gd name="connsiteX140" fmla="*/ 6653357 w 10137998"/>
                <a:gd name="connsiteY140" fmla="*/ 1310606 h 1416723"/>
                <a:gd name="connsiteX141" fmla="*/ 6624481 w 10137998"/>
                <a:gd name="connsiteY141" fmla="*/ 1291255 h 1416723"/>
                <a:gd name="connsiteX142" fmla="*/ 6571491 w 10137998"/>
                <a:gd name="connsiteY142" fmla="*/ 1276567 h 1416723"/>
                <a:gd name="connsiteX143" fmla="*/ 6523567 w 10137998"/>
                <a:gd name="connsiteY143" fmla="*/ 1252554 h 1416723"/>
                <a:gd name="connsiteX144" fmla="*/ 6489928 w 10137998"/>
                <a:gd name="connsiteY144" fmla="*/ 1199865 h 1416723"/>
                <a:gd name="connsiteX145" fmla="*/ 6451627 w 10137998"/>
                <a:gd name="connsiteY145" fmla="*/ 1194802 h 1416723"/>
                <a:gd name="connsiteX146" fmla="*/ 6427514 w 10137998"/>
                <a:gd name="connsiteY146" fmla="*/ 1180114 h 1416723"/>
                <a:gd name="connsiteX147" fmla="*/ 6369963 w 10137998"/>
                <a:gd name="connsiteY147" fmla="*/ 1079600 h 1416723"/>
                <a:gd name="connsiteX148" fmla="*/ 6316473 w 10137998"/>
                <a:gd name="connsiteY148" fmla="*/ 1002899 h 1416723"/>
                <a:gd name="connsiteX149" fmla="*/ 6220220 w 10137998"/>
                <a:gd name="connsiteY149" fmla="*/ 983648 h 1416723"/>
                <a:gd name="connsiteX150" fmla="*/ 6191344 w 10137998"/>
                <a:gd name="connsiteY150" fmla="*/ 964398 h 1416723"/>
                <a:gd name="connsiteX151" fmla="*/ 6056590 w 10137998"/>
                <a:gd name="connsiteY151" fmla="*/ 964398 h 1416723"/>
                <a:gd name="connsiteX152" fmla="*/ 5998538 w 10137998"/>
                <a:gd name="connsiteY152" fmla="*/ 1007661 h 1416723"/>
                <a:gd name="connsiteX153" fmla="*/ 6031475 w 10137998"/>
                <a:gd name="connsiteY153" fmla="*/ 1065713 h 1416723"/>
                <a:gd name="connsiteX154" fmla="*/ 6026612 w 10137998"/>
                <a:gd name="connsiteY154" fmla="*/ 1123165 h 1416723"/>
                <a:gd name="connsiteX155" fmla="*/ 5993174 w 10137998"/>
                <a:gd name="connsiteY155" fmla="*/ 1195103 h 1416723"/>
                <a:gd name="connsiteX156" fmla="*/ 5854460 w 10137998"/>
                <a:gd name="connsiteY156" fmla="*/ 1276667 h 1416723"/>
                <a:gd name="connsiteX157" fmla="*/ 5796708 w 10137998"/>
                <a:gd name="connsiteY157" fmla="*/ 1286393 h 1416723"/>
                <a:gd name="connsiteX158" fmla="*/ 5738957 w 10137998"/>
                <a:gd name="connsiteY158" fmla="*/ 1310606 h 1416723"/>
                <a:gd name="connsiteX159" fmla="*/ 5671981 w 10137998"/>
                <a:gd name="connsiteY159" fmla="*/ 1334620 h 1416723"/>
                <a:gd name="connsiteX160" fmla="*/ 5565802 w 10137998"/>
                <a:gd name="connsiteY160" fmla="*/ 1358833 h 1416723"/>
                <a:gd name="connsiteX161" fmla="*/ 5398513 w 10137998"/>
                <a:gd name="connsiteY161" fmla="*/ 1392271 h 1416723"/>
                <a:gd name="connsiteX162" fmla="*/ 5049697 w 10137998"/>
                <a:gd name="connsiteY162" fmla="*/ 1411421 h 1416723"/>
                <a:gd name="connsiteX163" fmla="*/ 4809767 w 10137998"/>
                <a:gd name="connsiteY163" fmla="*/ 1411621 h 1416723"/>
                <a:gd name="connsiteX164" fmla="*/ 4714117 w 10137998"/>
                <a:gd name="connsiteY164" fmla="*/ 1411722 h 1416723"/>
                <a:gd name="connsiteX165" fmla="*/ 4545424 w 10137998"/>
                <a:gd name="connsiteY165" fmla="*/ 1397534 h 1416723"/>
                <a:gd name="connsiteX166" fmla="*/ 4458797 w 10137998"/>
                <a:gd name="connsiteY166" fmla="*/ 1378284 h 1416723"/>
                <a:gd name="connsiteX167" fmla="*/ 4401045 w 10137998"/>
                <a:gd name="connsiteY167" fmla="*/ 1349408 h 1416723"/>
                <a:gd name="connsiteX168" fmla="*/ 4381795 w 10137998"/>
                <a:gd name="connsiteY168" fmla="*/ 1353870 h 1416723"/>
                <a:gd name="connsiteX169" fmla="*/ 4348156 w 10137998"/>
                <a:gd name="connsiteY169" fmla="*/ 1344244 h 1416723"/>
                <a:gd name="connsiteX170" fmla="*/ 4304993 w 10137998"/>
                <a:gd name="connsiteY170" fmla="*/ 1334519 h 1416723"/>
                <a:gd name="connsiteX171" fmla="*/ 4271254 w 10137998"/>
                <a:gd name="connsiteY171" fmla="*/ 1310606 h 1416723"/>
                <a:gd name="connsiteX172" fmla="*/ 4184627 w 10137998"/>
                <a:gd name="connsiteY172" fmla="*/ 1276767 h 1416723"/>
                <a:gd name="connsiteX173" fmla="*/ 4131939 w 10137998"/>
                <a:gd name="connsiteY173" fmla="*/ 1243330 h 1416723"/>
                <a:gd name="connsiteX174" fmla="*/ 4078749 w 10137998"/>
                <a:gd name="connsiteY174" fmla="*/ 1209691 h 1416723"/>
                <a:gd name="connsiteX175" fmla="*/ 4030924 w 10137998"/>
                <a:gd name="connsiteY175" fmla="*/ 1022350 h 1416723"/>
                <a:gd name="connsiteX176" fmla="*/ 4064161 w 10137998"/>
                <a:gd name="connsiteY176" fmla="*/ 993273 h 1416723"/>
                <a:gd name="connsiteX177" fmla="*/ 3996684 w 10137998"/>
                <a:gd name="connsiteY177" fmla="*/ 987910 h 1416723"/>
                <a:gd name="connsiteX178" fmla="*/ 3953320 w 10137998"/>
                <a:gd name="connsiteY178" fmla="*/ 978285 h 1416723"/>
                <a:gd name="connsiteX179" fmla="*/ 3829194 w 10137998"/>
                <a:gd name="connsiteY179" fmla="*/ 963796 h 1416723"/>
                <a:gd name="connsiteX180" fmla="*/ 3578135 w 10137998"/>
                <a:gd name="connsiteY180" fmla="*/ 925295 h 1416723"/>
                <a:gd name="connsiteX181" fmla="*/ 3380767 w 10137998"/>
                <a:gd name="connsiteY181" fmla="*/ 858520 h 1416723"/>
                <a:gd name="connsiteX182" fmla="*/ 3323016 w 10137998"/>
                <a:gd name="connsiteY182" fmla="*/ 877770 h 1416723"/>
                <a:gd name="connsiteX183" fmla="*/ 3265264 w 10137998"/>
                <a:gd name="connsiteY183" fmla="*/ 906646 h 1416723"/>
                <a:gd name="connsiteX184" fmla="*/ 3236388 w 10137998"/>
                <a:gd name="connsiteY184" fmla="*/ 925897 h 1416723"/>
                <a:gd name="connsiteX185" fmla="*/ 3178637 w 10137998"/>
                <a:gd name="connsiteY185" fmla="*/ 945147 h 1416723"/>
                <a:gd name="connsiteX186" fmla="*/ 3101635 w 10137998"/>
                <a:gd name="connsiteY186" fmla="*/ 964398 h 1416723"/>
                <a:gd name="connsiteX187" fmla="*/ 2947630 w 10137998"/>
                <a:gd name="connsiteY187" fmla="*/ 983648 h 1416723"/>
                <a:gd name="connsiteX188" fmla="*/ 2601121 w 10137998"/>
                <a:gd name="connsiteY188" fmla="*/ 1002899 h 1416723"/>
                <a:gd name="connsiteX189" fmla="*/ 2273862 w 10137998"/>
                <a:gd name="connsiteY189" fmla="*/ 993273 h 1416723"/>
                <a:gd name="connsiteX190" fmla="*/ 2206485 w 10137998"/>
                <a:gd name="connsiteY190" fmla="*/ 983648 h 1416723"/>
                <a:gd name="connsiteX191" fmla="*/ 2071731 w 10137998"/>
                <a:gd name="connsiteY191" fmla="*/ 993273 h 1416723"/>
                <a:gd name="connsiteX192" fmla="*/ 2013980 w 10137998"/>
                <a:gd name="connsiteY192" fmla="*/ 1012524 h 1416723"/>
                <a:gd name="connsiteX193" fmla="*/ 1946603 w 10137998"/>
                <a:gd name="connsiteY193" fmla="*/ 1051025 h 1416723"/>
                <a:gd name="connsiteX194" fmla="*/ 1859976 w 10137998"/>
                <a:gd name="connsiteY194" fmla="*/ 1070275 h 1416723"/>
                <a:gd name="connsiteX195" fmla="*/ 1831100 w 10137998"/>
                <a:gd name="connsiteY195" fmla="*/ 1099151 h 1416723"/>
                <a:gd name="connsiteX196" fmla="*/ 1792599 w 10137998"/>
                <a:gd name="connsiteY196" fmla="*/ 1108777 h 1416723"/>
                <a:gd name="connsiteX197" fmla="*/ 1725222 w 10137998"/>
                <a:gd name="connsiteY197" fmla="*/ 1128027 h 1416723"/>
                <a:gd name="connsiteX198" fmla="*/ 1638595 w 10137998"/>
                <a:gd name="connsiteY198" fmla="*/ 1137652 h 1416723"/>
                <a:gd name="connsiteX199" fmla="*/ 1523091 w 10137998"/>
                <a:gd name="connsiteY199" fmla="*/ 1156903 h 1416723"/>
                <a:gd name="connsiteX200" fmla="*/ 1359462 w 10137998"/>
                <a:gd name="connsiteY200" fmla="*/ 1176153 h 1416723"/>
                <a:gd name="connsiteX201" fmla="*/ 1041828 w 10137998"/>
                <a:gd name="connsiteY201" fmla="*/ 1195404 h 1416723"/>
                <a:gd name="connsiteX202" fmla="*/ 1003327 w 10137998"/>
                <a:gd name="connsiteY202" fmla="*/ 1205029 h 1416723"/>
                <a:gd name="connsiteX203" fmla="*/ 868574 w 10137998"/>
                <a:gd name="connsiteY203" fmla="*/ 1214654 h 1416723"/>
                <a:gd name="connsiteX204" fmla="*/ 665841 w 10137998"/>
                <a:gd name="connsiteY204" fmla="*/ 1205029 h 1416723"/>
                <a:gd name="connsiteX205" fmla="*/ 541315 w 10137998"/>
                <a:gd name="connsiteY205" fmla="*/ 1185779 h 1416723"/>
                <a:gd name="connsiteX206" fmla="*/ 483563 w 10137998"/>
                <a:gd name="connsiteY206" fmla="*/ 1176153 h 1416723"/>
                <a:gd name="connsiteX207" fmla="*/ 348809 w 10137998"/>
                <a:gd name="connsiteY207" fmla="*/ 1137652 h 1416723"/>
                <a:gd name="connsiteX208" fmla="*/ 310308 w 10137998"/>
                <a:gd name="connsiteY208" fmla="*/ 1118402 h 1416723"/>
                <a:gd name="connsiteX209" fmla="*/ 281433 w 10137998"/>
                <a:gd name="connsiteY209" fmla="*/ 1099151 h 1416723"/>
                <a:gd name="connsiteX210" fmla="*/ 233306 w 10137998"/>
                <a:gd name="connsiteY210" fmla="*/ 1089526 h 1416723"/>
                <a:gd name="connsiteX211" fmla="*/ 194805 w 10137998"/>
                <a:gd name="connsiteY211" fmla="*/ 1079901 h 1416723"/>
                <a:gd name="connsiteX212" fmla="*/ 137054 w 10137998"/>
                <a:gd name="connsiteY212" fmla="*/ 1060650 h 1416723"/>
                <a:gd name="connsiteX213" fmla="*/ 83964 w 10137998"/>
                <a:gd name="connsiteY213" fmla="*/ 1022350 h 1416723"/>
                <a:gd name="connsiteX214" fmla="*/ 11925 w 10137998"/>
                <a:gd name="connsiteY214" fmla="*/ 925897 h 1416723"/>
                <a:gd name="connsiteX215" fmla="*/ 2300 w 10137998"/>
                <a:gd name="connsiteY215" fmla="*/ 897021 h 1416723"/>
                <a:gd name="connsiteX216" fmla="*/ 35738 w 10137998"/>
                <a:gd name="connsiteY216" fmla="*/ 820019 h 1416723"/>
                <a:gd name="connsiteX217" fmla="*/ 79302 w 10137998"/>
                <a:gd name="connsiteY217" fmla="*/ 781518 h 1416723"/>
                <a:gd name="connsiteX218" fmla="*/ 137054 w 10137998"/>
                <a:gd name="connsiteY218" fmla="*/ 762267 h 1416723"/>
                <a:gd name="connsiteX219" fmla="*/ 165929 w 10137998"/>
                <a:gd name="connsiteY219" fmla="*/ 752642 h 1416723"/>
                <a:gd name="connsiteX220" fmla="*/ 238369 w 10137998"/>
                <a:gd name="connsiteY220" fmla="*/ 714442 h 1416723"/>
                <a:gd name="connsiteX221" fmla="*/ 305846 w 10137998"/>
                <a:gd name="connsiteY221" fmla="*/ 690428 h 1416723"/>
                <a:gd name="connsiteX222" fmla="*/ 363397 w 10137998"/>
                <a:gd name="connsiteY222" fmla="*/ 676041 h 1416723"/>
                <a:gd name="connsiteX223" fmla="*/ 445363 w 10137998"/>
                <a:gd name="connsiteY223" fmla="*/ 652127 h 1416723"/>
                <a:gd name="connsiteX224" fmla="*/ 512740 w 10137998"/>
                <a:gd name="connsiteY224" fmla="*/ 632978 h 1416723"/>
                <a:gd name="connsiteX225" fmla="*/ 580016 w 10137998"/>
                <a:gd name="connsiteY225" fmla="*/ 647065 h 1416723"/>
                <a:gd name="connsiteX226" fmla="*/ 608892 w 10137998"/>
                <a:gd name="connsiteY226" fmla="*/ 627914 h 1416723"/>
                <a:gd name="connsiteX227" fmla="*/ 685694 w 10137998"/>
                <a:gd name="connsiteY227" fmla="*/ 627513 h 1416723"/>
                <a:gd name="connsiteX228" fmla="*/ 671305 w 10137998"/>
                <a:gd name="connsiteY228" fmla="*/ 584050 h 1416723"/>
                <a:gd name="connsiteX229" fmla="*/ 608691 w 10137998"/>
                <a:gd name="connsiteY229" fmla="*/ 564498 h 1416723"/>
                <a:gd name="connsiteX230" fmla="*/ 541415 w 10137998"/>
                <a:gd name="connsiteY230" fmla="*/ 540485 h 1416723"/>
                <a:gd name="connsiteX231" fmla="*/ 498352 w 10137998"/>
                <a:gd name="connsiteY231" fmla="*/ 516371 h 1416723"/>
                <a:gd name="connsiteX232" fmla="*/ 455289 w 10137998"/>
                <a:gd name="connsiteY232" fmla="*/ 449095 h 1416723"/>
                <a:gd name="connsiteX233" fmla="*/ 431276 w 10137998"/>
                <a:gd name="connsiteY233" fmla="*/ 338655 h 1416723"/>
                <a:gd name="connsiteX234" fmla="*/ 502814 w 10137998"/>
                <a:gd name="connsiteY234" fmla="*/ 242503 h 1416723"/>
                <a:gd name="connsiteX235" fmla="*/ 531689 w 10137998"/>
                <a:gd name="connsiteY235" fmla="*/ 223252 h 1416723"/>
                <a:gd name="connsiteX236" fmla="*/ 637567 w 10137998"/>
                <a:gd name="connsiteY236" fmla="*/ 204002 h 141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</a:cxnLst>
              <a:rect l="l" t="t" r="r" b="b"/>
              <a:pathLst>
                <a:path w="10137998" h="1416723">
                  <a:moveTo>
                    <a:pt x="637567" y="204002"/>
                  </a:moveTo>
                  <a:cubicBezTo>
                    <a:pt x="664839" y="199190"/>
                    <a:pt x="676386" y="199110"/>
                    <a:pt x="695319" y="194377"/>
                  </a:cubicBezTo>
                  <a:cubicBezTo>
                    <a:pt x="715005" y="189455"/>
                    <a:pt x="753070" y="175126"/>
                    <a:pt x="753070" y="175126"/>
                  </a:cubicBezTo>
                  <a:cubicBezTo>
                    <a:pt x="762695" y="168709"/>
                    <a:pt x="770674" y="158476"/>
                    <a:pt x="781946" y="155875"/>
                  </a:cubicBezTo>
                  <a:cubicBezTo>
                    <a:pt x="813365" y="148625"/>
                    <a:pt x="846031" y="148468"/>
                    <a:pt x="878199" y="146250"/>
                  </a:cubicBezTo>
                  <a:cubicBezTo>
                    <a:pt x="939099" y="142050"/>
                    <a:pt x="1000119" y="139833"/>
                    <a:pt x="1061079" y="136625"/>
                  </a:cubicBezTo>
                  <a:cubicBezTo>
                    <a:pt x="1073913" y="133417"/>
                    <a:pt x="1086446" y="128576"/>
                    <a:pt x="1099580" y="127000"/>
                  </a:cubicBezTo>
                  <a:cubicBezTo>
                    <a:pt x="1166779" y="118936"/>
                    <a:pt x="1235670" y="110924"/>
                    <a:pt x="1301710" y="107749"/>
                  </a:cubicBezTo>
                  <a:cubicBezTo>
                    <a:pt x="1367750" y="104574"/>
                    <a:pt x="1435620" y="108677"/>
                    <a:pt x="1495820" y="107950"/>
                  </a:cubicBezTo>
                  <a:cubicBezTo>
                    <a:pt x="1556020" y="107223"/>
                    <a:pt x="1630248" y="104131"/>
                    <a:pt x="1662909" y="103387"/>
                  </a:cubicBezTo>
                  <a:cubicBezTo>
                    <a:pt x="1695570" y="102643"/>
                    <a:pt x="1678934" y="101040"/>
                    <a:pt x="1691784" y="103488"/>
                  </a:cubicBezTo>
                  <a:cubicBezTo>
                    <a:pt x="1704634" y="105936"/>
                    <a:pt x="1723092" y="117182"/>
                    <a:pt x="1740011" y="118076"/>
                  </a:cubicBezTo>
                  <a:cubicBezTo>
                    <a:pt x="1756930" y="118970"/>
                    <a:pt x="1770875" y="106387"/>
                    <a:pt x="1793301" y="108852"/>
                  </a:cubicBezTo>
                  <a:cubicBezTo>
                    <a:pt x="1815727" y="111317"/>
                    <a:pt x="1843689" y="128334"/>
                    <a:pt x="1874564" y="132865"/>
                  </a:cubicBezTo>
                  <a:cubicBezTo>
                    <a:pt x="1905439" y="137396"/>
                    <a:pt x="1948124" y="133693"/>
                    <a:pt x="1978554" y="136041"/>
                  </a:cubicBezTo>
                  <a:cubicBezTo>
                    <a:pt x="2008984" y="138389"/>
                    <a:pt x="2035213" y="142786"/>
                    <a:pt x="2057143" y="146952"/>
                  </a:cubicBezTo>
                  <a:cubicBezTo>
                    <a:pt x="2079073" y="151118"/>
                    <a:pt x="2096471" y="156293"/>
                    <a:pt x="2110132" y="161039"/>
                  </a:cubicBezTo>
                  <a:cubicBezTo>
                    <a:pt x="2123793" y="165785"/>
                    <a:pt x="2127879" y="171425"/>
                    <a:pt x="2139108" y="175427"/>
                  </a:cubicBezTo>
                  <a:cubicBezTo>
                    <a:pt x="2150337" y="179429"/>
                    <a:pt x="2147029" y="175477"/>
                    <a:pt x="2177509" y="185052"/>
                  </a:cubicBezTo>
                  <a:cubicBezTo>
                    <a:pt x="2207989" y="194627"/>
                    <a:pt x="2289887" y="223303"/>
                    <a:pt x="2321988" y="232878"/>
                  </a:cubicBezTo>
                  <a:cubicBezTo>
                    <a:pt x="2354089" y="242453"/>
                    <a:pt x="2354073" y="239295"/>
                    <a:pt x="2370115" y="242503"/>
                  </a:cubicBezTo>
                  <a:cubicBezTo>
                    <a:pt x="2475212" y="295050"/>
                    <a:pt x="2355307" y="227140"/>
                    <a:pt x="2427866" y="290629"/>
                  </a:cubicBezTo>
                  <a:cubicBezTo>
                    <a:pt x="2445278" y="305864"/>
                    <a:pt x="2485618" y="329130"/>
                    <a:pt x="2485618" y="329130"/>
                  </a:cubicBezTo>
                  <a:cubicBezTo>
                    <a:pt x="2492035" y="338755"/>
                    <a:pt x="2496688" y="349826"/>
                    <a:pt x="2504868" y="358006"/>
                  </a:cubicBezTo>
                  <a:cubicBezTo>
                    <a:pt x="2525415" y="378554"/>
                    <a:pt x="2544632" y="381359"/>
                    <a:pt x="2572245" y="386882"/>
                  </a:cubicBezTo>
                  <a:cubicBezTo>
                    <a:pt x="2591382" y="390709"/>
                    <a:pt x="2610946" y="392273"/>
                    <a:pt x="2629997" y="396507"/>
                  </a:cubicBezTo>
                  <a:cubicBezTo>
                    <a:pt x="2639901" y="398708"/>
                    <a:pt x="2648969" y="403931"/>
                    <a:pt x="2658873" y="406132"/>
                  </a:cubicBezTo>
                  <a:cubicBezTo>
                    <a:pt x="2677924" y="410366"/>
                    <a:pt x="2697573" y="411524"/>
                    <a:pt x="2716624" y="415758"/>
                  </a:cubicBezTo>
                  <a:cubicBezTo>
                    <a:pt x="2726528" y="417959"/>
                    <a:pt x="2735657" y="422922"/>
                    <a:pt x="2745500" y="425383"/>
                  </a:cubicBezTo>
                  <a:cubicBezTo>
                    <a:pt x="2761371" y="429351"/>
                    <a:pt x="2777656" y="431459"/>
                    <a:pt x="2793626" y="435008"/>
                  </a:cubicBezTo>
                  <a:cubicBezTo>
                    <a:pt x="2806540" y="437878"/>
                    <a:pt x="2819293" y="441425"/>
                    <a:pt x="2832127" y="444633"/>
                  </a:cubicBezTo>
                  <a:cubicBezTo>
                    <a:pt x="2984119" y="433777"/>
                    <a:pt x="2973880" y="428799"/>
                    <a:pt x="3140136" y="444633"/>
                  </a:cubicBezTo>
                  <a:cubicBezTo>
                    <a:pt x="3150236" y="445595"/>
                    <a:pt x="3158967" y="452824"/>
                    <a:pt x="3169011" y="454259"/>
                  </a:cubicBezTo>
                  <a:cubicBezTo>
                    <a:pt x="3204093" y="459271"/>
                    <a:pt x="3239596" y="460676"/>
                    <a:pt x="3274889" y="463884"/>
                  </a:cubicBezTo>
                  <a:cubicBezTo>
                    <a:pt x="3374685" y="488832"/>
                    <a:pt x="3321307" y="479421"/>
                    <a:pt x="3515521" y="463884"/>
                  </a:cubicBezTo>
                  <a:cubicBezTo>
                    <a:pt x="3534664" y="462353"/>
                    <a:pt x="3601364" y="438478"/>
                    <a:pt x="3611774" y="435008"/>
                  </a:cubicBezTo>
                  <a:cubicBezTo>
                    <a:pt x="3656168" y="420210"/>
                    <a:pt x="3630702" y="427372"/>
                    <a:pt x="3688776" y="415758"/>
                  </a:cubicBezTo>
                  <a:cubicBezTo>
                    <a:pt x="3740111" y="418966"/>
                    <a:pt x="3791362" y="426702"/>
                    <a:pt x="3842780" y="425383"/>
                  </a:cubicBezTo>
                  <a:cubicBezTo>
                    <a:pt x="3916828" y="423484"/>
                    <a:pt x="3990542" y="414312"/>
                    <a:pt x="4064161" y="406132"/>
                  </a:cubicBezTo>
                  <a:cubicBezTo>
                    <a:pt x="4077309" y="404671"/>
                    <a:pt x="4089613" y="398682"/>
                    <a:pt x="4102662" y="396507"/>
                  </a:cubicBezTo>
                  <a:cubicBezTo>
                    <a:pt x="4128177" y="392255"/>
                    <a:pt x="4153997" y="390090"/>
                    <a:pt x="4179664" y="386882"/>
                  </a:cubicBezTo>
                  <a:cubicBezTo>
                    <a:pt x="4523046" y="404954"/>
                    <a:pt x="4234032" y="386866"/>
                    <a:pt x="4458797" y="406132"/>
                  </a:cubicBezTo>
                  <a:lnTo>
                    <a:pt x="4699428" y="425383"/>
                  </a:lnTo>
                  <a:cubicBezTo>
                    <a:pt x="4767127" y="447948"/>
                    <a:pt x="4685976" y="423140"/>
                    <a:pt x="4814931" y="444633"/>
                  </a:cubicBezTo>
                  <a:cubicBezTo>
                    <a:pt x="4824939" y="446301"/>
                    <a:pt x="4833799" y="452591"/>
                    <a:pt x="4843807" y="454259"/>
                  </a:cubicBezTo>
                  <a:cubicBezTo>
                    <a:pt x="4872465" y="459035"/>
                    <a:pt x="4901559" y="460676"/>
                    <a:pt x="4930435" y="463884"/>
                  </a:cubicBezTo>
                  <a:cubicBezTo>
                    <a:pt x="4958871" y="478101"/>
                    <a:pt x="4986343" y="493169"/>
                    <a:pt x="5017062" y="502385"/>
                  </a:cubicBezTo>
                  <a:cubicBezTo>
                    <a:pt x="5032732" y="507086"/>
                    <a:pt x="5049317" y="508042"/>
                    <a:pt x="5065188" y="512010"/>
                  </a:cubicBezTo>
                  <a:cubicBezTo>
                    <a:pt x="5075031" y="514471"/>
                    <a:pt x="5084439" y="518427"/>
                    <a:pt x="5094064" y="521635"/>
                  </a:cubicBezTo>
                  <a:cubicBezTo>
                    <a:pt x="5125067" y="513885"/>
                    <a:pt x="5143964" y="512118"/>
                    <a:pt x="5171066" y="492760"/>
                  </a:cubicBezTo>
                  <a:cubicBezTo>
                    <a:pt x="5182143" y="484848"/>
                    <a:pt x="5186932" y="467887"/>
                    <a:pt x="5199942" y="463884"/>
                  </a:cubicBezTo>
                  <a:cubicBezTo>
                    <a:pt x="5230760" y="454401"/>
                    <a:pt x="5264148" y="457820"/>
                    <a:pt x="5296195" y="454259"/>
                  </a:cubicBezTo>
                  <a:cubicBezTo>
                    <a:pt x="5321904" y="451402"/>
                    <a:pt x="5347557" y="448052"/>
                    <a:pt x="5373197" y="444633"/>
                  </a:cubicBezTo>
                  <a:cubicBezTo>
                    <a:pt x="5395685" y="441635"/>
                    <a:pt x="5417965" y="436892"/>
                    <a:pt x="5440574" y="435008"/>
                  </a:cubicBezTo>
                  <a:cubicBezTo>
                    <a:pt x="5531967" y="427392"/>
                    <a:pt x="5746955" y="419177"/>
                    <a:pt x="5825584" y="415758"/>
                  </a:cubicBezTo>
                  <a:cubicBezTo>
                    <a:pt x="5848043" y="412549"/>
                    <a:pt x="5870715" y="410581"/>
                    <a:pt x="5892961" y="406132"/>
                  </a:cubicBezTo>
                  <a:cubicBezTo>
                    <a:pt x="5902910" y="404142"/>
                    <a:pt x="5911691" y="396507"/>
                    <a:pt x="5921837" y="396507"/>
                  </a:cubicBezTo>
                  <a:cubicBezTo>
                    <a:pt x="6018143" y="396507"/>
                    <a:pt x="6114342" y="402924"/>
                    <a:pt x="6210595" y="406132"/>
                  </a:cubicBezTo>
                  <a:cubicBezTo>
                    <a:pt x="6260477" y="410289"/>
                    <a:pt x="6334533" y="431733"/>
                    <a:pt x="6383849" y="396507"/>
                  </a:cubicBezTo>
                  <a:cubicBezTo>
                    <a:pt x="6392105" y="390610"/>
                    <a:pt x="6387137" y="375554"/>
                    <a:pt x="6393475" y="367631"/>
                  </a:cubicBezTo>
                  <a:cubicBezTo>
                    <a:pt x="6400701" y="358598"/>
                    <a:pt x="6412725" y="354798"/>
                    <a:pt x="6422350" y="348381"/>
                  </a:cubicBezTo>
                  <a:cubicBezTo>
                    <a:pt x="6473686" y="271378"/>
                    <a:pt x="6406308" y="364423"/>
                    <a:pt x="6470477" y="300254"/>
                  </a:cubicBezTo>
                  <a:cubicBezTo>
                    <a:pt x="6478657" y="292074"/>
                    <a:pt x="6481656" y="288958"/>
                    <a:pt x="6489727" y="271379"/>
                  </a:cubicBezTo>
                  <a:cubicBezTo>
                    <a:pt x="6497798" y="253800"/>
                    <a:pt x="6499653" y="207612"/>
                    <a:pt x="6518904" y="194778"/>
                  </a:cubicBezTo>
                  <a:cubicBezTo>
                    <a:pt x="6556223" y="169899"/>
                    <a:pt x="6565379" y="217286"/>
                    <a:pt x="6605230" y="204002"/>
                  </a:cubicBezTo>
                  <a:cubicBezTo>
                    <a:pt x="6614855" y="197585"/>
                    <a:pt x="6623535" y="189449"/>
                    <a:pt x="6634106" y="184751"/>
                  </a:cubicBezTo>
                  <a:cubicBezTo>
                    <a:pt x="6652649" y="176510"/>
                    <a:pt x="6691858" y="165501"/>
                    <a:pt x="6691858" y="165501"/>
                  </a:cubicBezTo>
                  <a:cubicBezTo>
                    <a:pt x="6701483" y="159084"/>
                    <a:pt x="6710101" y="150807"/>
                    <a:pt x="6720734" y="146250"/>
                  </a:cubicBezTo>
                  <a:cubicBezTo>
                    <a:pt x="6732893" y="141039"/>
                    <a:pt x="6746515" y="140259"/>
                    <a:pt x="6759235" y="136625"/>
                  </a:cubicBezTo>
                  <a:cubicBezTo>
                    <a:pt x="6768990" y="133838"/>
                    <a:pt x="6761549" y="138956"/>
                    <a:pt x="6788110" y="127000"/>
                  </a:cubicBezTo>
                  <a:cubicBezTo>
                    <a:pt x="6814671" y="115044"/>
                    <a:pt x="6869565" y="79241"/>
                    <a:pt x="6918602" y="64887"/>
                  </a:cubicBezTo>
                  <a:cubicBezTo>
                    <a:pt x="6967639" y="50533"/>
                    <a:pt x="7036671" y="47274"/>
                    <a:pt x="7082333" y="40874"/>
                  </a:cubicBezTo>
                  <a:lnTo>
                    <a:pt x="7192572" y="26485"/>
                  </a:lnTo>
                  <a:cubicBezTo>
                    <a:pt x="7245444" y="20102"/>
                    <a:pt x="7328981" y="5781"/>
                    <a:pt x="7399566" y="2573"/>
                  </a:cubicBezTo>
                  <a:cubicBezTo>
                    <a:pt x="7416659" y="-3124"/>
                    <a:pt x="7438743" y="2423"/>
                    <a:pt x="7485992" y="2373"/>
                  </a:cubicBezTo>
                  <a:cubicBezTo>
                    <a:pt x="7533241" y="2323"/>
                    <a:pt x="7625308" y="5481"/>
                    <a:pt x="7683059" y="2272"/>
                  </a:cubicBezTo>
                  <a:cubicBezTo>
                    <a:pt x="7699263" y="-429"/>
                    <a:pt x="7744187" y="16376"/>
                    <a:pt x="7789138" y="21122"/>
                  </a:cubicBezTo>
                  <a:cubicBezTo>
                    <a:pt x="7834089" y="25868"/>
                    <a:pt x="7898224" y="27539"/>
                    <a:pt x="7952767" y="30747"/>
                  </a:cubicBezTo>
                  <a:cubicBezTo>
                    <a:pt x="8038081" y="59186"/>
                    <a:pt x="7990351" y="47757"/>
                    <a:pt x="8097146" y="59623"/>
                  </a:cubicBezTo>
                  <a:cubicBezTo>
                    <a:pt x="8106771" y="62831"/>
                    <a:pt x="8116234" y="66578"/>
                    <a:pt x="8126022" y="69248"/>
                  </a:cubicBezTo>
                  <a:cubicBezTo>
                    <a:pt x="8151547" y="76209"/>
                    <a:pt x="8179360" y="76667"/>
                    <a:pt x="8203024" y="88499"/>
                  </a:cubicBezTo>
                  <a:cubicBezTo>
                    <a:pt x="8215858" y="94916"/>
                    <a:pt x="8227729" y="103807"/>
                    <a:pt x="8241525" y="107749"/>
                  </a:cubicBezTo>
                  <a:cubicBezTo>
                    <a:pt x="8397976" y="152449"/>
                    <a:pt x="8286941" y="109824"/>
                    <a:pt x="8376279" y="136625"/>
                  </a:cubicBezTo>
                  <a:cubicBezTo>
                    <a:pt x="8395715" y="142456"/>
                    <a:pt x="8414344" y="150954"/>
                    <a:pt x="8434030" y="155875"/>
                  </a:cubicBezTo>
                  <a:lnTo>
                    <a:pt x="8511033" y="175126"/>
                  </a:lnTo>
                  <a:cubicBezTo>
                    <a:pt x="8520658" y="184751"/>
                    <a:pt x="8528831" y="196090"/>
                    <a:pt x="8539908" y="204002"/>
                  </a:cubicBezTo>
                  <a:cubicBezTo>
                    <a:pt x="8579518" y="232295"/>
                    <a:pt x="8581733" y="212554"/>
                    <a:pt x="8616910" y="252128"/>
                  </a:cubicBezTo>
                  <a:cubicBezTo>
                    <a:pt x="8652211" y="291842"/>
                    <a:pt x="8651965" y="299543"/>
                    <a:pt x="8665037" y="338755"/>
                  </a:cubicBezTo>
                  <a:cubicBezTo>
                    <a:pt x="8661828" y="370839"/>
                    <a:pt x="8660314" y="403139"/>
                    <a:pt x="8655411" y="435008"/>
                  </a:cubicBezTo>
                  <a:cubicBezTo>
                    <a:pt x="8653868" y="445036"/>
                    <a:pt x="8652960" y="456710"/>
                    <a:pt x="8645786" y="463884"/>
                  </a:cubicBezTo>
                  <a:cubicBezTo>
                    <a:pt x="8638612" y="471058"/>
                    <a:pt x="8626535" y="470301"/>
                    <a:pt x="8616910" y="473509"/>
                  </a:cubicBezTo>
                  <a:cubicBezTo>
                    <a:pt x="8610493" y="483134"/>
                    <a:pt x="8595758" y="490974"/>
                    <a:pt x="8597660" y="502385"/>
                  </a:cubicBezTo>
                  <a:cubicBezTo>
                    <a:pt x="8602551" y="531729"/>
                    <a:pt x="8657693" y="538421"/>
                    <a:pt x="8665037" y="540886"/>
                  </a:cubicBezTo>
                  <a:cubicBezTo>
                    <a:pt x="8672381" y="543351"/>
                    <a:pt x="8623996" y="518695"/>
                    <a:pt x="8641726" y="517174"/>
                  </a:cubicBezTo>
                  <a:cubicBezTo>
                    <a:pt x="8659456" y="515653"/>
                    <a:pt x="8723687" y="515853"/>
                    <a:pt x="8771416" y="531762"/>
                  </a:cubicBezTo>
                  <a:cubicBezTo>
                    <a:pt x="8793875" y="528554"/>
                    <a:pt x="8833797" y="516648"/>
                    <a:pt x="8867368" y="512612"/>
                  </a:cubicBezTo>
                  <a:cubicBezTo>
                    <a:pt x="8900939" y="508576"/>
                    <a:pt x="8945606" y="508426"/>
                    <a:pt x="8972844" y="507548"/>
                  </a:cubicBezTo>
                  <a:cubicBezTo>
                    <a:pt x="9000082" y="506671"/>
                    <a:pt x="8997075" y="506603"/>
                    <a:pt x="9030797" y="507347"/>
                  </a:cubicBezTo>
                  <a:cubicBezTo>
                    <a:pt x="9064519" y="508091"/>
                    <a:pt x="9127050" y="515218"/>
                    <a:pt x="9175176" y="512010"/>
                  </a:cubicBezTo>
                  <a:cubicBezTo>
                    <a:pt x="9242116" y="514920"/>
                    <a:pt x="9395310" y="516615"/>
                    <a:pt x="9483184" y="531261"/>
                  </a:cubicBezTo>
                  <a:cubicBezTo>
                    <a:pt x="9493192" y="532929"/>
                    <a:pt x="9502304" y="538099"/>
                    <a:pt x="9512060" y="540886"/>
                  </a:cubicBezTo>
                  <a:cubicBezTo>
                    <a:pt x="9524780" y="544520"/>
                    <a:pt x="9537841" y="546877"/>
                    <a:pt x="9550561" y="550511"/>
                  </a:cubicBezTo>
                  <a:cubicBezTo>
                    <a:pt x="9560317" y="553298"/>
                    <a:pt x="9569594" y="557676"/>
                    <a:pt x="9579437" y="560137"/>
                  </a:cubicBezTo>
                  <a:cubicBezTo>
                    <a:pt x="9595308" y="564105"/>
                    <a:pt x="9611780" y="565458"/>
                    <a:pt x="9627563" y="569762"/>
                  </a:cubicBezTo>
                  <a:cubicBezTo>
                    <a:pt x="9647140" y="575101"/>
                    <a:pt x="9666064" y="582595"/>
                    <a:pt x="9685315" y="589012"/>
                  </a:cubicBezTo>
                  <a:lnTo>
                    <a:pt x="9771942" y="617888"/>
                  </a:lnTo>
                  <a:lnTo>
                    <a:pt x="9800818" y="627513"/>
                  </a:lnTo>
                  <a:cubicBezTo>
                    <a:pt x="9810443" y="630722"/>
                    <a:pt x="9819851" y="634678"/>
                    <a:pt x="9829694" y="637139"/>
                  </a:cubicBezTo>
                  <a:cubicBezTo>
                    <a:pt x="9887128" y="651497"/>
                    <a:pt x="9855146" y="644589"/>
                    <a:pt x="9925946" y="656389"/>
                  </a:cubicBezTo>
                  <a:cubicBezTo>
                    <a:pt x="10000971" y="693903"/>
                    <a:pt x="9954303" y="665495"/>
                    <a:pt x="10051075" y="762267"/>
                  </a:cubicBezTo>
                  <a:lnTo>
                    <a:pt x="10108826" y="820019"/>
                  </a:lnTo>
                  <a:cubicBezTo>
                    <a:pt x="10112034" y="829644"/>
                    <a:pt x="10113914" y="839819"/>
                    <a:pt x="10118451" y="848894"/>
                  </a:cubicBezTo>
                  <a:cubicBezTo>
                    <a:pt x="10123625" y="859241"/>
                    <a:pt x="10135800" y="866359"/>
                    <a:pt x="10137702" y="877770"/>
                  </a:cubicBezTo>
                  <a:cubicBezTo>
                    <a:pt x="10139370" y="887778"/>
                    <a:pt x="10133705" y="898204"/>
                    <a:pt x="10128077" y="906646"/>
                  </a:cubicBezTo>
                  <a:cubicBezTo>
                    <a:pt x="10113254" y="928880"/>
                    <a:pt x="10091633" y="940567"/>
                    <a:pt x="10070325" y="954772"/>
                  </a:cubicBezTo>
                  <a:cubicBezTo>
                    <a:pt x="10015159" y="1037524"/>
                    <a:pt x="10088614" y="940142"/>
                    <a:pt x="10022199" y="993273"/>
                  </a:cubicBezTo>
                  <a:cubicBezTo>
                    <a:pt x="10013166" y="1000500"/>
                    <a:pt x="10011654" y="1014531"/>
                    <a:pt x="10002948" y="1022149"/>
                  </a:cubicBezTo>
                  <a:cubicBezTo>
                    <a:pt x="9962213" y="1057792"/>
                    <a:pt x="9955982" y="1057055"/>
                    <a:pt x="9916321" y="1070275"/>
                  </a:cubicBezTo>
                  <a:cubicBezTo>
                    <a:pt x="9906696" y="1076692"/>
                    <a:pt x="9898016" y="1084828"/>
                    <a:pt x="9887445" y="1089526"/>
                  </a:cubicBezTo>
                  <a:cubicBezTo>
                    <a:pt x="9846270" y="1107826"/>
                    <a:pt x="9830392" y="1107203"/>
                    <a:pt x="9791193" y="1118402"/>
                  </a:cubicBezTo>
                  <a:cubicBezTo>
                    <a:pt x="9781437" y="1121189"/>
                    <a:pt x="9792914" y="1118452"/>
                    <a:pt x="9762317" y="1128027"/>
                  </a:cubicBezTo>
                  <a:cubicBezTo>
                    <a:pt x="9731720" y="1137602"/>
                    <a:pt x="9684447" y="1171333"/>
                    <a:pt x="9607611" y="1175853"/>
                  </a:cubicBezTo>
                  <a:cubicBezTo>
                    <a:pt x="9588360" y="1179061"/>
                    <a:pt x="9543743" y="1195764"/>
                    <a:pt x="9516522" y="1204528"/>
                  </a:cubicBezTo>
                  <a:cubicBezTo>
                    <a:pt x="9489301" y="1213292"/>
                    <a:pt x="9468312" y="1225232"/>
                    <a:pt x="9444282" y="1228440"/>
                  </a:cubicBezTo>
                  <a:cubicBezTo>
                    <a:pt x="9420252" y="1231648"/>
                    <a:pt x="9409883" y="1222157"/>
                    <a:pt x="9372343" y="1223778"/>
                  </a:cubicBezTo>
                  <a:cubicBezTo>
                    <a:pt x="9334803" y="1225399"/>
                    <a:pt x="9247917" y="1234958"/>
                    <a:pt x="9219041" y="1238167"/>
                  </a:cubicBezTo>
                  <a:cubicBezTo>
                    <a:pt x="8979641" y="1263992"/>
                    <a:pt x="8879892" y="1256573"/>
                    <a:pt x="8761891" y="1252654"/>
                  </a:cubicBezTo>
                  <a:cubicBezTo>
                    <a:pt x="8643890" y="1248735"/>
                    <a:pt x="8594652" y="1227321"/>
                    <a:pt x="8511033" y="1214654"/>
                  </a:cubicBezTo>
                  <a:cubicBezTo>
                    <a:pt x="8498199" y="1221071"/>
                    <a:pt x="8484835" y="1226523"/>
                    <a:pt x="8472531" y="1233905"/>
                  </a:cubicBezTo>
                  <a:cubicBezTo>
                    <a:pt x="8452692" y="1245808"/>
                    <a:pt x="8436729" y="1265090"/>
                    <a:pt x="8414780" y="1272406"/>
                  </a:cubicBezTo>
                  <a:cubicBezTo>
                    <a:pt x="8345545" y="1295483"/>
                    <a:pt x="8432005" y="1267484"/>
                    <a:pt x="8347403" y="1291657"/>
                  </a:cubicBezTo>
                  <a:cubicBezTo>
                    <a:pt x="8337647" y="1294444"/>
                    <a:pt x="8362818" y="1290120"/>
                    <a:pt x="8318527" y="1301282"/>
                  </a:cubicBezTo>
                  <a:cubicBezTo>
                    <a:pt x="8274236" y="1312444"/>
                    <a:pt x="8149776" y="1356012"/>
                    <a:pt x="8081655" y="1358632"/>
                  </a:cubicBezTo>
                  <a:cubicBezTo>
                    <a:pt x="8062404" y="1361841"/>
                    <a:pt x="8003140" y="1375335"/>
                    <a:pt x="7933416" y="1382546"/>
                  </a:cubicBezTo>
                  <a:cubicBezTo>
                    <a:pt x="7863692" y="1389757"/>
                    <a:pt x="7804375" y="1391820"/>
                    <a:pt x="7663308" y="1401896"/>
                  </a:cubicBezTo>
                  <a:cubicBezTo>
                    <a:pt x="7534799" y="1434025"/>
                    <a:pt x="7418440" y="1404294"/>
                    <a:pt x="7326524" y="1401896"/>
                  </a:cubicBezTo>
                  <a:cubicBezTo>
                    <a:pt x="7234608" y="1399498"/>
                    <a:pt x="7176539" y="1393908"/>
                    <a:pt x="7111811" y="1387508"/>
                  </a:cubicBezTo>
                  <a:cubicBezTo>
                    <a:pt x="7047083" y="1381108"/>
                    <a:pt x="7006025" y="1368344"/>
                    <a:pt x="6938154" y="1363496"/>
                  </a:cubicBezTo>
                  <a:cubicBezTo>
                    <a:pt x="6806278" y="1330524"/>
                    <a:pt x="6777082" y="1333199"/>
                    <a:pt x="6735222" y="1325195"/>
                  </a:cubicBezTo>
                  <a:cubicBezTo>
                    <a:pt x="6693362" y="1317191"/>
                    <a:pt x="6700639" y="1317900"/>
                    <a:pt x="6686995" y="1315469"/>
                  </a:cubicBezTo>
                  <a:cubicBezTo>
                    <a:pt x="6673351" y="1313038"/>
                    <a:pt x="6663776" y="1314642"/>
                    <a:pt x="6653357" y="1310606"/>
                  </a:cubicBezTo>
                  <a:cubicBezTo>
                    <a:pt x="6642938" y="1306570"/>
                    <a:pt x="6638125" y="1296928"/>
                    <a:pt x="6624481" y="1291255"/>
                  </a:cubicBezTo>
                  <a:cubicBezTo>
                    <a:pt x="6610837" y="1285582"/>
                    <a:pt x="6588310" y="1283017"/>
                    <a:pt x="6571491" y="1276567"/>
                  </a:cubicBezTo>
                  <a:cubicBezTo>
                    <a:pt x="6554672" y="1270117"/>
                    <a:pt x="6537161" y="1265338"/>
                    <a:pt x="6523567" y="1252554"/>
                  </a:cubicBezTo>
                  <a:cubicBezTo>
                    <a:pt x="6509973" y="1239770"/>
                    <a:pt x="6501918" y="1209490"/>
                    <a:pt x="6489928" y="1199865"/>
                  </a:cubicBezTo>
                  <a:cubicBezTo>
                    <a:pt x="6477938" y="1190240"/>
                    <a:pt x="6462029" y="1198094"/>
                    <a:pt x="6451627" y="1194802"/>
                  </a:cubicBezTo>
                  <a:cubicBezTo>
                    <a:pt x="6441225" y="1191510"/>
                    <a:pt x="6437139" y="1192948"/>
                    <a:pt x="6427514" y="1180114"/>
                  </a:cubicBezTo>
                  <a:cubicBezTo>
                    <a:pt x="6411713" y="1132709"/>
                    <a:pt x="6388470" y="1109136"/>
                    <a:pt x="6369963" y="1079600"/>
                  </a:cubicBezTo>
                  <a:cubicBezTo>
                    <a:pt x="6351456" y="1050064"/>
                    <a:pt x="6341430" y="1018891"/>
                    <a:pt x="6316473" y="1002899"/>
                  </a:cubicBezTo>
                  <a:cubicBezTo>
                    <a:pt x="6291516" y="986907"/>
                    <a:pt x="6252304" y="990065"/>
                    <a:pt x="6220220" y="983648"/>
                  </a:cubicBezTo>
                  <a:cubicBezTo>
                    <a:pt x="6210595" y="977231"/>
                    <a:pt x="6202424" y="967722"/>
                    <a:pt x="6191344" y="964398"/>
                  </a:cubicBezTo>
                  <a:cubicBezTo>
                    <a:pt x="6133383" y="947009"/>
                    <a:pt x="6114551" y="956117"/>
                    <a:pt x="6056590" y="964398"/>
                  </a:cubicBezTo>
                  <a:cubicBezTo>
                    <a:pt x="5987864" y="987306"/>
                    <a:pt x="6044298" y="977154"/>
                    <a:pt x="5998538" y="1007661"/>
                  </a:cubicBezTo>
                  <a:cubicBezTo>
                    <a:pt x="5968032" y="1053419"/>
                    <a:pt x="6026796" y="1046462"/>
                    <a:pt x="6031475" y="1065713"/>
                  </a:cubicBezTo>
                  <a:cubicBezTo>
                    <a:pt x="6036154" y="1084964"/>
                    <a:pt x="6032996" y="1101600"/>
                    <a:pt x="6026612" y="1123165"/>
                  </a:cubicBezTo>
                  <a:cubicBezTo>
                    <a:pt x="6020229" y="1144730"/>
                    <a:pt x="6021866" y="1169519"/>
                    <a:pt x="5993174" y="1195103"/>
                  </a:cubicBezTo>
                  <a:cubicBezTo>
                    <a:pt x="5964482" y="1220687"/>
                    <a:pt x="5887204" y="1261452"/>
                    <a:pt x="5854460" y="1276667"/>
                  </a:cubicBezTo>
                  <a:cubicBezTo>
                    <a:pt x="5821716" y="1291882"/>
                    <a:pt x="5815959" y="1280737"/>
                    <a:pt x="5796708" y="1286393"/>
                  </a:cubicBezTo>
                  <a:cubicBezTo>
                    <a:pt x="5777458" y="1292050"/>
                    <a:pt x="5759745" y="1302568"/>
                    <a:pt x="5738957" y="1310606"/>
                  </a:cubicBezTo>
                  <a:cubicBezTo>
                    <a:pt x="5718169" y="1318644"/>
                    <a:pt x="5700840" y="1326582"/>
                    <a:pt x="5671981" y="1334620"/>
                  </a:cubicBezTo>
                  <a:cubicBezTo>
                    <a:pt x="5643122" y="1342658"/>
                    <a:pt x="5611380" y="1349225"/>
                    <a:pt x="5565802" y="1358833"/>
                  </a:cubicBezTo>
                  <a:cubicBezTo>
                    <a:pt x="5520224" y="1368441"/>
                    <a:pt x="5484530" y="1383506"/>
                    <a:pt x="5398513" y="1392271"/>
                  </a:cubicBezTo>
                  <a:cubicBezTo>
                    <a:pt x="5312496" y="1401036"/>
                    <a:pt x="5238994" y="1408213"/>
                    <a:pt x="5049697" y="1411421"/>
                  </a:cubicBezTo>
                  <a:cubicBezTo>
                    <a:pt x="4991945" y="1417838"/>
                    <a:pt x="4865697" y="1411571"/>
                    <a:pt x="4809767" y="1411621"/>
                  </a:cubicBezTo>
                  <a:cubicBezTo>
                    <a:pt x="4753837" y="1411671"/>
                    <a:pt x="4758174" y="1414070"/>
                    <a:pt x="4714117" y="1411722"/>
                  </a:cubicBezTo>
                  <a:lnTo>
                    <a:pt x="4545424" y="1397534"/>
                  </a:lnTo>
                  <a:cubicBezTo>
                    <a:pt x="4523246" y="1393838"/>
                    <a:pt x="4482491" y="1390131"/>
                    <a:pt x="4458797" y="1378284"/>
                  </a:cubicBezTo>
                  <a:cubicBezTo>
                    <a:pt x="4384161" y="1340966"/>
                    <a:pt x="4473625" y="1373601"/>
                    <a:pt x="4401045" y="1349408"/>
                  </a:cubicBezTo>
                  <a:cubicBezTo>
                    <a:pt x="4394628" y="1339783"/>
                    <a:pt x="4390610" y="1354731"/>
                    <a:pt x="4381795" y="1353870"/>
                  </a:cubicBezTo>
                  <a:cubicBezTo>
                    <a:pt x="4372980" y="1353009"/>
                    <a:pt x="4360956" y="1347469"/>
                    <a:pt x="4348156" y="1344244"/>
                  </a:cubicBezTo>
                  <a:cubicBezTo>
                    <a:pt x="4335356" y="1341019"/>
                    <a:pt x="4317810" y="1340125"/>
                    <a:pt x="4304993" y="1334519"/>
                  </a:cubicBezTo>
                  <a:cubicBezTo>
                    <a:pt x="4292176" y="1328913"/>
                    <a:pt x="4291315" y="1320231"/>
                    <a:pt x="4271254" y="1310606"/>
                  </a:cubicBezTo>
                  <a:cubicBezTo>
                    <a:pt x="4251193" y="1300981"/>
                    <a:pt x="4207846" y="1287980"/>
                    <a:pt x="4184627" y="1276767"/>
                  </a:cubicBezTo>
                  <a:cubicBezTo>
                    <a:pt x="4161408" y="1265554"/>
                    <a:pt x="4149585" y="1254509"/>
                    <a:pt x="4131939" y="1243330"/>
                  </a:cubicBezTo>
                  <a:cubicBezTo>
                    <a:pt x="4114293" y="1232151"/>
                    <a:pt x="4104416" y="1219316"/>
                    <a:pt x="4078749" y="1209691"/>
                  </a:cubicBezTo>
                  <a:cubicBezTo>
                    <a:pt x="4016821" y="1147763"/>
                    <a:pt x="4033355" y="1058420"/>
                    <a:pt x="4030924" y="1022350"/>
                  </a:cubicBezTo>
                  <a:cubicBezTo>
                    <a:pt x="4028493" y="986280"/>
                    <a:pt x="4069868" y="999013"/>
                    <a:pt x="4064161" y="993273"/>
                  </a:cubicBezTo>
                  <a:cubicBezTo>
                    <a:pt x="4058454" y="987533"/>
                    <a:pt x="4015157" y="990408"/>
                    <a:pt x="3996684" y="987910"/>
                  </a:cubicBezTo>
                  <a:cubicBezTo>
                    <a:pt x="3978211" y="985412"/>
                    <a:pt x="3969362" y="981493"/>
                    <a:pt x="3953320" y="978285"/>
                  </a:cubicBezTo>
                  <a:cubicBezTo>
                    <a:pt x="3943695" y="971868"/>
                    <a:pt x="3891725" y="972628"/>
                    <a:pt x="3829194" y="963796"/>
                  </a:cubicBezTo>
                  <a:cubicBezTo>
                    <a:pt x="3766663" y="954964"/>
                    <a:pt x="3678569" y="932469"/>
                    <a:pt x="3578135" y="925295"/>
                  </a:cubicBezTo>
                  <a:cubicBezTo>
                    <a:pt x="3477578" y="902949"/>
                    <a:pt x="3423287" y="866441"/>
                    <a:pt x="3380767" y="858520"/>
                  </a:cubicBezTo>
                  <a:cubicBezTo>
                    <a:pt x="3338247" y="850599"/>
                    <a:pt x="3323016" y="877770"/>
                    <a:pt x="3323016" y="877770"/>
                  </a:cubicBezTo>
                  <a:cubicBezTo>
                    <a:pt x="3240261" y="932941"/>
                    <a:pt x="3344965" y="866795"/>
                    <a:pt x="3265264" y="906646"/>
                  </a:cubicBezTo>
                  <a:cubicBezTo>
                    <a:pt x="3254917" y="911819"/>
                    <a:pt x="3246959" y="921199"/>
                    <a:pt x="3236388" y="925897"/>
                  </a:cubicBezTo>
                  <a:cubicBezTo>
                    <a:pt x="3217845" y="934138"/>
                    <a:pt x="3198323" y="940225"/>
                    <a:pt x="3178637" y="945147"/>
                  </a:cubicBezTo>
                  <a:cubicBezTo>
                    <a:pt x="3152970" y="951564"/>
                    <a:pt x="3127826" y="960656"/>
                    <a:pt x="3101635" y="964398"/>
                  </a:cubicBezTo>
                  <a:cubicBezTo>
                    <a:pt x="3027597" y="974975"/>
                    <a:pt x="3028503" y="975561"/>
                    <a:pt x="2947630" y="983648"/>
                  </a:cubicBezTo>
                  <a:cubicBezTo>
                    <a:pt x="2789963" y="999414"/>
                    <a:pt x="2813386" y="994408"/>
                    <a:pt x="2601121" y="1002899"/>
                  </a:cubicBezTo>
                  <a:lnTo>
                    <a:pt x="2273862" y="993273"/>
                  </a:lnTo>
                  <a:cubicBezTo>
                    <a:pt x="2251202" y="992168"/>
                    <a:pt x="2229172" y="983648"/>
                    <a:pt x="2206485" y="983648"/>
                  </a:cubicBezTo>
                  <a:cubicBezTo>
                    <a:pt x="2161453" y="983648"/>
                    <a:pt x="2116649" y="990065"/>
                    <a:pt x="2071731" y="993273"/>
                  </a:cubicBezTo>
                  <a:cubicBezTo>
                    <a:pt x="2052481" y="999690"/>
                    <a:pt x="2030864" y="1001268"/>
                    <a:pt x="2013980" y="1012524"/>
                  </a:cubicBezTo>
                  <a:cubicBezTo>
                    <a:pt x="1990046" y="1028479"/>
                    <a:pt x="1974512" y="1040559"/>
                    <a:pt x="1946603" y="1051025"/>
                  </a:cubicBezTo>
                  <a:cubicBezTo>
                    <a:pt x="1931069" y="1056850"/>
                    <a:pt x="1873042" y="1067662"/>
                    <a:pt x="1859976" y="1070275"/>
                  </a:cubicBezTo>
                  <a:cubicBezTo>
                    <a:pt x="1850351" y="1079900"/>
                    <a:pt x="1842919" y="1092397"/>
                    <a:pt x="1831100" y="1099151"/>
                  </a:cubicBezTo>
                  <a:cubicBezTo>
                    <a:pt x="1819614" y="1105714"/>
                    <a:pt x="1805319" y="1105143"/>
                    <a:pt x="1792599" y="1108777"/>
                  </a:cubicBezTo>
                  <a:cubicBezTo>
                    <a:pt x="1763254" y="1117161"/>
                    <a:pt x="1757815" y="1123013"/>
                    <a:pt x="1725222" y="1128027"/>
                  </a:cubicBezTo>
                  <a:cubicBezTo>
                    <a:pt x="1696506" y="1132445"/>
                    <a:pt x="1667471" y="1134444"/>
                    <a:pt x="1638595" y="1137652"/>
                  </a:cubicBezTo>
                  <a:cubicBezTo>
                    <a:pt x="1567318" y="1155473"/>
                    <a:pt x="1628239" y="1141882"/>
                    <a:pt x="1523091" y="1156903"/>
                  </a:cubicBezTo>
                  <a:cubicBezTo>
                    <a:pt x="1387889" y="1176217"/>
                    <a:pt x="1561940" y="1157746"/>
                    <a:pt x="1359462" y="1176153"/>
                  </a:cubicBezTo>
                  <a:cubicBezTo>
                    <a:pt x="1213056" y="1205437"/>
                    <a:pt x="1383363" y="1174059"/>
                    <a:pt x="1041828" y="1195404"/>
                  </a:cubicBezTo>
                  <a:cubicBezTo>
                    <a:pt x="1028625" y="1196229"/>
                    <a:pt x="1016475" y="1203568"/>
                    <a:pt x="1003327" y="1205029"/>
                  </a:cubicBezTo>
                  <a:cubicBezTo>
                    <a:pt x="958570" y="1210002"/>
                    <a:pt x="913492" y="1211446"/>
                    <a:pt x="868574" y="1214654"/>
                  </a:cubicBezTo>
                  <a:cubicBezTo>
                    <a:pt x="781946" y="1211446"/>
                    <a:pt x="752348" y="1210610"/>
                    <a:pt x="665841" y="1205029"/>
                  </a:cubicBezTo>
                  <a:cubicBezTo>
                    <a:pt x="636302" y="1203123"/>
                    <a:pt x="571695" y="1190592"/>
                    <a:pt x="541315" y="1185779"/>
                  </a:cubicBezTo>
                  <a:cubicBezTo>
                    <a:pt x="510935" y="1180966"/>
                    <a:pt x="502420" y="1181182"/>
                    <a:pt x="483563" y="1176153"/>
                  </a:cubicBezTo>
                  <a:cubicBezTo>
                    <a:pt x="279259" y="1121672"/>
                    <a:pt x="481691" y="1164230"/>
                    <a:pt x="348809" y="1137652"/>
                  </a:cubicBezTo>
                  <a:cubicBezTo>
                    <a:pt x="335975" y="1131235"/>
                    <a:pt x="322766" y="1125521"/>
                    <a:pt x="310308" y="1118402"/>
                  </a:cubicBezTo>
                  <a:cubicBezTo>
                    <a:pt x="300264" y="1112663"/>
                    <a:pt x="292264" y="1103213"/>
                    <a:pt x="281433" y="1099151"/>
                  </a:cubicBezTo>
                  <a:cubicBezTo>
                    <a:pt x="266115" y="1093407"/>
                    <a:pt x="249276" y="1093075"/>
                    <a:pt x="233306" y="1089526"/>
                  </a:cubicBezTo>
                  <a:cubicBezTo>
                    <a:pt x="220392" y="1086656"/>
                    <a:pt x="207476" y="1083702"/>
                    <a:pt x="194805" y="1079901"/>
                  </a:cubicBezTo>
                  <a:cubicBezTo>
                    <a:pt x="175369" y="1074070"/>
                    <a:pt x="155528" y="1070242"/>
                    <a:pt x="137054" y="1060650"/>
                  </a:cubicBezTo>
                  <a:cubicBezTo>
                    <a:pt x="118581" y="1051058"/>
                    <a:pt x="125390" y="1036158"/>
                    <a:pt x="83964" y="1022350"/>
                  </a:cubicBezTo>
                  <a:cubicBezTo>
                    <a:pt x="34209" y="947716"/>
                    <a:pt x="25536" y="946785"/>
                    <a:pt x="11925" y="925897"/>
                  </a:cubicBezTo>
                  <a:cubicBezTo>
                    <a:pt x="-1686" y="905009"/>
                    <a:pt x="-1669" y="914667"/>
                    <a:pt x="2300" y="897021"/>
                  </a:cubicBezTo>
                  <a:cubicBezTo>
                    <a:pt x="6269" y="879375"/>
                    <a:pt x="26898" y="844329"/>
                    <a:pt x="35738" y="820019"/>
                  </a:cubicBezTo>
                  <a:cubicBezTo>
                    <a:pt x="47747" y="786995"/>
                    <a:pt x="62416" y="791143"/>
                    <a:pt x="79302" y="781518"/>
                  </a:cubicBezTo>
                  <a:cubicBezTo>
                    <a:pt x="96188" y="771893"/>
                    <a:pt x="117803" y="768684"/>
                    <a:pt x="137054" y="762267"/>
                  </a:cubicBezTo>
                  <a:cubicBezTo>
                    <a:pt x="146679" y="759059"/>
                    <a:pt x="149043" y="760613"/>
                    <a:pt x="165929" y="752642"/>
                  </a:cubicBezTo>
                  <a:cubicBezTo>
                    <a:pt x="182815" y="744671"/>
                    <a:pt x="214222" y="727175"/>
                    <a:pt x="238369" y="714442"/>
                  </a:cubicBezTo>
                  <a:cubicBezTo>
                    <a:pt x="289966" y="697242"/>
                    <a:pt x="285008" y="696828"/>
                    <a:pt x="305846" y="690428"/>
                  </a:cubicBezTo>
                  <a:cubicBezTo>
                    <a:pt x="326684" y="684028"/>
                    <a:pt x="340144" y="682424"/>
                    <a:pt x="363397" y="676041"/>
                  </a:cubicBezTo>
                  <a:cubicBezTo>
                    <a:pt x="386650" y="669658"/>
                    <a:pt x="420472" y="659304"/>
                    <a:pt x="445363" y="652127"/>
                  </a:cubicBezTo>
                  <a:cubicBezTo>
                    <a:pt x="470254" y="644950"/>
                    <a:pt x="490281" y="636186"/>
                    <a:pt x="512740" y="632978"/>
                  </a:cubicBezTo>
                  <a:cubicBezTo>
                    <a:pt x="541515" y="647199"/>
                    <a:pt x="563991" y="647909"/>
                    <a:pt x="580016" y="647065"/>
                  </a:cubicBezTo>
                  <a:cubicBezTo>
                    <a:pt x="596041" y="646221"/>
                    <a:pt x="591279" y="631173"/>
                    <a:pt x="608892" y="627914"/>
                  </a:cubicBezTo>
                  <a:cubicBezTo>
                    <a:pt x="626505" y="624655"/>
                    <a:pt x="675292" y="634824"/>
                    <a:pt x="685694" y="627513"/>
                  </a:cubicBezTo>
                  <a:cubicBezTo>
                    <a:pt x="696096" y="620202"/>
                    <a:pt x="684139" y="594552"/>
                    <a:pt x="671305" y="584050"/>
                  </a:cubicBezTo>
                  <a:cubicBezTo>
                    <a:pt x="658471" y="573548"/>
                    <a:pt x="630339" y="571759"/>
                    <a:pt x="608691" y="564498"/>
                  </a:cubicBezTo>
                  <a:cubicBezTo>
                    <a:pt x="587043" y="557237"/>
                    <a:pt x="559805" y="548506"/>
                    <a:pt x="541415" y="540485"/>
                  </a:cubicBezTo>
                  <a:cubicBezTo>
                    <a:pt x="523025" y="532464"/>
                    <a:pt x="512706" y="531603"/>
                    <a:pt x="498352" y="516371"/>
                  </a:cubicBezTo>
                  <a:cubicBezTo>
                    <a:pt x="483998" y="501139"/>
                    <a:pt x="466468" y="478714"/>
                    <a:pt x="455289" y="449095"/>
                  </a:cubicBezTo>
                  <a:cubicBezTo>
                    <a:pt x="444110" y="419476"/>
                    <a:pt x="442570" y="406413"/>
                    <a:pt x="431276" y="338655"/>
                  </a:cubicBezTo>
                  <a:cubicBezTo>
                    <a:pt x="434485" y="309779"/>
                    <a:pt x="492885" y="269807"/>
                    <a:pt x="502814" y="242503"/>
                  </a:cubicBezTo>
                  <a:cubicBezTo>
                    <a:pt x="506767" y="231631"/>
                    <a:pt x="520417" y="225853"/>
                    <a:pt x="531689" y="223252"/>
                  </a:cubicBezTo>
                  <a:cubicBezTo>
                    <a:pt x="574780" y="213308"/>
                    <a:pt x="610295" y="208814"/>
                    <a:pt x="637567" y="204002"/>
                  </a:cubicBezTo>
                  <a:close/>
                </a:path>
              </a:pathLst>
            </a:custGeom>
            <a:pattFill prst="pct5">
              <a:fgClr>
                <a:schemeClr val="accent1"/>
              </a:fgClr>
              <a:bgClr>
                <a:schemeClr val="bg1"/>
              </a:bgClr>
            </a:pattFill>
            <a:ln w="762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13336" y="4616107"/>
              <a:ext cx="580874" cy="876072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5584" y="4372116"/>
              <a:ext cx="590396" cy="876072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60527" y="4294501"/>
              <a:ext cx="561829" cy="847504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5117690" y="212593"/>
              <a:ext cx="2335268" cy="607687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600" dirty="0"/>
                <a:t>Shared Broadcast Content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18626" y="4706350"/>
              <a:ext cx="580874" cy="876072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19042" y="5089792"/>
              <a:ext cx="580874" cy="876072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40296" y="4855092"/>
              <a:ext cx="561829" cy="847504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71786" y="5121758"/>
              <a:ext cx="561829" cy="847504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4585" y="4598401"/>
              <a:ext cx="590396" cy="876072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64173" y="4934515"/>
              <a:ext cx="590396" cy="876072"/>
            </a:xfrm>
            <a:prstGeom prst="rect">
              <a:avLst/>
            </a:prstGeom>
          </p:spPr>
        </p:pic>
        <p:sp>
          <p:nvSpPr>
            <p:cNvPr id="14" name="Oval 13"/>
            <p:cNvSpPr/>
            <p:nvPr/>
          </p:nvSpPr>
          <p:spPr>
            <a:xfrm>
              <a:off x="1262260" y="4871032"/>
              <a:ext cx="2070044" cy="574874"/>
            </a:xfrm>
            <a:prstGeom prst="ellipse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15" name="Oval 14"/>
            <p:cNvSpPr/>
            <p:nvPr/>
          </p:nvSpPr>
          <p:spPr>
            <a:xfrm>
              <a:off x="2349160" y="5158469"/>
              <a:ext cx="2070044" cy="574874"/>
            </a:xfrm>
            <a:prstGeom prst="ellipse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16" name="Oval 15"/>
            <p:cNvSpPr/>
            <p:nvPr/>
          </p:nvSpPr>
          <p:spPr>
            <a:xfrm>
              <a:off x="869451" y="5369947"/>
              <a:ext cx="2070044" cy="574874"/>
            </a:xfrm>
            <a:prstGeom prst="ellipse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17" name="Oval 16"/>
            <p:cNvSpPr/>
            <p:nvPr/>
          </p:nvSpPr>
          <p:spPr>
            <a:xfrm>
              <a:off x="4068842" y="5144387"/>
              <a:ext cx="2005785" cy="603040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18" name="Oval 17"/>
            <p:cNvSpPr/>
            <p:nvPr/>
          </p:nvSpPr>
          <p:spPr>
            <a:xfrm>
              <a:off x="5737830" y="5153965"/>
              <a:ext cx="2005785" cy="603040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19" name="Oval 18"/>
            <p:cNvSpPr/>
            <p:nvPr/>
          </p:nvSpPr>
          <p:spPr>
            <a:xfrm>
              <a:off x="4849735" y="5563477"/>
              <a:ext cx="2005785" cy="603040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20" name="Oval 19"/>
            <p:cNvSpPr/>
            <p:nvPr/>
          </p:nvSpPr>
          <p:spPr>
            <a:xfrm>
              <a:off x="8660353" y="5278844"/>
              <a:ext cx="2270970" cy="72061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21" name="Oval 20"/>
            <p:cNvSpPr/>
            <p:nvPr/>
          </p:nvSpPr>
          <p:spPr>
            <a:xfrm>
              <a:off x="7199042" y="5435145"/>
              <a:ext cx="2270970" cy="72061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22" name="Oval 21"/>
            <p:cNvSpPr/>
            <p:nvPr/>
          </p:nvSpPr>
          <p:spPr>
            <a:xfrm>
              <a:off x="7205956" y="4781699"/>
              <a:ext cx="2270970" cy="72061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27" name="Arc 26"/>
            <p:cNvSpPr/>
            <p:nvPr/>
          </p:nvSpPr>
          <p:spPr>
            <a:xfrm>
              <a:off x="1434726" y="4855092"/>
              <a:ext cx="1221254" cy="50856"/>
            </a:xfrm>
            <a:prstGeom prst="arc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82474" y="102467"/>
              <a:ext cx="2173506" cy="32939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Freq. f1 – operator 1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82474" y="410163"/>
              <a:ext cx="2173506" cy="329395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accent6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Freq. f2 – operator 2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83660" y="730329"/>
              <a:ext cx="2172320" cy="32939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Freq. f3 – operator 3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78606" y="1045327"/>
              <a:ext cx="2177374" cy="329395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Freq. f4 – shared broadcast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9821209" y="1834383"/>
              <a:ext cx="1266736" cy="433024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MBMS-GW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2391418" y="2843835"/>
              <a:ext cx="1299073" cy="433024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RAN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245348" y="2825419"/>
              <a:ext cx="1299073" cy="433024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RAN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220112" y="2825418"/>
              <a:ext cx="1299073" cy="43302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RAN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583148" y="6436205"/>
              <a:ext cx="2315727" cy="4025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Shared broadcast area</a:t>
              </a:r>
            </a:p>
          </p:txBody>
        </p:sp>
        <p:cxnSp>
          <p:nvCxnSpPr>
            <p:cNvPr id="52" name="Straight Arrow Connector 51"/>
            <p:cNvCxnSpPr>
              <a:stCxn id="50" idx="0"/>
            </p:cNvCxnSpPr>
            <p:nvPr/>
          </p:nvCxnSpPr>
          <p:spPr>
            <a:xfrm flipV="1">
              <a:off x="5741011" y="6229563"/>
              <a:ext cx="23288" cy="20664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>
              <a:stCxn id="50" idx="3"/>
            </p:cNvCxnSpPr>
            <p:nvPr/>
          </p:nvCxnSpPr>
          <p:spPr>
            <a:xfrm flipV="1">
              <a:off x="6898875" y="6171129"/>
              <a:ext cx="1229063" cy="46637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>
              <a:stCxn id="50" idx="1"/>
            </p:cNvCxnSpPr>
            <p:nvPr/>
          </p:nvCxnSpPr>
          <p:spPr>
            <a:xfrm flipH="1" flipV="1">
              <a:off x="2946512" y="5851620"/>
              <a:ext cx="1636636" cy="78588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>
              <a:off x="481259" y="1526119"/>
              <a:ext cx="2174720" cy="622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F4 is dedicated to shared broadcast</a:t>
              </a: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5117690" y="1168670"/>
              <a:ext cx="2335268" cy="607687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600" dirty="0"/>
                <a:t>Broadcast-Multicast Service Center</a:t>
              </a:r>
            </a:p>
          </p:txBody>
        </p:sp>
        <p:sp>
          <p:nvSpPr>
            <p:cNvPr id="65" name="Down Arrow 64"/>
            <p:cNvSpPr/>
            <p:nvPr/>
          </p:nvSpPr>
          <p:spPr>
            <a:xfrm>
              <a:off x="6061407" y="820280"/>
              <a:ext cx="344505" cy="348390"/>
            </a:xfrm>
            <a:prstGeom prst="down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2413758" y="2310921"/>
              <a:ext cx="887252" cy="433024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EPC</a:t>
              </a: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8341441" y="2284438"/>
              <a:ext cx="814205" cy="43302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EPC</a:t>
              </a: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5314490" y="2336263"/>
              <a:ext cx="814205" cy="433024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EPC</a:t>
              </a:r>
            </a:p>
          </p:txBody>
        </p:sp>
        <p:cxnSp>
          <p:nvCxnSpPr>
            <p:cNvPr id="56" name="Elbow Connector 55"/>
            <p:cNvCxnSpPr>
              <a:endCxn id="32" idx="0"/>
            </p:cNvCxnSpPr>
            <p:nvPr/>
          </p:nvCxnSpPr>
          <p:spPr>
            <a:xfrm>
              <a:off x="7452959" y="1353024"/>
              <a:ext cx="3001619" cy="481359"/>
            </a:xfrm>
            <a:prstGeom prst="bentConnector2">
              <a:avLst/>
            </a:prstGeom>
            <a:ln w="28575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Elbow Connector 60"/>
            <p:cNvCxnSpPr>
              <a:stCxn id="32" idx="2"/>
              <a:endCxn id="37" idx="3"/>
            </p:cNvCxnSpPr>
            <p:nvPr/>
          </p:nvCxnSpPr>
          <p:spPr>
            <a:xfrm rot="5400000">
              <a:off x="9599621" y="2186972"/>
              <a:ext cx="774523" cy="935393"/>
            </a:xfrm>
            <a:prstGeom prst="bentConnector2">
              <a:avLst/>
            </a:prstGeom>
            <a:ln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Elbow Connector 68"/>
            <p:cNvCxnSpPr>
              <a:stCxn id="32" idx="1"/>
              <a:endCxn id="36" idx="3"/>
            </p:cNvCxnSpPr>
            <p:nvPr/>
          </p:nvCxnSpPr>
          <p:spPr>
            <a:xfrm rot="10800000" flipV="1">
              <a:off x="6544421" y="2050895"/>
              <a:ext cx="3276788" cy="991036"/>
            </a:xfrm>
            <a:prstGeom prst="bentConnector3">
              <a:avLst>
                <a:gd name="adj1" fmla="val 67253"/>
              </a:avLst>
            </a:prstGeom>
            <a:ln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Elbow Connector 72"/>
            <p:cNvCxnSpPr>
              <a:stCxn id="32" idx="1"/>
              <a:endCxn id="35" idx="3"/>
            </p:cNvCxnSpPr>
            <p:nvPr/>
          </p:nvCxnSpPr>
          <p:spPr>
            <a:xfrm rot="10800000" flipV="1">
              <a:off x="3690490" y="2050895"/>
              <a:ext cx="6130719" cy="1009452"/>
            </a:xfrm>
            <a:prstGeom prst="bentConnector3">
              <a:avLst>
                <a:gd name="adj1" fmla="val 81784"/>
              </a:avLst>
            </a:prstGeom>
            <a:ln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3532816" y="3812833"/>
              <a:ext cx="363079" cy="4025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f4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9423893" y="3864105"/>
              <a:ext cx="363079" cy="4025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f4</a:t>
              </a: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7688843" y="125364"/>
              <a:ext cx="4354202" cy="7136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 smtClean="0"/>
                <a:t>Shown: each operator responsible for separate geographical area</a:t>
              </a:r>
            </a:p>
            <a:p>
              <a:r>
                <a:rPr lang="en-US" sz="1100" dirty="0" smtClean="0"/>
                <a:t>Alternative: Operators </a:t>
              </a:r>
              <a:r>
                <a:rPr lang="en-US" sz="1100" dirty="0"/>
                <a:t>pool </a:t>
              </a:r>
              <a:r>
                <a:rPr lang="en-US" sz="1100" dirty="0" smtClean="0"/>
                <a:t>the sites within the same area</a:t>
              </a:r>
              <a:endParaRPr lang="en-US" sz="1100" dirty="0"/>
            </a:p>
            <a:p>
              <a:endParaRPr lang="en-US" sz="1100" dirty="0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11228840" y="1834383"/>
              <a:ext cx="814205" cy="43302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EPC</a:t>
              </a:r>
            </a:p>
          </p:txBody>
        </p:sp>
        <p:cxnSp>
          <p:nvCxnSpPr>
            <p:cNvPr id="91" name="Straight Connector 90"/>
            <p:cNvCxnSpPr>
              <a:stCxn id="35" idx="2"/>
            </p:cNvCxnSpPr>
            <p:nvPr/>
          </p:nvCxnSpPr>
          <p:spPr>
            <a:xfrm>
              <a:off x="3040955" y="3276859"/>
              <a:ext cx="1277148" cy="2156708"/>
            </a:xfrm>
            <a:prstGeom prst="line">
              <a:avLst/>
            </a:prstGeom>
            <a:ln w="19050">
              <a:solidFill>
                <a:srgbClr val="0070C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>
              <a:stCxn id="35" idx="2"/>
              <a:endCxn id="26" idx="215"/>
            </p:cNvCxnSpPr>
            <p:nvPr/>
          </p:nvCxnSpPr>
          <p:spPr>
            <a:xfrm flipH="1">
              <a:off x="837178" y="3276859"/>
              <a:ext cx="2203776" cy="2382215"/>
            </a:xfrm>
            <a:prstGeom prst="line">
              <a:avLst/>
            </a:prstGeom>
            <a:ln w="19050">
              <a:solidFill>
                <a:srgbClr val="0070C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>
              <a:off x="5889893" y="3284786"/>
              <a:ext cx="1771333" cy="2161120"/>
            </a:xfrm>
            <a:prstGeom prst="line">
              <a:avLst/>
            </a:prstGeom>
            <a:ln w="19050">
              <a:solidFill>
                <a:srgbClr val="0070C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 flipH="1">
              <a:off x="4325017" y="3284785"/>
              <a:ext cx="1564877" cy="2085161"/>
            </a:xfrm>
            <a:prstGeom prst="line">
              <a:avLst/>
            </a:prstGeom>
            <a:ln w="19050">
              <a:solidFill>
                <a:srgbClr val="0070C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>
              <a:endCxn id="26" idx="110"/>
            </p:cNvCxnSpPr>
            <p:nvPr/>
          </p:nvCxnSpPr>
          <p:spPr>
            <a:xfrm>
              <a:off x="8897801" y="3272264"/>
              <a:ext cx="2043272" cy="2309828"/>
            </a:xfrm>
            <a:prstGeom prst="line">
              <a:avLst/>
            </a:prstGeom>
            <a:ln w="19050">
              <a:solidFill>
                <a:srgbClr val="0070C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>
              <a:endCxn id="21" idx="1"/>
            </p:cNvCxnSpPr>
            <p:nvPr/>
          </p:nvCxnSpPr>
          <p:spPr>
            <a:xfrm flipH="1">
              <a:off x="7531619" y="3272264"/>
              <a:ext cx="1366183" cy="2268412"/>
            </a:xfrm>
            <a:prstGeom prst="line">
              <a:avLst/>
            </a:prstGeom>
            <a:ln w="19050">
              <a:solidFill>
                <a:srgbClr val="0070C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itle 32"/>
          <p:cNvSpPr>
            <a:spLocks noGrp="1"/>
          </p:cNvSpPr>
          <p:nvPr>
            <p:ph type="title"/>
          </p:nvPr>
        </p:nvSpPr>
        <p:spPr>
          <a:xfrm>
            <a:off x="304099" y="557740"/>
            <a:ext cx="11430000" cy="509050"/>
          </a:xfrm>
        </p:spPr>
        <p:txBody>
          <a:bodyPr/>
          <a:lstStyle/>
          <a:p>
            <a:r>
              <a:rPr lang="en-US" dirty="0" smtClean="0"/>
              <a:t>Example deployment scenario for shared broadcast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43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4604337"/>
          </a:xfrm>
        </p:spPr>
        <p:txBody>
          <a:bodyPr/>
          <a:lstStyle/>
          <a:p>
            <a:r>
              <a:rPr lang="en-GB" dirty="0"/>
              <a:t>Whereas several of the required features for delivery of linear TV </a:t>
            </a:r>
            <a:r>
              <a:rPr lang="en-GB" dirty="0" smtClean="0"/>
              <a:t>and Digital TV service mix may </a:t>
            </a:r>
            <a:r>
              <a:rPr lang="en-GB" dirty="0"/>
              <a:t>already be supported in 3GPP services today (but may require guidelines on usage), others are expected to require additional specification </a:t>
            </a:r>
            <a:r>
              <a:rPr lang="en-GB" dirty="0" smtClean="0"/>
              <a:t>work:</a:t>
            </a:r>
            <a:endParaRPr lang="en-GB" dirty="0"/>
          </a:p>
          <a:p>
            <a:pPr lvl="1"/>
            <a:r>
              <a:rPr lang="en-GB" dirty="0" err="1" smtClean="0"/>
              <a:t>eMBMS</a:t>
            </a:r>
            <a:r>
              <a:rPr lang="en-GB" dirty="0" smtClean="0"/>
              <a:t> enhancements</a:t>
            </a:r>
          </a:p>
          <a:p>
            <a:pPr lvl="1"/>
            <a:r>
              <a:rPr lang="en-GB" dirty="0" smtClean="0"/>
              <a:t>Service layer enhancements</a:t>
            </a:r>
          </a:p>
          <a:p>
            <a:r>
              <a:rPr lang="en-GB" dirty="0"/>
              <a:t>The objective of this Study Item is to study </a:t>
            </a:r>
            <a:r>
              <a:rPr lang="en-GB" dirty="0" smtClean="0"/>
              <a:t>and </a:t>
            </a:r>
            <a:r>
              <a:rPr lang="en-GB" dirty="0"/>
              <a:t>document scenarios of applicability and corresponding enhancements in order to support Digital TV Services on top of 3GPP </a:t>
            </a:r>
            <a:r>
              <a:rPr lang="en-GB" dirty="0" err="1"/>
              <a:t>eMBMS</a:t>
            </a:r>
            <a:r>
              <a:rPr lang="en-GB" dirty="0"/>
              <a:t>. </a:t>
            </a:r>
            <a:endParaRPr lang="en-GB" dirty="0" smtClean="0"/>
          </a:p>
          <a:p>
            <a:pPr lvl="1"/>
            <a:r>
              <a:rPr lang="en-GB" dirty="0" smtClean="0"/>
              <a:t>More details in the following slides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SID objective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dirty="0" err="1" smtClean="0"/>
              <a:t>eMBMS</a:t>
            </a:r>
            <a:r>
              <a:rPr lang="en-US" dirty="0" smtClean="0"/>
              <a:t> is a solid foundation for digital TV; some additional work will be needed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72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Deployment scenarios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dirty="0" smtClean="0"/>
              <a:t>The system should be able to accommodate variety of deployments/use cases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324040866"/>
              </p:ext>
            </p:extLst>
          </p:nvPr>
        </p:nvGraphicFramePr>
        <p:xfrm>
          <a:off x="4009900" y="1864692"/>
          <a:ext cx="6854835" cy="4768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Content Placeholder 4"/>
          <p:cNvSpPr>
            <a:spLocks noGrp="1"/>
          </p:cNvSpPr>
          <p:nvPr>
            <p:ph idx="1"/>
          </p:nvPr>
        </p:nvSpPr>
        <p:spPr>
          <a:xfrm>
            <a:off x="231004" y="1959346"/>
            <a:ext cx="3094087" cy="2548390"/>
          </a:xfrm>
        </p:spPr>
        <p:txBody>
          <a:bodyPr/>
          <a:lstStyle/>
          <a:p>
            <a:pPr hangingPunct="0"/>
            <a:r>
              <a:rPr lang="en-GB" dirty="0" smtClean="0"/>
              <a:t>SI should identify and prioritize relevant deployment scenarios across the variety of input parameters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001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3274743"/>
          </a:xfrm>
        </p:spPr>
        <p:txBody>
          <a:bodyPr/>
          <a:lstStyle/>
          <a:p>
            <a:pPr hangingPunct="0"/>
            <a:r>
              <a:rPr lang="en-GB" dirty="0" smtClean="0"/>
              <a:t>Required enhancements may include:</a:t>
            </a:r>
          </a:p>
          <a:p>
            <a:pPr lvl="1" hangingPunct="0"/>
            <a:r>
              <a:rPr lang="en-GB" dirty="0" err="1" smtClean="0"/>
              <a:t>eMBMS</a:t>
            </a:r>
            <a:r>
              <a:rPr lang="en-GB" dirty="0" smtClean="0"/>
              <a:t> sharing </a:t>
            </a:r>
            <a:r>
              <a:rPr lang="en-GB" dirty="0"/>
              <a:t>amongst multiple </a:t>
            </a:r>
            <a:r>
              <a:rPr lang="en-GB" dirty="0" smtClean="0"/>
              <a:t>MNOs</a:t>
            </a:r>
          </a:p>
          <a:p>
            <a:pPr lvl="2" hangingPunct="0"/>
            <a:r>
              <a:rPr lang="en-GB" dirty="0" smtClean="0"/>
              <a:t>Sharing architecture options</a:t>
            </a:r>
          </a:p>
          <a:p>
            <a:pPr lvl="2" hangingPunct="0"/>
            <a:r>
              <a:rPr lang="en-GB" dirty="0" smtClean="0"/>
              <a:t>Associated protocol requirements</a:t>
            </a:r>
            <a:endParaRPr lang="en-US" dirty="0"/>
          </a:p>
          <a:p>
            <a:pPr lvl="1" hangingPunct="0"/>
            <a:r>
              <a:rPr lang="en-GB" dirty="0"/>
              <a:t>Standalone mode with full spectrum utilization</a:t>
            </a:r>
            <a:endParaRPr lang="en-US" dirty="0"/>
          </a:p>
          <a:p>
            <a:pPr lvl="1" hangingPunct="0"/>
            <a:r>
              <a:rPr lang="en-GB" dirty="0"/>
              <a:t>Receive-only devices</a:t>
            </a:r>
            <a:endParaRPr lang="en-US" dirty="0"/>
          </a:p>
          <a:p>
            <a:pPr lvl="1" hangingPunct="0"/>
            <a:r>
              <a:rPr lang="en-GB" dirty="0"/>
              <a:t>Expanded coverage area</a:t>
            </a:r>
            <a:endParaRPr lang="en-US" dirty="0"/>
          </a:p>
          <a:p>
            <a:pPr lvl="1" hangingPunct="0"/>
            <a:r>
              <a:rPr lang="en-GB" dirty="0"/>
              <a:t>Integrated unicast/broadcast </a:t>
            </a:r>
            <a:r>
              <a:rPr lang="en-GB" dirty="0" smtClean="0"/>
              <a:t>service</a:t>
            </a:r>
          </a:p>
          <a:p>
            <a:pPr hangingPunct="0"/>
            <a:r>
              <a:rPr lang="en-GB" dirty="0" smtClean="0"/>
              <a:t>This work would be led by RAN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eMBMS</a:t>
            </a:r>
            <a:r>
              <a:rPr lang="en-US" dirty="0" smtClean="0"/>
              <a:t> enhancements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/>
          <a:lstStyle/>
          <a:p>
            <a:r>
              <a:rPr lang="en-GB" dirty="0" smtClean="0"/>
              <a:t>(</a:t>
            </a:r>
            <a:r>
              <a:rPr lang="en-GB" dirty="0"/>
              <a:t>e)MBMS </a:t>
            </a:r>
            <a:r>
              <a:rPr lang="en-GB" dirty="0" smtClean="0"/>
              <a:t>should </a:t>
            </a:r>
            <a:r>
              <a:rPr lang="en-GB" dirty="0"/>
              <a:t>become </a:t>
            </a:r>
            <a:r>
              <a:rPr lang="en-GB" dirty="0" smtClean="0"/>
              <a:t>distribution technology for </a:t>
            </a:r>
            <a:r>
              <a:rPr lang="en-GB" dirty="0"/>
              <a:t>digital </a:t>
            </a:r>
            <a:r>
              <a:rPr lang="en-GB" dirty="0" smtClean="0"/>
              <a:t>TV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6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Qualcomm Semibold"/>
        <a:ea typeface=""/>
        <a:cs typeface=""/>
      </a:majorFont>
      <a:minorFont>
        <a:latin typeface="Qualcomm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4751</TotalTime>
  <Words>1026</Words>
  <Application>Microsoft Office PowerPoint</Application>
  <PresentationFormat>Custom</PresentationFormat>
  <Paragraphs>119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ＭＳ Ｐゴシック</vt:lpstr>
      <vt:lpstr>Arial</vt:lpstr>
      <vt:lpstr>Calibre Regular</vt:lpstr>
      <vt:lpstr>Gotham-Medium</vt:lpstr>
      <vt:lpstr>Qualcomm Bold</vt:lpstr>
      <vt:lpstr>Qualcomm Light</vt:lpstr>
      <vt:lpstr>Qualcomm Office Regular</vt:lpstr>
      <vt:lpstr>Qualcomm Office Semibold</vt:lpstr>
      <vt:lpstr>Qualcomm Regular</vt:lpstr>
      <vt:lpstr>Qualcomm_Template_Standard</vt:lpstr>
      <vt:lpstr>eMBMS-based Digital TV Service Rel.14 Study Item Proposal </vt:lpstr>
      <vt:lpstr>Digital TV is going mobile </vt:lpstr>
      <vt:lpstr>Regulatory landscape in Europe</vt:lpstr>
      <vt:lpstr>eMBMS based Digital TV Service has many benefits </vt:lpstr>
      <vt:lpstr>Shared Digital TV Broadcast over eMBMS</vt:lpstr>
      <vt:lpstr>Example deployment scenario for shared broadcast</vt:lpstr>
      <vt:lpstr>SID objective</vt:lpstr>
      <vt:lpstr>Deployment scenarios</vt:lpstr>
      <vt:lpstr>eMBMS enhancements</vt:lpstr>
      <vt:lpstr>Service layer enhancements</vt:lpstr>
      <vt:lpstr>Additional considerations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Lebrun, Guillaume</dc:creator>
  <cp:lastModifiedBy>Hall, Eddy</cp:lastModifiedBy>
  <cp:revision>86</cp:revision>
  <dcterms:created xsi:type="dcterms:W3CDTF">2014-12-08T11:24:50Z</dcterms:created>
  <dcterms:modified xsi:type="dcterms:W3CDTF">2015-01-23T12:47:23Z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1872442825</vt:i4>
  </property>
  <property fmtid="{D5CDD505-2E9C-101B-9397-08002B2CF9AE}" pid="3" name="_NewReviewCycle">
    <vt:lpwstr/>
  </property>
  <property fmtid="{D5CDD505-2E9C-101B-9397-08002B2CF9AE}" pid="4" name="_EmailSubject">
    <vt:lpwstr>3GPP-Sys 2015.01.22 - Draft agenda v2</vt:lpwstr>
  </property>
  <property fmtid="{D5CDD505-2E9C-101B-9397-08002B2CF9AE}" pid="5" name="_AuthorEmail">
    <vt:lpwstr>tsto@qti.qualcomm.com</vt:lpwstr>
  </property>
  <property fmtid="{D5CDD505-2E9C-101B-9397-08002B2CF9AE}" pid="6" name="_AuthorEmailDisplayName">
    <vt:lpwstr>Stockhammer, Thomas</vt:lpwstr>
  </property>
  <property fmtid="{D5CDD505-2E9C-101B-9397-08002B2CF9AE}" pid="7" name="_PreviousAdHocReviewCycleID">
    <vt:i4>660251156</vt:i4>
  </property>
</Properties>
</file>