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5" d="100"/>
          <a:sy n="85" d="100"/>
        </p:scale>
        <p:origin x="-900" y="-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&lt;WI Code&gt;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&lt;Name&gt;</a:t>
            </a:r>
          </a:p>
          <a:p>
            <a:r>
              <a:rPr lang="en-US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4353309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66bis on MCPTT and GCSE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Dublin, Ireland, </a:t>
            </a:r>
            <a:r>
              <a:rPr lang="en-GB" sz="1200" b="1" smtClean="0"/>
              <a:t>15-17 July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</a:t>
            </a:r>
            <a:endParaRPr lang="en-GB" sz="2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&lt;mm/</a:t>
            </a:r>
            <a:r>
              <a:rPr lang="en-GB" sz="2400" dirty="0" err="1" smtClean="0"/>
              <a:t>yyyy</a:t>
            </a:r>
            <a:r>
              <a:rPr lang="en-GB" sz="2400" dirty="0" smtClean="0"/>
              <a:t>&gt; </a:t>
            </a:r>
            <a:r>
              <a:rPr lang="en-GB" sz="2400" dirty="0" err="1" smtClean="0"/>
              <a:t>SP#xx</a:t>
            </a:r>
            <a:r>
              <a:rPr lang="en-GB" sz="2400" dirty="0" smtClean="0"/>
              <a:t>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&lt;y/n&gt;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</a:t>
            </a:r>
            <a:r>
              <a:rPr lang="en-GB" sz="2000" dirty="0">
                <a:solidFill>
                  <a:srgbClr val="FF0000"/>
                </a:solidFill>
              </a:rPr>
              <a:t>&lt;mm/</a:t>
            </a:r>
            <a:r>
              <a:rPr lang="en-GB" sz="2000" dirty="0" err="1">
                <a:solidFill>
                  <a:srgbClr val="FF0000"/>
                </a:solidFill>
              </a:rPr>
              <a:t>yyyy</a:t>
            </a:r>
            <a:r>
              <a:rPr lang="en-GB" sz="2000" dirty="0">
                <a:solidFill>
                  <a:srgbClr val="FF0000"/>
                </a:solidFill>
              </a:rPr>
              <a:t>&gt; </a:t>
            </a:r>
            <a:r>
              <a:rPr lang="en-GB" sz="2000" dirty="0" err="1" smtClean="0">
                <a:solidFill>
                  <a:srgbClr val="FF0000"/>
                </a:solidFill>
              </a:rPr>
              <a:t>SP#xx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emove bullet “If not…” if current completion date is the same as in WID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&lt;y/n&gt;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</a:t>
            </a:r>
            <a:r>
              <a:rPr lang="en-GB" sz="1600" i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” bullet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SA1#xx (mm/</a:t>
            </a:r>
            <a:r>
              <a:rPr lang="en-GB" sz="2200" dirty="0" err="1"/>
              <a:t>yyyy</a:t>
            </a:r>
            <a:r>
              <a:rPr lang="en-GB" sz="2200" dirty="0"/>
              <a:t>)</a:t>
            </a:r>
          </a:p>
          <a:p>
            <a:pPr lvl="1">
              <a:defRPr/>
            </a:pPr>
            <a:r>
              <a:rPr lang="en-GB" sz="2200" dirty="0"/>
              <a:t>For approval: SA1#xx (mm/</a:t>
            </a:r>
            <a:r>
              <a:rPr lang="en-GB" sz="2200" dirty="0" err="1"/>
              <a:t>yyyy</a:t>
            </a:r>
            <a:r>
              <a:rPr lang="en-GB" sz="2200" dirty="0" smtClean="0"/>
              <a:t>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</a:t>
            </a:r>
            <a:r>
              <a:rPr lang="en-GB" dirty="0" smtClean="0"/>
              <a:t>SA1#67 (Aug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SA1#68 </a:t>
            </a:r>
            <a:r>
              <a:rPr lang="en-GB" dirty="0" smtClean="0"/>
              <a:t>(Nov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SA1#69 (Feb 2015)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&lt;</a:t>
            </a:r>
            <a:r>
              <a:rPr lang="en-GB" dirty="0" smtClean="0"/>
              <a:t>Until close of WI as defined in WID&gt;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SA1#68 </a:t>
            </a:r>
            <a:r>
              <a:rPr lang="en-GB" dirty="0" smtClean="0"/>
              <a:t>(Nov </a:t>
            </a:r>
            <a:r>
              <a:rPr lang="en-GB" dirty="0"/>
              <a:t>2014): &lt;xx</a:t>
            </a:r>
            <a:r>
              <a:rPr lang="en-GB" dirty="0" smtClean="0"/>
              <a:t>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SA1#69 (Feb 2015):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SA1#70 (Apr 2015</a:t>
            </a:r>
            <a:r>
              <a:rPr lang="en-GB" dirty="0"/>
              <a:t>): &lt;xx%&gt;</a:t>
            </a:r>
          </a:p>
          <a:p>
            <a:pPr lvl="1">
              <a:defRPr/>
            </a:pPr>
            <a:r>
              <a:rPr lang="en-GB" dirty="0" smtClean="0"/>
              <a:t>&lt;</a:t>
            </a:r>
            <a:r>
              <a:rPr lang="en-GB" dirty="0" smtClean="0"/>
              <a:t>Until expected Completion Date&gt;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704</Words>
  <Application>Microsoft Office PowerPoint</Application>
  <PresentationFormat>On-screen Show (4:3)</PresentationFormat>
  <Paragraphs>117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&lt;WI Code&gt; Status Update &lt;full WI name&gt;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Mona</cp:lastModifiedBy>
  <cp:revision>291</cp:revision>
  <cp:lastPrinted>2000-01-14T10:02:55Z</cp:lastPrinted>
  <dcterms:created xsi:type="dcterms:W3CDTF">1999-11-22T09:19:47Z</dcterms:created>
  <dcterms:modified xsi:type="dcterms:W3CDTF">2014-07-01T08:56:47Z</dcterms:modified>
  <cp:category>Presentation</cp:category>
</cp:coreProperties>
</file>