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03" autoAdjust="0"/>
    <p:restoredTop sz="86401" autoAdjust="0"/>
  </p:normalViewPr>
  <p:slideViewPr>
    <p:cSldViewPr>
      <p:cViewPr varScale="1">
        <p:scale>
          <a:sx n="73" d="100"/>
          <a:sy n="73" d="100"/>
        </p:scale>
        <p:origin x="-1272" y="-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SRM_GCSE_LTE</a:t>
            </a:r>
            <a:br>
              <a:rPr lang="en-GB" dirty="0" smtClean="0"/>
            </a:br>
            <a:r>
              <a:rPr lang="en-US" dirty="0" smtClean="0"/>
              <a:t>Status Update</a:t>
            </a:r>
            <a:br>
              <a:rPr lang="en-US" dirty="0" smtClean="0"/>
            </a:br>
            <a:r>
              <a:rPr lang="en-GB" sz="2400" dirty="0" smtClean="0"/>
              <a:t>Service Requirements Maintenance for Group Communication System Enablers for LTE</a:t>
            </a:r>
            <a:endParaRPr lang="en-US" sz="2400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J. Merkel</a:t>
            </a:r>
          </a:p>
          <a:p>
            <a:r>
              <a:rPr lang="en-US" dirty="0" smtClean="0"/>
              <a:t>Nokia Networks</a:t>
            </a:r>
            <a:endParaRPr lang="en-US" dirty="0" smtClean="0"/>
          </a:p>
          <a:p>
            <a:r>
              <a:rPr lang="en-GB" dirty="0" smtClean="0"/>
              <a:t>SRM_GCSE_LTE </a:t>
            </a:r>
            <a:r>
              <a:rPr lang="en-US" dirty="0" err="1" smtClean="0"/>
              <a:t>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S1-142139</a:t>
            </a:r>
            <a:endParaRPr lang="en-GB" dirty="0" smtClean="0"/>
          </a:p>
          <a:p>
            <a:pPr eaLnBrk="0" hangingPunct="0"/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(revision of S1-14xxxx)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901436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66.bis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Dublin, Ireland, 14-17 July </a:t>
            </a:r>
            <a:r>
              <a:rPr lang="en-GB" sz="1200" b="1" dirty="0" smtClean="0"/>
              <a:t>2014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SRM_GCSE_LTE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</a:t>
            </a:r>
            <a:r>
              <a:rPr lang="en-GB" dirty="0" smtClean="0"/>
              <a:t>No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This WI has </a:t>
            </a:r>
            <a:r>
              <a:rPr lang="en-GB" dirty="0" smtClean="0"/>
              <a:t>been </a:t>
            </a:r>
            <a:r>
              <a:rPr lang="en-GB" dirty="0" smtClean="0"/>
              <a:t>approved by </a:t>
            </a:r>
            <a:r>
              <a:rPr lang="en-GB" dirty="0" smtClean="0"/>
              <a:t>SP</a:t>
            </a:r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SRM_GCSE_LTE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536" y="1268760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Open </a:t>
            </a:r>
            <a:r>
              <a:rPr lang="en-GB" dirty="0" smtClean="0"/>
              <a:t>I/F and </a:t>
            </a:r>
            <a:r>
              <a:rPr lang="en-GB" dirty="0" smtClean="0"/>
              <a:t>non 3GPP connected communication moved to GCSE Rel-13 (WI GCSE_LTE)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Work/Study Item Completion: </a:t>
            </a:r>
            <a:r>
              <a:rPr lang="en-GB" dirty="0" smtClean="0"/>
              <a:t>20%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Terminology Alignment between GCSE and MCPTT </a:t>
            </a:r>
          </a:p>
          <a:p>
            <a:pPr lvl="2">
              <a:defRPr/>
            </a:pPr>
            <a:r>
              <a:rPr lang="en-GB" dirty="0" smtClean="0"/>
              <a:t>To be further handled by email and at SA1#67</a:t>
            </a:r>
          </a:p>
          <a:p>
            <a:pPr lvl="2">
              <a:defRPr/>
            </a:pPr>
            <a:r>
              <a:rPr lang="en-GB" dirty="0" smtClean="0"/>
              <a:t>Partly depends on whether some GCSE functionality being shifted to MCPTT</a:t>
            </a:r>
          </a:p>
          <a:p>
            <a:pPr lvl="1">
              <a:defRPr/>
            </a:pPr>
            <a:r>
              <a:rPr lang="en-GB" dirty="0" smtClean="0"/>
              <a:t>Discussion on functionality not implemented in GCSE_LTE Rel-12 to be moved to MCPTT (Rel-13) rather than GCSE (Rel-13)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SRM_GCSE_LTE </a:t>
            </a:r>
            <a:br>
              <a:rPr lang="en-GB" dirty="0" smtClean="0"/>
            </a:b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0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0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SRM_GCSE_LTE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Completion </a:t>
            </a:r>
            <a:r>
              <a:rPr lang="en-GB" dirty="0" smtClean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09/2014 SP#65</a:t>
            </a:r>
          </a:p>
          <a:p>
            <a:pPr marL="400050" lvl="2" indent="0">
              <a:buFontTx/>
              <a:buNone/>
              <a:defRPr/>
            </a:pP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yes</a:t>
            </a:r>
          </a:p>
          <a:p>
            <a:pPr marL="457200" lvl="1" indent="0">
              <a:buNone/>
              <a:defRPr/>
            </a:pP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Will target completion date be met? Yes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SRM_GCSE_LTE Planning/Progress</a:t>
            </a:r>
            <a:endParaRPr lang="en-GB" dirty="0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</a:t>
            </a:r>
            <a:r>
              <a:rPr lang="en-GB" dirty="0" smtClean="0"/>
              <a:t>SA1#67 (August 2014</a:t>
            </a:r>
            <a:r>
              <a:rPr lang="en-GB" dirty="0"/>
              <a:t>):</a:t>
            </a:r>
          </a:p>
          <a:p>
            <a:pPr lvl="1">
              <a:defRPr/>
            </a:pPr>
            <a:r>
              <a:rPr lang="en-GB" dirty="0" smtClean="0"/>
              <a:t>Terminology</a:t>
            </a:r>
          </a:p>
          <a:p>
            <a:pPr lvl="1">
              <a:defRPr/>
            </a:pPr>
            <a:r>
              <a:rPr lang="en-GB" dirty="0" smtClean="0"/>
              <a:t>Decide where to move some GCSE functions to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SA1#68 </a:t>
            </a:r>
            <a:r>
              <a:rPr lang="en-GB" dirty="0" smtClean="0"/>
              <a:t>(Nov </a:t>
            </a:r>
            <a:r>
              <a:rPr lang="en-GB" dirty="0"/>
              <a:t>2014)</a:t>
            </a:r>
          </a:p>
          <a:p>
            <a:pPr lvl="2">
              <a:defRPr/>
            </a:pPr>
            <a:r>
              <a:rPr lang="en-GB" dirty="0"/>
              <a:t>&lt;Short list of topics</a:t>
            </a:r>
            <a:r>
              <a:rPr lang="en-GB" dirty="0" smtClean="0"/>
              <a:t>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close of WI as defined in WID&gt;</a:t>
            </a:r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S1-142139</a:t>
            </a:r>
            <a:endParaRPr lang="en-GB" dirty="0" smtClean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 smtClean="0"/>
              <a:t>discussion</a:t>
            </a:r>
          </a:p>
          <a:p>
            <a:pPr lvl="1">
              <a:defRPr/>
            </a:pPr>
            <a:r>
              <a:rPr lang="en-GB" dirty="0" smtClean="0"/>
              <a:t>Focus items in previous </a:t>
            </a:r>
            <a:r>
              <a:rPr lang="en-GB" dirty="0" smtClean="0"/>
              <a:t>slide</a:t>
            </a:r>
          </a:p>
          <a:p>
            <a:pPr lvl="1">
              <a:defRPr/>
            </a:pPr>
            <a:r>
              <a:rPr lang="en-GB" dirty="0" smtClean="0"/>
              <a:t>Tentative </a:t>
            </a:r>
            <a:r>
              <a:rPr lang="en-GB" dirty="0" smtClean="0"/>
              <a:t>start date: </a:t>
            </a:r>
            <a:endParaRPr lang="en-GB" dirty="0" smtClean="0"/>
          </a:p>
          <a:p>
            <a:pPr lvl="2">
              <a:defRPr/>
            </a:pPr>
            <a:r>
              <a:rPr lang="en-GB" dirty="0" smtClean="0"/>
              <a:t>Up </a:t>
            </a:r>
            <a:r>
              <a:rPr lang="en-GB" dirty="0" smtClean="0"/>
              <a:t>to the authors </a:t>
            </a:r>
            <a:r>
              <a:rPr lang="en-GB" dirty="0" smtClean="0"/>
              <a:t>of the initial contributions to </a:t>
            </a:r>
            <a:r>
              <a:rPr lang="en-GB" dirty="0" smtClean="0"/>
              <a:t>start </a:t>
            </a:r>
            <a:r>
              <a:rPr lang="en-GB" dirty="0" smtClean="0"/>
              <a:t>discussion</a:t>
            </a:r>
            <a:endParaRPr lang="en-GB" dirty="0" smtClean="0"/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S1-142139</a:t>
            </a:r>
            <a:endParaRPr lang="en-GB" dirty="0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SRM_GCSE_LTE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Progress </a:t>
            </a:r>
            <a:r>
              <a:rPr lang="en-GB" dirty="0" smtClean="0"/>
              <a:t>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SA1#67 (Aug </a:t>
            </a:r>
            <a:r>
              <a:rPr lang="en-GB" dirty="0"/>
              <a:t>2014): &lt;xx</a:t>
            </a:r>
            <a:r>
              <a:rPr lang="en-GB" dirty="0" smtClean="0"/>
              <a:t>%&gt;</a:t>
            </a:r>
          </a:p>
          <a:p>
            <a:pPr lvl="1">
              <a:defRPr/>
            </a:pPr>
            <a:r>
              <a:rPr lang="en-GB" dirty="0" smtClean="0"/>
              <a:t>SA1#68 (Nov </a:t>
            </a:r>
            <a:r>
              <a:rPr lang="en-GB" dirty="0"/>
              <a:t>2014): &lt;xx</a:t>
            </a:r>
            <a:r>
              <a:rPr lang="en-GB" dirty="0" smtClean="0"/>
              <a:t>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SA1#69 (Feb 2015): </a:t>
            </a:r>
            <a:r>
              <a:rPr lang="en-GB" dirty="0"/>
              <a:t>&lt;xx%&gt;</a:t>
            </a:r>
          </a:p>
          <a:p>
            <a:pPr lvl="1">
              <a:defRPr/>
            </a:pPr>
            <a:r>
              <a:rPr lang="en-GB" dirty="0" smtClean="0"/>
              <a:t>&lt;Until expected Completion Date&gt;</a:t>
            </a:r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S1-142139</a:t>
            </a:r>
            <a:endParaRPr lang="en-GB" dirty="0" smtClean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S1-142139</a:t>
            </a: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9969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364</TotalTime>
  <Words>414</Words>
  <Application>Microsoft Office PowerPoint</Application>
  <PresentationFormat>On-screen Show (4:3)</PresentationFormat>
  <Paragraphs>91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SRM_GCSE_LTE Status Update Service Requirements Maintenance for Group Communication System Enablers for LTE</vt:lpstr>
      <vt:lpstr>SRM_GCSE_LTE Status</vt:lpstr>
      <vt:lpstr>SRM_GCSE_LTE Progress</vt:lpstr>
      <vt:lpstr>SRM_GCSE_LTE  Meeting Time</vt:lpstr>
      <vt:lpstr>SRM_GCSE_LTE  Completion Date</vt:lpstr>
      <vt:lpstr>SRM_GCSE_LTE Planning/Progress</vt:lpstr>
      <vt:lpstr>Work plan between meetings</vt:lpstr>
      <vt:lpstr>SRM_GCSE_LTE  Progress Estimate</vt:lpstr>
      <vt:lpstr>&lt;WI Code&gt;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J. Merkel 20140611</cp:lastModifiedBy>
  <cp:revision>301</cp:revision>
  <cp:lastPrinted>2000-01-14T10:02:55Z</cp:lastPrinted>
  <dcterms:created xsi:type="dcterms:W3CDTF">1999-11-22T09:19:47Z</dcterms:created>
  <dcterms:modified xsi:type="dcterms:W3CDTF">2014-07-17T13:01:48Z</dcterms:modified>
  <cp:category>Presentation</cp:category>
</cp:coreProperties>
</file>