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86286" autoAdjust="0"/>
  </p:normalViewPr>
  <p:slideViewPr>
    <p:cSldViewPr>
      <p:cViewPr>
        <p:scale>
          <a:sx n="60" d="100"/>
          <a:sy n="60" d="100"/>
        </p:scale>
        <p:origin x="90" y="-4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7942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2537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57636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35330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66bis on MCPTT and GCSE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Dublin, Ireland, </a:t>
            </a:r>
            <a:r>
              <a:rPr lang="en-GB" sz="1200" b="1" smtClean="0"/>
              <a:t>15-17 July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017576"/>
              </p:ext>
            </p:extLst>
          </p:nvPr>
        </p:nvGraphicFramePr>
        <p:xfrm>
          <a:off x="611560" y="1916832"/>
          <a:ext cx="7772400" cy="36819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S1-142102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TD 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Introduction to dispatcher for MCPTT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S1-142110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restructuring to indicate applicability of requirements to on or off network usage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S1-142111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Off-Network Definition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S1-142113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Collecting and uniquely labelling Variables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S1-142114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S1-142116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Solutions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Modifications to 4.3 General Group 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S1-142118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Revision of the Selected MCPTT Group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 of a call monitoring (section 4.3.4)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Modifications to 4.3.4 Call Monitoring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TS22.179 v0.4.1 FFS item on the relationship between UE and User authorizations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TS22.179 v0.4.1 FFS item on 1:1 Call Override Capabilities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0460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995181"/>
              </p:ext>
            </p:extLst>
          </p:nvPr>
        </p:nvGraphicFramePr>
        <p:xfrm>
          <a:off x="611560" y="1916832"/>
          <a:ext cx="7772400" cy="39413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S1-142126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 22.179 v0.4.1 MCPTT Management Requirements #3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S1-142127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 22.179 v0.4.1 MCPTT Management Requirements #4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Alignment of MCPTT Terminology Previously Agreed in S1-141544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S1-142129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Modifications to Audio MCPTT Access time and Mouth-to-ear latency, 4.5.1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S1-142130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TS22.179 v0.4.1 FFS Item on Late Call Entry Performance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S1-142131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References and Abbreviations for MCPTT Audio / Voice Quality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S1-142132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Generic priority management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S1-142136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Management Requirements (5)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1523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12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204290"/>
              </p:ext>
            </p:extLst>
          </p:nvPr>
        </p:nvGraphicFramePr>
        <p:xfrm>
          <a:off x="611560" y="1916832"/>
          <a:ext cx="7772400" cy="49027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Legacy Interworking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Corp, Motorola Solutions Inc., US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DoC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Restatement of first requirement of section 5.4, Legacy Land Mobile Radio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Clarify Private Call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and Broadcast Group definitions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Additional Text for Talker ID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BlackBerry UK Limited, 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of location requirements in TS 22.179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Systems Interworking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State Diagram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S1-142147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requirements from definitions to main body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restructuring the document for common, on network and off network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S1-142149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Modifications to Floor Control requirement, 4.2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S1-142150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Call Commencement Modes Consolidation of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S1-142151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Modifications to 4.3.4 Call Monitoring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S1-142153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Definitions of off network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S1-142154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Management Requirements (2)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731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SP-130728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rework of definitions and their application</a:t>
            </a:r>
          </a:p>
          <a:p>
            <a:pPr lvl="1">
              <a:defRPr/>
            </a:pPr>
            <a:r>
              <a:rPr lang="en-GB" dirty="0"/>
              <a:t>a</a:t>
            </a:r>
            <a:r>
              <a:rPr lang="en-GB" dirty="0" smtClean="0"/>
              <a:t>ddition of MCPTT Administrator capabilities</a:t>
            </a:r>
          </a:p>
          <a:p>
            <a:pPr lvl="1">
              <a:defRPr/>
            </a:pPr>
            <a:r>
              <a:rPr lang="en-GB" dirty="0" smtClean="0"/>
              <a:t> general clean up</a:t>
            </a:r>
          </a:p>
          <a:p>
            <a:pPr>
              <a:defRPr/>
            </a:pPr>
            <a:r>
              <a:rPr lang="en-GB" dirty="0" smtClean="0"/>
              <a:t>Work/Study Item Completion: 50 %</a:t>
            </a:r>
          </a:p>
          <a:p>
            <a:pPr>
              <a:defRPr/>
            </a:pPr>
            <a:r>
              <a:rPr lang="en-GB" dirty="0" smtClean="0"/>
              <a:t>Draft TS 22.179 Completion: 50 %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Definitions</a:t>
            </a:r>
          </a:p>
          <a:p>
            <a:pPr lvl="1">
              <a:defRPr/>
            </a:pPr>
            <a:r>
              <a:rPr lang="en-GB" dirty="0" smtClean="0"/>
              <a:t>On- and off-network requirements and organization</a:t>
            </a:r>
          </a:p>
          <a:p>
            <a:pPr lvl="1">
              <a:defRPr/>
            </a:pPr>
            <a:r>
              <a:rPr lang="en-GB" dirty="0" smtClean="0"/>
              <a:t>Overall TS structure</a:t>
            </a:r>
          </a:p>
          <a:p>
            <a:pPr lvl="1">
              <a:defRPr/>
            </a:pPr>
            <a:r>
              <a:rPr lang="en-GB" dirty="0" smtClean="0"/>
              <a:t>Expansion of WID / Consolidation of GCSE_LTE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&lt;09/2014&gt; SP#65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r>
              <a:rPr lang="en-GB" sz="2400" dirty="0" smtClean="0">
                <a:solidFill>
                  <a:srgbClr val="FF0000"/>
                </a:solidFill>
              </a:rPr>
              <a:t>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&lt;12/2014&gt; SP#66 </a:t>
            </a:r>
          </a:p>
          <a:p>
            <a:pPr>
              <a:defRPr/>
            </a:pPr>
            <a:r>
              <a:rPr lang="en-GB" sz="2400" dirty="0" smtClean="0"/>
              <a:t>Will target completion date be met? &lt;n&gt;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&lt;12/2014&gt; SP#66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&lt;TS</a:t>
            </a:r>
            <a:r>
              <a:rPr lang="en-GB" sz="2400" dirty="0"/>
              <a:t>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(09/2014)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(12/2014)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 2014):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Revisions/resubmissions of contributions from SA1#66bis</a:t>
            </a:r>
          </a:p>
          <a:p>
            <a:pPr lvl="1">
              <a:defRPr/>
            </a:pPr>
            <a:r>
              <a:rPr lang="en-GB" dirty="0" smtClean="0"/>
              <a:t>Informative text for every clause and </a:t>
            </a:r>
            <a:r>
              <a:rPr lang="en-GB" dirty="0" err="1" smtClean="0"/>
              <a:t>subclause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OMA and TCCA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Revisions / resubmissions of contributions from SA1#67</a:t>
            </a:r>
          </a:p>
          <a:p>
            <a:pPr lvl="2">
              <a:defRPr/>
            </a:pPr>
            <a:r>
              <a:rPr lang="en-GB" dirty="0" smtClean="0"/>
              <a:t>OMA and TCCA requirements</a:t>
            </a:r>
          </a:p>
          <a:p>
            <a:pPr lvl="2">
              <a:defRPr/>
            </a:pPr>
            <a:r>
              <a:rPr lang="en-GB" dirty="0" smtClean="0"/>
              <a:t>Final clean up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560155"/>
              </p:ext>
            </p:extLst>
          </p:nvPr>
        </p:nvGraphicFramePr>
        <p:xfrm>
          <a:off x="611560" y="2151776"/>
          <a:ext cx="7772400" cy="44173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S1-142012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Split double requirement in Security 4.10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S1-142013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Corp., Motorola Solutions Inc., US </a:t>
                      </a:r>
                      <a:r>
                        <a:rPr lang="en-GB" sz="1400" baseline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DoC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Restatement of first requirement of section 5.2, Project 25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S1-142016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</a:t>
                      </a:r>
                      <a:r>
                        <a:rPr lang="en-GB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Corp., Motorola Solutions Inc., US </a:t>
                      </a:r>
                      <a:r>
                        <a:rPr lang="en-GB" sz="1400" baseline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DoC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 to an MCPTT Emergency Alert requirement, 4.6.1.3.1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S1-142018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 to first note in section 4.5.1.2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S1-142020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Corp., Motorola Solutions Inc., US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DoC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Clarification on the use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Group Regroup and User Regroup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S1-142034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TS22.179 v0.4.1 – Definition of MCPTT Administrator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S1-142086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Alignment of MCPTT Terminology Previously Agreed in S1-141544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S1-142087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Alignment of MCPTT Terminology Previously Agreed in S1-141544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S1-142088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Alignment of MCPTT Terminology Previously Agreed in S1-141544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S1-142099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MCPTT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S1-142100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References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and GCSE specs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749</TotalTime>
  <Words>883</Words>
  <Application>Microsoft Office PowerPoint</Application>
  <PresentationFormat>On-screen Show (4:3)</PresentationFormat>
  <Paragraphs>230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MS Mincho</vt:lpstr>
      <vt:lpstr>Arial</vt:lpstr>
      <vt:lpstr>Bookman Old Style</vt:lpstr>
      <vt:lpstr>Calibri</vt:lpstr>
      <vt:lpstr>Times New Roman</vt:lpstr>
      <vt:lpstr>Blank Presentation</vt:lpstr>
      <vt:lpstr>MCPTT Status Update Mission Critical Push to Talk</vt:lpstr>
      <vt:lpstr>MCPTT Status</vt:lpstr>
      <vt:lpstr>MCPTT Progress</vt:lpstr>
      <vt:lpstr>MCPTT Meeting Time</vt:lpstr>
      <vt:lpstr>MCPTT Completion Date</vt:lpstr>
      <vt:lpstr>MCPTT Planning/Progress</vt:lpstr>
      <vt:lpstr>Work plan between meetings</vt:lpstr>
      <vt:lpstr>MCPTT Progress Estimate</vt:lpstr>
      <vt:lpstr>MCPTT Agreed documents</vt:lpstr>
      <vt:lpstr>MCPTT Agreed documents</vt:lpstr>
      <vt:lpstr>MCPTT Agreed documents</vt:lpstr>
      <vt:lpstr>MCPTT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</cp:lastModifiedBy>
  <cp:revision>363</cp:revision>
  <cp:lastPrinted>2000-01-14T10:02:55Z</cp:lastPrinted>
  <dcterms:created xsi:type="dcterms:W3CDTF">1999-11-22T09:19:47Z</dcterms:created>
  <dcterms:modified xsi:type="dcterms:W3CDTF">2014-07-17T15:29:30Z</dcterms:modified>
  <cp:category>Presentation</cp:category>
</cp:coreProperties>
</file>