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
  </p:notesMasterIdLst>
  <p:sldIdLst>
    <p:sldId id="256" r:id="rId2"/>
    <p:sldId id="266" r:id="rId3"/>
    <p:sldId id="278" r:id="rId4"/>
    <p:sldId id="281" r:id="rId5"/>
    <p:sldId id="284" r:id="rId6"/>
    <p:sldId id="283" r:id="rId7"/>
  </p:sldIdLst>
  <p:sldSz cx="9144000" cy="6858000" type="screen4x3"/>
  <p:notesSz cx="6735763" cy="9866313"/>
  <p:defaultText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336600"/>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等深淺樣式 2 - 輔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9002" autoAdjust="0"/>
  </p:normalViewPr>
  <p:slideViewPr>
    <p:cSldViewPr>
      <p:cViewPr varScale="1">
        <p:scale>
          <a:sx n="74" d="100"/>
          <a:sy n="74" d="100"/>
        </p:scale>
        <p:origin x="-96" y="-6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2918831" cy="493316"/>
          </a:xfrm>
          <a:prstGeom prst="rect">
            <a:avLst/>
          </a:prstGeom>
        </p:spPr>
        <p:txBody>
          <a:bodyPr vert="horz" lIns="91440" tIns="45720" rIns="91440" bIns="45720" rtlCol="0"/>
          <a:lstStyle>
            <a:lvl1pPr algn="l">
              <a:defRPr sz="1200"/>
            </a:lvl1pPr>
          </a:lstStyle>
          <a:p>
            <a:endParaRPr lang="zh-TW" altLang="en-US"/>
          </a:p>
        </p:txBody>
      </p:sp>
      <p:sp>
        <p:nvSpPr>
          <p:cNvPr id="3" name="日期版面配置區 2"/>
          <p:cNvSpPr>
            <a:spLocks noGrp="1"/>
          </p:cNvSpPr>
          <p:nvPr>
            <p:ph type="dt" idx="1"/>
          </p:nvPr>
        </p:nvSpPr>
        <p:spPr>
          <a:xfrm>
            <a:off x="3815373" y="0"/>
            <a:ext cx="2918831" cy="493316"/>
          </a:xfrm>
          <a:prstGeom prst="rect">
            <a:avLst/>
          </a:prstGeom>
        </p:spPr>
        <p:txBody>
          <a:bodyPr vert="horz" lIns="91440" tIns="45720" rIns="91440" bIns="45720" rtlCol="0"/>
          <a:lstStyle>
            <a:lvl1pPr algn="r">
              <a:defRPr sz="1200"/>
            </a:lvl1pPr>
          </a:lstStyle>
          <a:p>
            <a:fld id="{A68FC637-C360-433C-AF18-36C4B666D22E}" type="datetimeFigureOut">
              <a:rPr lang="zh-TW" altLang="en-US" smtClean="0"/>
              <a:pPr/>
              <a:t>2014/5/2</a:t>
            </a:fld>
            <a:endParaRPr lang="zh-TW" altLang="en-US"/>
          </a:p>
        </p:txBody>
      </p:sp>
      <p:sp>
        <p:nvSpPr>
          <p:cNvPr id="4" name="投影片圖像版面配置區 3"/>
          <p:cNvSpPr>
            <a:spLocks noGrp="1" noRot="1" noChangeAspect="1"/>
          </p:cNvSpPr>
          <p:nvPr>
            <p:ph type="sldImg" idx="2"/>
          </p:nvPr>
        </p:nvSpPr>
        <p:spPr>
          <a:xfrm>
            <a:off x="901700" y="739775"/>
            <a:ext cx="4932363" cy="3700463"/>
          </a:xfrm>
          <a:prstGeom prst="rect">
            <a:avLst/>
          </a:prstGeom>
          <a:noFill/>
          <a:ln w="12700">
            <a:solidFill>
              <a:prstClr val="black"/>
            </a:solidFill>
          </a:ln>
        </p:spPr>
        <p:txBody>
          <a:bodyPr vert="horz" lIns="91440" tIns="45720" rIns="91440" bIns="45720" rtlCol="0" anchor="ctr"/>
          <a:lstStyle/>
          <a:p>
            <a:endParaRPr lang="zh-TW" altLang="en-US"/>
          </a:p>
        </p:txBody>
      </p:sp>
      <p:sp>
        <p:nvSpPr>
          <p:cNvPr id="5" name="備忘稿版面配置區 4"/>
          <p:cNvSpPr>
            <a:spLocks noGrp="1"/>
          </p:cNvSpPr>
          <p:nvPr>
            <p:ph type="body" sz="quarter" idx="3"/>
          </p:nvPr>
        </p:nvSpPr>
        <p:spPr>
          <a:xfrm>
            <a:off x="673577" y="4686499"/>
            <a:ext cx="5388610" cy="4439841"/>
          </a:xfrm>
          <a:prstGeom prst="rect">
            <a:avLst/>
          </a:prstGeom>
        </p:spPr>
        <p:txBody>
          <a:bodyPr vert="horz" lIns="91440" tIns="45720" rIns="91440" bIns="45720" rtlCol="0"/>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6" name="頁尾版面配置區 5"/>
          <p:cNvSpPr>
            <a:spLocks noGrp="1"/>
          </p:cNvSpPr>
          <p:nvPr>
            <p:ph type="ftr" sz="quarter" idx="4"/>
          </p:nvPr>
        </p:nvSpPr>
        <p:spPr>
          <a:xfrm>
            <a:off x="0" y="9371285"/>
            <a:ext cx="2918831" cy="493316"/>
          </a:xfrm>
          <a:prstGeom prst="rect">
            <a:avLst/>
          </a:prstGeom>
        </p:spPr>
        <p:txBody>
          <a:bodyPr vert="horz" lIns="91440" tIns="45720" rIns="91440" bIns="45720" rtlCol="0" anchor="b"/>
          <a:lstStyle>
            <a:lvl1pPr algn="l">
              <a:defRPr sz="1200"/>
            </a:lvl1pPr>
          </a:lstStyle>
          <a:p>
            <a:endParaRPr lang="zh-TW" altLang="en-US"/>
          </a:p>
        </p:txBody>
      </p:sp>
      <p:sp>
        <p:nvSpPr>
          <p:cNvPr id="7" name="投影片編號版面配置區 6"/>
          <p:cNvSpPr>
            <a:spLocks noGrp="1"/>
          </p:cNvSpPr>
          <p:nvPr>
            <p:ph type="sldNum" sz="quarter" idx="5"/>
          </p:nvPr>
        </p:nvSpPr>
        <p:spPr>
          <a:xfrm>
            <a:off x="3815373" y="9371285"/>
            <a:ext cx="2918831" cy="493316"/>
          </a:xfrm>
          <a:prstGeom prst="rect">
            <a:avLst/>
          </a:prstGeom>
        </p:spPr>
        <p:txBody>
          <a:bodyPr vert="horz" lIns="91440" tIns="45720" rIns="91440" bIns="45720" rtlCol="0" anchor="b"/>
          <a:lstStyle>
            <a:lvl1pPr algn="r">
              <a:defRPr sz="1200"/>
            </a:lvl1pPr>
          </a:lstStyle>
          <a:p>
            <a:fld id="{B381E2A5-9346-4390-84B0-BDF1D198CEBD}" type="slidenum">
              <a:rPr lang="zh-TW" altLang="en-US" smtClean="0"/>
              <a:pPr/>
              <a:t>‹#›</a:t>
            </a:fld>
            <a:endParaRPr lang="zh-TW" altLang="en-US"/>
          </a:p>
        </p:txBody>
      </p:sp>
    </p:spTree>
    <p:extLst>
      <p:ext uri="{BB962C8B-B14F-4D97-AF65-F5344CB8AC3E}">
        <p14:creationId xmlns="" xmlns:p14="http://schemas.microsoft.com/office/powerpoint/2010/main" val="27360569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685800" y="2130425"/>
            <a:ext cx="7772400" cy="1470025"/>
          </a:xfrm>
        </p:spPr>
        <p:txBody>
          <a:bodyPr/>
          <a:lstStyle/>
          <a:p>
            <a:r>
              <a:rPr lang="zh-TW" altLang="en-US" smtClean="0"/>
              <a:t>按一下以編輯母片標題樣式</a:t>
            </a:r>
            <a:endParaRPr lang="zh-TW" altLang="en-US"/>
          </a:p>
        </p:txBody>
      </p:sp>
      <p:sp>
        <p:nvSpPr>
          <p:cNvPr id="3" name="副標題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TW" altLang="en-US" smtClean="0"/>
              <a:t>按一下以編輯母片副標題樣式</a:t>
            </a:r>
            <a:endParaRPr lang="zh-TW" altLang="en-US"/>
          </a:p>
        </p:txBody>
      </p:sp>
      <p:sp>
        <p:nvSpPr>
          <p:cNvPr id="4" name="日期版面配置區 3"/>
          <p:cNvSpPr>
            <a:spLocks noGrp="1"/>
          </p:cNvSpPr>
          <p:nvPr>
            <p:ph type="dt" sz="half" idx="10"/>
          </p:nvPr>
        </p:nvSpPr>
        <p:spPr/>
        <p:txBody>
          <a:bodyPr/>
          <a:lstStyle/>
          <a:p>
            <a:fld id="{A1662416-A113-4B39-AD27-2458DA790D90}" type="datetime1">
              <a:rPr lang="zh-TW" altLang="en-US" smtClean="0"/>
              <a:pPr/>
              <a:t>2014/5/2</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73DA0BB7-265A-403C-9275-D587AB510EDC}" type="slidenum">
              <a:rPr lang="zh-TW" altLang="en-US" smtClean="0"/>
              <a:pPr/>
              <a:t>‹#›</a:t>
            </a:fld>
            <a:endParaRPr lang="zh-TW"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p>
            <a:fld id="{45028C76-1650-4154-84C0-303D581478C0}" type="datetime1">
              <a:rPr lang="zh-TW" altLang="en-US" smtClean="0"/>
              <a:pPr/>
              <a:t>2014/5/2</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73DA0BB7-265A-403C-9275-D587AB510EDC}" type="slidenum">
              <a:rPr lang="zh-TW" altLang="en-US" smtClean="0"/>
              <a:pPr/>
              <a:t>‹#›</a:t>
            </a:fld>
            <a:endParaRPr lang="zh-TW"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629400" y="274638"/>
            <a:ext cx="2057400" cy="5851525"/>
          </a:xfr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457200" y="274638"/>
            <a:ext cx="6019800" cy="5851525"/>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p>
            <a:fld id="{A069CB06-E248-4A1B-9CEF-16C91659B01F}" type="datetime1">
              <a:rPr lang="zh-TW" altLang="en-US" smtClean="0"/>
              <a:pPr/>
              <a:t>2014/5/2</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73DA0BB7-265A-403C-9275-D587AB510EDC}" type="slidenum">
              <a:rPr lang="zh-TW" altLang="en-US" smtClean="0"/>
              <a:pPr/>
              <a:t>‹#›</a:t>
            </a:fld>
            <a:endParaRPr lang="zh-TW"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p>
            <a:fld id="{E325E629-D1D6-42F7-88B6-059F0FCE195A}" type="datetime1">
              <a:rPr lang="zh-TW" altLang="en-US" smtClean="0"/>
              <a:pPr/>
              <a:t>2014/5/2</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73DA0BB7-265A-403C-9275-D587AB510EDC}" type="slidenum">
              <a:rPr lang="zh-TW" altLang="en-US" smtClean="0"/>
              <a:pPr/>
              <a:t>‹#›</a:t>
            </a:fld>
            <a:endParaRPr lang="zh-TW"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區段標題">
    <p:spTree>
      <p:nvGrpSpPr>
        <p:cNvPr id="1" name=""/>
        <p:cNvGrpSpPr/>
        <p:nvPr/>
      </p:nvGrpSpPr>
      <p:grpSpPr>
        <a:xfrm>
          <a:off x="0" y="0"/>
          <a:ext cx="0" cy="0"/>
          <a:chOff x="0" y="0"/>
          <a:chExt cx="0" cy="0"/>
        </a:xfrm>
      </p:grpSpPr>
      <p:sp>
        <p:nvSpPr>
          <p:cNvPr id="2" name="標題 1"/>
          <p:cNvSpPr>
            <a:spLocks noGrp="1"/>
          </p:cNvSpPr>
          <p:nvPr>
            <p:ph type="title"/>
          </p:nvPr>
        </p:nvSpPr>
        <p:spPr>
          <a:xfrm>
            <a:off x="722313" y="4406900"/>
            <a:ext cx="7772400" cy="1362075"/>
          </a:xfrm>
        </p:spPr>
        <p:txBody>
          <a:bodyPr anchor="t"/>
          <a:lstStyle>
            <a:lvl1pPr algn="l">
              <a:defRPr sz="4000" b="1" cap="all"/>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TW" altLang="en-US" smtClean="0"/>
              <a:t>按一下以編輯母片文字樣式</a:t>
            </a:r>
          </a:p>
        </p:txBody>
      </p:sp>
      <p:sp>
        <p:nvSpPr>
          <p:cNvPr id="4" name="日期版面配置區 3"/>
          <p:cNvSpPr>
            <a:spLocks noGrp="1"/>
          </p:cNvSpPr>
          <p:nvPr>
            <p:ph type="dt" sz="half" idx="10"/>
          </p:nvPr>
        </p:nvSpPr>
        <p:spPr/>
        <p:txBody>
          <a:bodyPr/>
          <a:lstStyle/>
          <a:p>
            <a:fld id="{0F1F58B4-1005-47D8-9583-F11460DA0FA0}" type="datetime1">
              <a:rPr lang="zh-TW" altLang="en-US" smtClean="0"/>
              <a:pPr/>
              <a:t>2014/5/2</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73DA0BB7-265A-403C-9275-D587AB510EDC}" type="slidenum">
              <a:rPr lang="zh-TW" altLang="en-US" smtClean="0"/>
              <a:pPr/>
              <a:t>‹#›</a:t>
            </a:fld>
            <a:endParaRPr lang="zh-TW"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日期版面配置區 4"/>
          <p:cNvSpPr>
            <a:spLocks noGrp="1"/>
          </p:cNvSpPr>
          <p:nvPr>
            <p:ph type="dt" sz="half" idx="10"/>
          </p:nvPr>
        </p:nvSpPr>
        <p:spPr/>
        <p:txBody>
          <a:bodyPr/>
          <a:lstStyle/>
          <a:p>
            <a:fld id="{4D35F74A-9C2A-4A24-A21F-E717ACB5B990}" type="datetime1">
              <a:rPr lang="zh-TW" altLang="en-US" smtClean="0"/>
              <a:pPr/>
              <a:t>2014/5/2</a:t>
            </a:fld>
            <a:endParaRPr lang="zh-TW" altLang="en-US"/>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73DA0BB7-265A-403C-9275-D587AB510EDC}" type="slidenum">
              <a:rPr lang="zh-TW" altLang="en-US" smtClean="0"/>
              <a:pPr/>
              <a:t>‹#›</a:t>
            </a:fld>
            <a:endParaRPr lang="zh-TW"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lvl1pPr>
              <a:defRPr/>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內容版面配置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7" name="日期版面配置區 6"/>
          <p:cNvSpPr>
            <a:spLocks noGrp="1"/>
          </p:cNvSpPr>
          <p:nvPr>
            <p:ph type="dt" sz="half" idx="10"/>
          </p:nvPr>
        </p:nvSpPr>
        <p:spPr/>
        <p:txBody>
          <a:bodyPr/>
          <a:lstStyle/>
          <a:p>
            <a:fld id="{7F317C59-AAF9-44D4-A7EB-0F2698F3A63E}" type="datetime1">
              <a:rPr lang="zh-TW" altLang="en-US" smtClean="0"/>
              <a:pPr/>
              <a:t>2014/5/2</a:t>
            </a:fld>
            <a:endParaRPr lang="zh-TW" altLang="en-US"/>
          </a:p>
        </p:txBody>
      </p:sp>
      <p:sp>
        <p:nvSpPr>
          <p:cNvPr id="8" name="頁尾版面配置區 7"/>
          <p:cNvSpPr>
            <a:spLocks noGrp="1"/>
          </p:cNvSpPr>
          <p:nvPr>
            <p:ph type="ftr" sz="quarter" idx="11"/>
          </p:nvPr>
        </p:nvSpPr>
        <p:spPr/>
        <p:txBody>
          <a:bodyPr/>
          <a:lstStyle/>
          <a:p>
            <a:endParaRPr lang="zh-TW" altLang="en-US"/>
          </a:p>
        </p:txBody>
      </p:sp>
      <p:sp>
        <p:nvSpPr>
          <p:cNvPr id="9" name="投影片編號版面配置區 8"/>
          <p:cNvSpPr>
            <a:spLocks noGrp="1"/>
          </p:cNvSpPr>
          <p:nvPr>
            <p:ph type="sldNum" sz="quarter" idx="12"/>
          </p:nvPr>
        </p:nvSpPr>
        <p:spPr/>
        <p:txBody>
          <a:bodyPr/>
          <a:lstStyle/>
          <a:p>
            <a:fld id="{73DA0BB7-265A-403C-9275-D587AB510EDC}" type="slidenum">
              <a:rPr lang="zh-TW" altLang="en-US" smtClean="0"/>
              <a:pPr/>
              <a:t>‹#›</a:t>
            </a:fld>
            <a:endParaRPr lang="zh-TW"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日期版面配置區 2"/>
          <p:cNvSpPr>
            <a:spLocks noGrp="1"/>
          </p:cNvSpPr>
          <p:nvPr>
            <p:ph type="dt" sz="half" idx="10"/>
          </p:nvPr>
        </p:nvSpPr>
        <p:spPr/>
        <p:txBody>
          <a:bodyPr/>
          <a:lstStyle/>
          <a:p>
            <a:fld id="{E3495BA6-7B2B-4B0D-B272-873D05E46568}" type="datetime1">
              <a:rPr lang="zh-TW" altLang="en-US" smtClean="0"/>
              <a:pPr/>
              <a:t>2014/5/2</a:t>
            </a:fld>
            <a:endParaRPr lang="zh-TW" altLang="en-US"/>
          </a:p>
        </p:txBody>
      </p:sp>
      <p:sp>
        <p:nvSpPr>
          <p:cNvPr id="4" name="頁尾版面配置區 3"/>
          <p:cNvSpPr>
            <a:spLocks noGrp="1"/>
          </p:cNvSpPr>
          <p:nvPr>
            <p:ph type="ftr" sz="quarter" idx="11"/>
          </p:nvPr>
        </p:nvSpPr>
        <p:spPr/>
        <p:txBody>
          <a:bodyPr/>
          <a:lstStyle/>
          <a:p>
            <a:endParaRPr lang="zh-TW" altLang="en-US"/>
          </a:p>
        </p:txBody>
      </p:sp>
      <p:sp>
        <p:nvSpPr>
          <p:cNvPr id="5" name="投影片編號版面配置區 4"/>
          <p:cNvSpPr>
            <a:spLocks noGrp="1"/>
          </p:cNvSpPr>
          <p:nvPr>
            <p:ph type="sldNum" sz="quarter" idx="12"/>
          </p:nvPr>
        </p:nvSpPr>
        <p:spPr/>
        <p:txBody>
          <a:bodyPr/>
          <a:lstStyle/>
          <a:p>
            <a:fld id="{73DA0BB7-265A-403C-9275-D587AB510EDC}" type="slidenum">
              <a:rPr lang="zh-TW" altLang="en-US" smtClean="0"/>
              <a:pPr/>
              <a:t>‹#›</a:t>
            </a:fld>
            <a:endParaRPr lang="zh-TW"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版面配置區 1"/>
          <p:cNvSpPr>
            <a:spLocks noGrp="1"/>
          </p:cNvSpPr>
          <p:nvPr>
            <p:ph type="dt" sz="half" idx="10"/>
          </p:nvPr>
        </p:nvSpPr>
        <p:spPr/>
        <p:txBody>
          <a:bodyPr/>
          <a:lstStyle/>
          <a:p>
            <a:fld id="{36DCFDC6-C29A-4041-AD59-006ADD25719A}" type="datetime1">
              <a:rPr lang="zh-TW" altLang="en-US" smtClean="0"/>
              <a:pPr/>
              <a:t>2014/5/2</a:t>
            </a:fld>
            <a:endParaRPr lang="zh-TW" altLang="en-US"/>
          </a:p>
        </p:txBody>
      </p:sp>
      <p:sp>
        <p:nvSpPr>
          <p:cNvPr id="3" name="頁尾版面配置區 2"/>
          <p:cNvSpPr>
            <a:spLocks noGrp="1"/>
          </p:cNvSpPr>
          <p:nvPr>
            <p:ph type="ftr" sz="quarter" idx="11"/>
          </p:nvPr>
        </p:nvSpPr>
        <p:spPr/>
        <p:txBody>
          <a:bodyPr/>
          <a:lstStyle/>
          <a:p>
            <a:endParaRPr lang="zh-TW" altLang="en-US"/>
          </a:p>
        </p:txBody>
      </p:sp>
      <p:sp>
        <p:nvSpPr>
          <p:cNvPr id="4" name="投影片編號版面配置區 3"/>
          <p:cNvSpPr>
            <a:spLocks noGrp="1"/>
          </p:cNvSpPr>
          <p:nvPr>
            <p:ph type="sldNum" sz="quarter" idx="12"/>
          </p:nvPr>
        </p:nvSpPr>
        <p:spPr/>
        <p:txBody>
          <a:bodyPr/>
          <a:lstStyle/>
          <a:p>
            <a:fld id="{73DA0BB7-265A-403C-9275-D587AB510EDC}" type="slidenum">
              <a:rPr lang="zh-TW" altLang="en-US" smtClean="0"/>
              <a:pPr/>
              <a:t>‹#›</a:t>
            </a:fld>
            <a:endParaRPr lang="zh-TW"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457200" y="273050"/>
            <a:ext cx="3008313" cy="1162050"/>
          </a:xfrm>
        </p:spPr>
        <p:txBody>
          <a:bodyPr anchor="b"/>
          <a:lstStyle>
            <a:lvl1pPr algn="l">
              <a:defRPr sz="2000" b="1"/>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5" name="日期版面配置區 4"/>
          <p:cNvSpPr>
            <a:spLocks noGrp="1"/>
          </p:cNvSpPr>
          <p:nvPr>
            <p:ph type="dt" sz="half" idx="10"/>
          </p:nvPr>
        </p:nvSpPr>
        <p:spPr/>
        <p:txBody>
          <a:bodyPr/>
          <a:lstStyle/>
          <a:p>
            <a:fld id="{1208910B-1E6C-44C2-BA78-2AEE8F6434BF}" type="datetime1">
              <a:rPr lang="zh-TW" altLang="en-US" smtClean="0"/>
              <a:pPr/>
              <a:t>2014/5/2</a:t>
            </a:fld>
            <a:endParaRPr lang="zh-TW" altLang="en-US"/>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73DA0BB7-265A-403C-9275-D587AB510EDC}" type="slidenum">
              <a:rPr lang="zh-TW" altLang="en-US" smtClean="0"/>
              <a:pPr/>
              <a:t>‹#›</a:t>
            </a:fld>
            <a:endParaRPr lang="zh-TW"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792288" y="4800600"/>
            <a:ext cx="5486400" cy="566738"/>
          </a:xfrm>
        </p:spPr>
        <p:txBody>
          <a:bodyPr anchor="b"/>
          <a:lstStyle>
            <a:lvl1pPr algn="l">
              <a:defRPr sz="2000" b="1"/>
            </a:lvl1pPr>
          </a:lstStyle>
          <a:p>
            <a:r>
              <a:rPr lang="zh-TW" altLang="en-US" smtClean="0"/>
              <a:t>按一下以編輯母片標題樣式</a:t>
            </a:r>
            <a:endParaRPr lang="zh-TW" altLang="en-US"/>
          </a:p>
        </p:txBody>
      </p:sp>
      <p:sp>
        <p:nvSpPr>
          <p:cNvPr id="3" name="圖片版面配置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TW" altLang="en-US"/>
          </a:p>
        </p:txBody>
      </p:sp>
      <p:sp>
        <p:nvSpPr>
          <p:cNvPr id="4" name="文字版面配置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5" name="日期版面配置區 4"/>
          <p:cNvSpPr>
            <a:spLocks noGrp="1"/>
          </p:cNvSpPr>
          <p:nvPr>
            <p:ph type="dt" sz="half" idx="10"/>
          </p:nvPr>
        </p:nvSpPr>
        <p:spPr/>
        <p:txBody>
          <a:bodyPr/>
          <a:lstStyle/>
          <a:p>
            <a:fld id="{5E5538F5-5C7F-4A55-BD1A-B8D6F2825845}" type="datetime1">
              <a:rPr lang="zh-TW" altLang="en-US" smtClean="0"/>
              <a:pPr/>
              <a:t>2014/5/2</a:t>
            </a:fld>
            <a:endParaRPr lang="zh-TW" altLang="en-US"/>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73DA0BB7-265A-403C-9275-D587AB510EDC}" type="slidenum">
              <a:rPr lang="zh-TW" altLang="en-US" smtClean="0"/>
              <a:pPr/>
              <a:t>‹#›</a:t>
            </a:fld>
            <a:endParaRPr lang="zh-TW"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標題版面配置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8D4BEC2-0695-42DE-AAFB-0B8FA95E235E}" type="datetime1">
              <a:rPr lang="zh-TW" altLang="en-US" smtClean="0"/>
              <a:pPr/>
              <a:t>2014/5/2</a:t>
            </a:fld>
            <a:endParaRPr lang="zh-TW" altLang="en-US"/>
          </a:p>
        </p:txBody>
      </p:sp>
      <p:sp>
        <p:nvSpPr>
          <p:cNvPr id="5" name="頁尾版面配置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TW" altLang="en-US"/>
          </a:p>
        </p:txBody>
      </p:sp>
      <p:sp>
        <p:nvSpPr>
          <p:cNvPr id="6" name="投影片編號版面配置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3DA0BB7-265A-403C-9275-D587AB510EDC}" type="slidenum">
              <a:rPr lang="zh-TW" altLang="en-US" smtClean="0"/>
              <a:pPr/>
              <a:t>‹#›</a:t>
            </a:fld>
            <a:endParaRPr lang="zh-TW"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shubhranshu@itri.org.tw" TargetMode="External"/><Relationship Id="rId2" Type="http://schemas.openxmlformats.org/officeDocument/2006/relationships/hyperlink" Target="mailto:lucas@iii.org.tw" TargetMode="External"/><Relationship Id="rId1" Type="http://schemas.openxmlformats.org/officeDocument/2006/relationships/slideLayout" Target="../slideLayouts/slideLayout7.xml"/><Relationship Id="rId4" Type="http://schemas.openxmlformats.org/officeDocument/2006/relationships/hyperlink" Target="mailto:zhengyanxiu@itri.org.tw"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3"/>
          <p:cNvSpPr txBox="1">
            <a:spLocks/>
          </p:cNvSpPr>
          <p:nvPr/>
        </p:nvSpPr>
        <p:spPr bwMode="auto">
          <a:xfrm>
            <a:off x="685800" y="1988840"/>
            <a:ext cx="7772400" cy="172819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kumimoji="1" sz="1600">
                <a:solidFill>
                  <a:schemeClr val="tx1"/>
                </a:solidFill>
                <a:latin typeface="Times New Roman" pitchFamily="18" charset="0"/>
                <a:ea typeface="MS PGothic" pitchFamily="34" charset="-128"/>
              </a:defRPr>
            </a:lvl1pPr>
            <a:lvl2pPr marL="742950" indent="-285750" eaLnBrk="0" hangingPunct="0">
              <a:defRPr kumimoji="1" sz="1600">
                <a:solidFill>
                  <a:schemeClr val="tx1"/>
                </a:solidFill>
                <a:latin typeface="Times New Roman" pitchFamily="18" charset="0"/>
                <a:ea typeface="MS PGothic" pitchFamily="34" charset="-128"/>
              </a:defRPr>
            </a:lvl2pPr>
            <a:lvl3pPr marL="1143000" indent="-228600" eaLnBrk="0" hangingPunct="0">
              <a:defRPr kumimoji="1" sz="1600">
                <a:solidFill>
                  <a:schemeClr val="tx1"/>
                </a:solidFill>
                <a:latin typeface="Times New Roman" pitchFamily="18" charset="0"/>
                <a:ea typeface="MS PGothic" pitchFamily="34" charset="-128"/>
              </a:defRPr>
            </a:lvl3pPr>
            <a:lvl4pPr marL="1600200" indent="-228600" eaLnBrk="0" hangingPunct="0">
              <a:defRPr kumimoji="1" sz="1600">
                <a:solidFill>
                  <a:schemeClr val="tx1"/>
                </a:solidFill>
                <a:latin typeface="Times New Roman" pitchFamily="18" charset="0"/>
                <a:ea typeface="MS PGothic" pitchFamily="34" charset="-128"/>
              </a:defRPr>
            </a:lvl4pPr>
            <a:lvl5pPr marL="2057400" indent="-228600" eaLnBrk="0" hangingPunct="0">
              <a:defRPr kumimoji="1" sz="16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kumimoji="1" sz="16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kumimoji="1" sz="16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kumimoji="1" sz="16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kumimoji="1" sz="1600">
                <a:solidFill>
                  <a:schemeClr val="tx1"/>
                </a:solidFill>
                <a:latin typeface="Times New Roman" pitchFamily="18" charset="0"/>
                <a:ea typeface="MS PGothic" pitchFamily="34" charset="-128"/>
              </a:defRPr>
            </a:lvl9pPr>
          </a:lstStyle>
          <a:p>
            <a:pPr algn="ctr"/>
            <a:r>
              <a:rPr lang="en-US" altLang="zh-TW" sz="3600" b="1" dirty="0">
                <a:solidFill>
                  <a:srgbClr val="000066"/>
                </a:solidFill>
                <a:ea typeface="MS UI Gothic" pitchFamily="34" charset="-128"/>
                <a:cs typeface="Times New Roman" pitchFamily="18" charset="0"/>
              </a:rPr>
              <a:t>Discussion on </a:t>
            </a:r>
            <a:r>
              <a:rPr lang="en-GB" altLang="zh-TW" sz="3600" b="1" dirty="0">
                <a:solidFill>
                  <a:srgbClr val="000066"/>
                </a:solidFill>
                <a:ea typeface="MS UI Gothic" pitchFamily="34" charset="-128"/>
                <a:cs typeface="Times New Roman" pitchFamily="18" charset="0"/>
              </a:rPr>
              <a:t>Long Range </a:t>
            </a:r>
            <a:r>
              <a:rPr lang="en-US" altLang="zh-TW" sz="3600" b="1" dirty="0">
                <a:solidFill>
                  <a:srgbClr val="000066"/>
                </a:solidFill>
                <a:ea typeface="MS UI Gothic" pitchFamily="34" charset="-128"/>
                <a:cs typeface="Times New Roman" pitchFamily="18" charset="0"/>
              </a:rPr>
              <a:t>Cell </a:t>
            </a:r>
            <a:r>
              <a:rPr lang="en-GB" altLang="zh-TW" sz="3600" b="1" dirty="0" smtClean="0">
                <a:solidFill>
                  <a:srgbClr val="000066"/>
                </a:solidFill>
                <a:ea typeface="MS UI Gothic" pitchFamily="34" charset="-128"/>
                <a:cs typeface="Times New Roman" pitchFamily="18" charset="0"/>
              </a:rPr>
              <a:t>Operation </a:t>
            </a:r>
            <a:r>
              <a:rPr lang="en-US" altLang="zh-TW" sz="3600" b="1" dirty="0" smtClean="0">
                <a:solidFill>
                  <a:srgbClr val="000066"/>
                </a:solidFill>
                <a:ea typeface="MS UI Gothic" pitchFamily="34" charset="-128"/>
                <a:cs typeface="Times New Roman" pitchFamily="18" charset="0"/>
              </a:rPr>
              <a:t>for </a:t>
            </a:r>
            <a:r>
              <a:rPr lang="en-US" altLang="zh-TW" sz="3600" b="1" dirty="0" err="1" smtClean="0">
                <a:solidFill>
                  <a:srgbClr val="000066"/>
                </a:solidFill>
                <a:ea typeface="MS UI Gothic" pitchFamily="34" charset="-128"/>
                <a:cs typeface="Times New Roman" pitchFamily="18" charset="0"/>
              </a:rPr>
              <a:t>ProSe</a:t>
            </a:r>
            <a:endParaRPr lang="en-US" altLang="zh-TW" sz="3600" b="1" dirty="0">
              <a:solidFill>
                <a:srgbClr val="000066"/>
              </a:solidFill>
              <a:ea typeface="MS UI Gothic" pitchFamily="34" charset="-128"/>
              <a:cs typeface="Times New Roman" pitchFamily="18" charset="0"/>
            </a:endParaRPr>
          </a:p>
        </p:txBody>
      </p:sp>
      <p:sp>
        <p:nvSpPr>
          <p:cNvPr id="2051" name="Subtitle 4"/>
          <p:cNvSpPr txBox="1">
            <a:spLocks/>
          </p:cNvSpPr>
          <p:nvPr/>
        </p:nvSpPr>
        <p:spPr bwMode="auto">
          <a:xfrm>
            <a:off x="1188182" y="4149080"/>
            <a:ext cx="6767636" cy="204370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tabLst>
                <a:tab pos="2514600" algn="l"/>
              </a:tabLst>
              <a:defRPr kumimoji="1" sz="1600">
                <a:solidFill>
                  <a:schemeClr val="tx1"/>
                </a:solidFill>
                <a:latin typeface="Times New Roman" pitchFamily="18" charset="0"/>
                <a:ea typeface="MS PGothic" pitchFamily="34" charset="-128"/>
              </a:defRPr>
            </a:lvl1pPr>
            <a:lvl2pPr marL="742950" indent="-285750" eaLnBrk="0" hangingPunct="0">
              <a:tabLst>
                <a:tab pos="2514600" algn="l"/>
              </a:tabLst>
              <a:defRPr kumimoji="1" sz="1600">
                <a:solidFill>
                  <a:schemeClr val="tx1"/>
                </a:solidFill>
                <a:latin typeface="Times New Roman" pitchFamily="18" charset="0"/>
                <a:ea typeface="MS PGothic" pitchFamily="34" charset="-128"/>
              </a:defRPr>
            </a:lvl2pPr>
            <a:lvl3pPr marL="1143000" indent="-228600" eaLnBrk="0" hangingPunct="0">
              <a:tabLst>
                <a:tab pos="2514600" algn="l"/>
              </a:tabLst>
              <a:defRPr kumimoji="1" sz="1600">
                <a:solidFill>
                  <a:schemeClr val="tx1"/>
                </a:solidFill>
                <a:latin typeface="Times New Roman" pitchFamily="18" charset="0"/>
                <a:ea typeface="MS PGothic" pitchFamily="34" charset="-128"/>
              </a:defRPr>
            </a:lvl3pPr>
            <a:lvl4pPr marL="1600200" indent="-228600" eaLnBrk="0" hangingPunct="0">
              <a:tabLst>
                <a:tab pos="2514600" algn="l"/>
              </a:tabLst>
              <a:defRPr kumimoji="1" sz="1600">
                <a:solidFill>
                  <a:schemeClr val="tx1"/>
                </a:solidFill>
                <a:latin typeface="Times New Roman" pitchFamily="18" charset="0"/>
                <a:ea typeface="MS PGothic" pitchFamily="34" charset="-128"/>
              </a:defRPr>
            </a:lvl4pPr>
            <a:lvl5pPr marL="2057400" indent="-228600" eaLnBrk="0" hangingPunct="0">
              <a:tabLst>
                <a:tab pos="2514600" algn="l"/>
              </a:tabLst>
              <a:defRPr kumimoji="1" sz="16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tabLst>
                <a:tab pos="2514600" algn="l"/>
              </a:tabLst>
              <a:defRPr kumimoji="1" sz="16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tabLst>
                <a:tab pos="2514600" algn="l"/>
              </a:tabLst>
              <a:defRPr kumimoji="1" sz="16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tabLst>
                <a:tab pos="2514600" algn="l"/>
              </a:tabLst>
              <a:defRPr kumimoji="1" sz="16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tabLst>
                <a:tab pos="2514600" algn="l"/>
              </a:tabLst>
              <a:defRPr kumimoji="1" sz="1600">
                <a:solidFill>
                  <a:schemeClr val="tx1"/>
                </a:solidFill>
                <a:latin typeface="Times New Roman" pitchFamily="18" charset="0"/>
                <a:ea typeface="MS PGothic" pitchFamily="34" charset="-128"/>
              </a:defRPr>
            </a:lvl9pPr>
          </a:lstStyle>
          <a:p>
            <a:pPr>
              <a:spcBef>
                <a:spcPct val="30000"/>
              </a:spcBef>
              <a:buFont typeface="Wingdings" pitchFamily="2" charset="2"/>
              <a:buNone/>
            </a:pPr>
            <a:r>
              <a:rPr lang="en-US" altLang="zh-TW" sz="2000" b="1" dirty="0" smtClean="0">
                <a:solidFill>
                  <a:srgbClr val="000066"/>
                </a:solidFill>
                <a:ea typeface="MS UI Gothic" pitchFamily="34" charset="-128"/>
                <a:cs typeface="Times New Roman" pitchFamily="18" charset="0"/>
              </a:rPr>
              <a:t>Yi-Hsueh Tsai,		</a:t>
            </a:r>
            <a:r>
              <a:rPr lang="en-US" altLang="zh-TW" sz="2000" b="1" dirty="0">
                <a:solidFill>
                  <a:srgbClr val="000066"/>
                </a:solidFill>
                <a:ea typeface="MS UI Gothic" pitchFamily="34" charset="-128"/>
                <a:cs typeface="Times New Roman" pitchFamily="18" charset="0"/>
              </a:rPr>
              <a:t>	</a:t>
            </a:r>
            <a:r>
              <a:rPr lang="en-US" altLang="zh-TW" sz="2000" b="1" dirty="0" smtClean="0">
                <a:solidFill>
                  <a:srgbClr val="000066"/>
                </a:solidFill>
                <a:ea typeface="MS UI Gothic" pitchFamily="34" charset="-128"/>
                <a:cs typeface="Times New Roman" pitchFamily="18" charset="0"/>
                <a:hlinkClick r:id="rId2"/>
              </a:rPr>
              <a:t>lucas@iii.org.tw</a:t>
            </a:r>
            <a:r>
              <a:rPr lang="en-US" altLang="zh-TW" sz="2000" b="1" dirty="0" smtClean="0">
                <a:solidFill>
                  <a:srgbClr val="000066"/>
                </a:solidFill>
                <a:ea typeface="MS UI Gothic" pitchFamily="34" charset="-128"/>
                <a:cs typeface="Times New Roman" pitchFamily="18" charset="0"/>
              </a:rPr>
              <a:t/>
            </a:r>
            <a:br>
              <a:rPr lang="en-US" altLang="zh-TW" sz="2000" b="1" dirty="0" smtClean="0">
                <a:solidFill>
                  <a:srgbClr val="000066"/>
                </a:solidFill>
                <a:ea typeface="MS UI Gothic" pitchFamily="34" charset="-128"/>
                <a:cs typeface="Times New Roman" pitchFamily="18" charset="0"/>
              </a:rPr>
            </a:br>
            <a:r>
              <a:rPr lang="en-US" altLang="zh-TW" sz="2000" b="1" dirty="0" smtClean="0">
                <a:solidFill>
                  <a:srgbClr val="000066"/>
                </a:solidFill>
                <a:ea typeface="MS UI Gothic" pitchFamily="34" charset="-128"/>
                <a:cs typeface="Times New Roman" pitchFamily="18" charset="0"/>
              </a:rPr>
              <a:t>Hsuan-Li </a:t>
            </a:r>
            <a:r>
              <a:rPr lang="en-US" altLang="zh-TW" sz="2000" b="1" dirty="0">
                <a:solidFill>
                  <a:srgbClr val="000066"/>
                </a:solidFill>
                <a:ea typeface="MS UI Gothic" pitchFamily="34" charset="-128"/>
                <a:cs typeface="Times New Roman" pitchFamily="18" charset="0"/>
              </a:rPr>
              <a:t>Lin, Tsung-Yu Tsai</a:t>
            </a:r>
            <a:r>
              <a:rPr lang="en-US" altLang="zh-TW" sz="2000" b="1" dirty="0" smtClean="0">
                <a:solidFill>
                  <a:srgbClr val="000066"/>
                </a:solidFill>
                <a:ea typeface="MS UI Gothic" pitchFamily="34" charset="-128"/>
                <a:cs typeface="Times New Roman" pitchFamily="18" charset="0"/>
              </a:rPr>
              <a:t>,</a:t>
            </a:r>
            <a:br>
              <a:rPr lang="en-US" altLang="zh-TW" sz="2000" b="1" dirty="0" smtClean="0">
                <a:solidFill>
                  <a:srgbClr val="000066"/>
                </a:solidFill>
                <a:ea typeface="MS UI Gothic" pitchFamily="34" charset="-128"/>
                <a:cs typeface="Times New Roman" pitchFamily="18" charset="0"/>
              </a:rPr>
            </a:br>
            <a:r>
              <a:rPr lang="en-US" altLang="zh-TW" sz="2000" b="1" dirty="0" err="1" smtClean="0">
                <a:solidFill>
                  <a:srgbClr val="000066"/>
                </a:solidFill>
                <a:ea typeface="MS UI Gothic" pitchFamily="34" charset="-128"/>
                <a:cs typeface="Times New Roman" pitchFamily="18" charset="0"/>
              </a:rPr>
              <a:t>Terng</a:t>
            </a:r>
            <a:r>
              <a:rPr lang="en-US" altLang="zh-TW" sz="2000" b="1" dirty="0" smtClean="0">
                <a:solidFill>
                  <a:srgbClr val="000066"/>
                </a:solidFill>
                <a:ea typeface="MS UI Gothic" pitchFamily="34" charset="-128"/>
                <a:cs typeface="Times New Roman" pitchFamily="18" charset="0"/>
              </a:rPr>
              <a:t>-Yin </a:t>
            </a:r>
            <a:r>
              <a:rPr lang="en-US" altLang="zh-TW" sz="2000" b="1" dirty="0">
                <a:solidFill>
                  <a:srgbClr val="000066"/>
                </a:solidFill>
                <a:ea typeface="MS UI Gothic" pitchFamily="34" charset="-128"/>
                <a:cs typeface="Times New Roman" pitchFamily="18" charset="0"/>
              </a:rPr>
              <a:t>Hsu, Jian-</a:t>
            </a:r>
            <a:r>
              <a:rPr lang="en-US" altLang="zh-TW" sz="2000" b="1" dirty="0" err="1">
                <a:solidFill>
                  <a:srgbClr val="000066"/>
                </a:solidFill>
                <a:ea typeface="MS UI Gothic" pitchFamily="34" charset="-128"/>
                <a:cs typeface="Times New Roman" pitchFamily="18" charset="0"/>
              </a:rPr>
              <a:t>Ya</a:t>
            </a:r>
            <a:r>
              <a:rPr lang="en-US" altLang="zh-TW" sz="2000" b="1" dirty="0">
                <a:solidFill>
                  <a:srgbClr val="000066"/>
                </a:solidFill>
                <a:ea typeface="MS UI Gothic" pitchFamily="34" charset="-128"/>
                <a:cs typeface="Times New Roman" pitchFamily="18" charset="0"/>
              </a:rPr>
              <a:t> Chu</a:t>
            </a:r>
            <a:endParaRPr lang="en-US" altLang="zh-TW" sz="1800" b="1" dirty="0">
              <a:solidFill>
                <a:srgbClr val="000066"/>
              </a:solidFill>
              <a:ea typeface="MS UI Gothic" pitchFamily="34" charset="-128"/>
              <a:cs typeface="Times New Roman" pitchFamily="18" charset="0"/>
            </a:endParaRPr>
          </a:p>
          <a:p>
            <a:pPr>
              <a:spcBef>
                <a:spcPct val="30000"/>
              </a:spcBef>
              <a:buFont typeface="Wingdings" pitchFamily="2" charset="2"/>
              <a:buNone/>
            </a:pPr>
            <a:r>
              <a:rPr lang="en-US" altLang="zh-TW" sz="2000" b="1" dirty="0" err="1" smtClean="0">
                <a:solidFill>
                  <a:srgbClr val="000066"/>
                </a:solidFill>
                <a:ea typeface="MS UI Gothic" pitchFamily="34" charset="-128"/>
                <a:cs typeface="Times New Roman" pitchFamily="18" charset="0"/>
              </a:rPr>
              <a:t>Shubhranshu</a:t>
            </a:r>
            <a:r>
              <a:rPr lang="en-US" altLang="zh-TW" sz="2000" b="1" dirty="0" smtClean="0">
                <a:solidFill>
                  <a:srgbClr val="000066"/>
                </a:solidFill>
                <a:ea typeface="MS UI Gothic" pitchFamily="34" charset="-128"/>
                <a:cs typeface="Times New Roman" pitchFamily="18" charset="0"/>
              </a:rPr>
              <a:t>			</a:t>
            </a:r>
            <a:r>
              <a:rPr lang="en-US" altLang="zh-TW" sz="2000" b="1" dirty="0" smtClean="0">
                <a:solidFill>
                  <a:srgbClr val="000066"/>
                </a:solidFill>
                <a:ea typeface="MS UI Gothic" pitchFamily="34" charset="-128"/>
                <a:cs typeface="Times New Roman" pitchFamily="18" charset="0"/>
                <a:hlinkClick r:id="rId3"/>
              </a:rPr>
              <a:t>shubhranshu@itri.org.tw</a:t>
            </a:r>
            <a:r>
              <a:rPr lang="en-US" altLang="zh-TW" sz="2000" b="1" dirty="0">
                <a:solidFill>
                  <a:srgbClr val="000066"/>
                </a:solidFill>
                <a:ea typeface="MS UI Gothic" pitchFamily="34" charset="-128"/>
                <a:cs typeface="Times New Roman" pitchFamily="18" charset="0"/>
              </a:rPr>
              <a:t/>
            </a:r>
            <a:br>
              <a:rPr lang="en-US" altLang="zh-TW" sz="2000" b="1" dirty="0">
                <a:solidFill>
                  <a:srgbClr val="000066"/>
                </a:solidFill>
                <a:ea typeface="MS UI Gothic" pitchFamily="34" charset="-128"/>
                <a:cs typeface="Times New Roman" pitchFamily="18" charset="0"/>
              </a:rPr>
            </a:br>
            <a:r>
              <a:rPr lang="en-US" altLang="zh-TW" sz="2000" b="1" dirty="0">
                <a:solidFill>
                  <a:srgbClr val="000066"/>
                </a:solidFill>
                <a:ea typeface="MS UI Gothic" pitchFamily="34" charset="-128"/>
                <a:cs typeface="Times New Roman" pitchFamily="18" charset="0"/>
              </a:rPr>
              <a:t>Zheng </a:t>
            </a:r>
            <a:r>
              <a:rPr lang="en-US" altLang="zh-TW" sz="2000" b="1" dirty="0" smtClean="0">
                <a:solidFill>
                  <a:srgbClr val="000066"/>
                </a:solidFill>
                <a:ea typeface="MS UI Gothic" pitchFamily="34" charset="-128"/>
                <a:cs typeface="Times New Roman" pitchFamily="18" charset="0"/>
              </a:rPr>
              <a:t>Yan-</a:t>
            </a:r>
            <a:r>
              <a:rPr lang="en-US" altLang="zh-TW" sz="2000" b="1" dirty="0" err="1" smtClean="0">
                <a:solidFill>
                  <a:srgbClr val="000066"/>
                </a:solidFill>
                <a:ea typeface="MS UI Gothic" pitchFamily="34" charset="-128"/>
                <a:cs typeface="Times New Roman" pitchFamily="18" charset="0"/>
              </a:rPr>
              <a:t>Xiu</a:t>
            </a:r>
            <a:r>
              <a:rPr lang="en-US" altLang="zh-TW" sz="2000" b="1" dirty="0" smtClean="0">
                <a:solidFill>
                  <a:srgbClr val="000066"/>
                </a:solidFill>
                <a:ea typeface="MS UI Gothic" pitchFamily="34" charset="-128"/>
                <a:cs typeface="Times New Roman" pitchFamily="18" charset="0"/>
              </a:rPr>
              <a:t>			</a:t>
            </a:r>
            <a:r>
              <a:rPr lang="en-US" altLang="zh-TW" sz="2000" b="1" dirty="0" smtClean="0">
                <a:solidFill>
                  <a:srgbClr val="000066"/>
                </a:solidFill>
                <a:ea typeface="MS UI Gothic" pitchFamily="34" charset="-128"/>
                <a:cs typeface="Times New Roman" pitchFamily="18" charset="0"/>
                <a:hlinkClick r:id="rId4"/>
              </a:rPr>
              <a:t>zhengyanxiu@itri.org.tw</a:t>
            </a:r>
            <a:endParaRPr lang="en-US" altLang="zh-TW" sz="2000" b="1" dirty="0" smtClean="0">
              <a:solidFill>
                <a:srgbClr val="000066"/>
              </a:solidFill>
              <a:ea typeface="MS UI Gothic" pitchFamily="34" charset="-128"/>
              <a:cs typeface="Times New Roman" pitchFamily="18" charset="0"/>
            </a:endParaRPr>
          </a:p>
        </p:txBody>
      </p:sp>
      <p:sp>
        <p:nvSpPr>
          <p:cNvPr id="2052" name="TextBox 6"/>
          <p:cNvSpPr txBox="1">
            <a:spLocks noChangeArrowheads="1"/>
          </p:cNvSpPr>
          <p:nvPr/>
        </p:nvSpPr>
        <p:spPr bwMode="auto">
          <a:xfrm>
            <a:off x="107504" y="116632"/>
            <a:ext cx="9036496" cy="107721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kumimoji="1" sz="1600">
                <a:solidFill>
                  <a:schemeClr val="tx1"/>
                </a:solidFill>
                <a:latin typeface="Times New Roman" pitchFamily="18" charset="0"/>
                <a:ea typeface="MS PGothic" pitchFamily="34" charset="-128"/>
              </a:defRPr>
            </a:lvl1pPr>
            <a:lvl2pPr marL="742950" indent="-285750" eaLnBrk="0" hangingPunct="0">
              <a:defRPr kumimoji="1" sz="1600">
                <a:solidFill>
                  <a:schemeClr val="tx1"/>
                </a:solidFill>
                <a:latin typeface="Times New Roman" pitchFamily="18" charset="0"/>
                <a:ea typeface="MS PGothic" pitchFamily="34" charset="-128"/>
              </a:defRPr>
            </a:lvl2pPr>
            <a:lvl3pPr marL="1143000" indent="-228600" eaLnBrk="0" hangingPunct="0">
              <a:defRPr kumimoji="1" sz="1600">
                <a:solidFill>
                  <a:schemeClr val="tx1"/>
                </a:solidFill>
                <a:latin typeface="Times New Roman" pitchFamily="18" charset="0"/>
                <a:ea typeface="MS PGothic" pitchFamily="34" charset="-128"/>
              </a:defRPr>
            </a:lvl3pPr>
            <a:lvl4pPr marL="1600200" indent="-228600" eaLnBrk="0" hangingPunct="0">
              <a:defRPr kumimoji="1" sz="1600">
                <a:solidFill>
                  <a:schemeClr val="tx1"/>
                </a:solidFill>
                <a:latin typeface="Times New Roman" pitchFamily="18" charset="0"/>
                <a:ea typeface="MS PGothic" pitchFamily="34" charset="-128"/>
              </a:defRPr>
            </a:lvl4pPr>
            <a:lvl5pPr marL="2057400" indent="-228600" eaLnBrk="0" hangingPunct="0">
              <a:defRPr kumimoji="1" sz="16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kumimoji="1" sz="16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kumimoji="1" sz="16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kumimoji="1" sz="16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kumimoji="1" sz="1600">
                <a:solidFill>
                  <a:schemeClr val="tx1"/>
                </a:solidFill>
                <a:latin typeface="Times New Roman" pitchFamily="18" charset="0"/>
                <a:ea typeface="MS PGothic" pitchFamily="34" charset="-128"/>
              </a:defRPr>
            </a:lvl9pPr>
          </a:lstStyle>
          <a:p>
            <a:pPr eaLnBrk="1" hangingPunct="1"/>
            <a:r>
              <a:rPr lang="en-US" altLang="zh-TW" b="1" dirty="0">
                <a:cs typeface="Times New Roman" pitchFamily="18" charset="0"/>
              </a:rPr>
              <a:t>3GPP TSG-SA WG1 Meeting #</a:t>
            </a:r>
            <a:r>
              <a:rPr lang="en-US" altLang="zh-TW" b="1" dirty="0" smtClean="0">
                <a:cs typeface="Times New Roman" pitchFamily="18" charset="0"/>
              </a:rPr>
              <a:t>66</a:t>
            </a:r>
            <a:r>
              <a:rPr lang="en-US" altLang="zh-TW" b="1" dirty="0">
                <a:cs typeface="Times New Roman" pitchFamily="18" charset="0"/>
              </a:rPr>
              <a:t>	</a:t>
            </a:r>
            <a:r>
              <a:rPr lang="en-US" altLang="zh-TW" b="1" dirty="0" smtClean="0">
                <a:cs typeface="Times New Roman" pitchFamily="18" charset="0"/>
              </a:rPr>
              <a:t>				S1-141009 </a:t>
            </a:r>
            <a:r>
              <a:rPr lang="en-US" altLang="zh-TW" b="1" dirty="0">
                <a:cs typeface="Times New Roman" pitchFamily="18" charset="0"/>
              </a:rPr>
              <a:t>Sapporo, Japan, 12-16 May 2014</a:t>
            </a:r>
          </a:p>
          <a:p>
            <a:pPr eaLnBrk="1" hangingPunct="1"/>
            <a:r>
              <a:rPr lang="en-GB" altLang="zh-TW" b="1" dirty="0" smtClean="0">
                <a:cs typeface="Times New Roman" pitchFamily="18" charset="0"/>
              </a:rPr>
              <a:t>Agenda </a:t>
            </a:r>
            <a:r>
              <a:rPr lang="en-GB" altLang="zh-TW" b="1" dirty="0">
                <a:cs typeface="Times New Roman" pitchFamily="18" charset="0"/>
              </a:rPr>
              <a:t>Item </a:t>
            </a:r>
            <a:r>
              <a:rPr lang="en-US" altLang="zh-TW" b="1" dirty="0">
                <a:cs typeface="Times New Roman" pitchFamily="18" charset="0"/>
              </a:rPr>
              <a:t>5.2 - New Study and Work Items (including related contributions)</a:t>
            </a:r>
            <a:endParaRPr lang="en-US" altLang="zh-TW" b="1" dirty="0" smtClean="0">
              <a:cs typeface="Times New Roman" pitchFamily="18" charset="0"/>
            </a:endParaRPr>
          </a:p>
          <a:p>
            <a:pPr eaLnBrk="1" hangingPunct="1"/>
            <a:r>
              <a:rPr lang="en-GB" altLang="zh-TW" b="1" dirty="0" smtClean="0">
                <a:cs typeface="Times New Roman" pitchFamily="18" charset="0"/>
              </a:rPr>
              <a:t>Source</a:t>
            </a:r>
            <a:r>
              <a:rPr lang="en-GB" altLang="zh-TW" b="1" dirty="0">
                <a:cs typeface="Times New Roman" pitchFamily="18" charset="0"/>
              </a:rPr>
              <a:t>: </a:t>
            </a:r>
            <a:r>
              <a:rPr lang="en-GB" altLang="zh-TW" b="1" dirty="0" smtClean="0">
                <a:cs typeface="Times New Roman" pitchFamily="18" charset="0"/>
              </a:rPr>
              <a:t>III</a:t>
            </a:r>
            <a:r>
              <a:rPr lang="en-GB" altLang="zh-TW" b="1" smtClean="0">
                <a:cs typeface="Times New Roman" pitchFamily="18" charset="0"/>
              </a:rPr>
              <a:t>, ITRI</a:t>
            </a:r>
            <a:endParaRPr lang="en-US" altLang="zh-TW" b="1" dirty="0">
              <a:cs typeface="Times New Roman" pitchFamily="18" charset="0"/>
            </a:endParaRPr>
          </a:p>
        </p:txBody>
      </p:sp>
      <p:sp>
        <p:nvSpPr>
          <p:cNvPr id="2" name="投影片編號版面配置區 1"/>
          <p:cNvSpPr>
            <a:spLocks noGrp="1"/>
          </p:cNvSpPr>
          <p:nvPr>
            <p:ph type="sldNum" sz="quarter" idx="12"/>
          </p:nvPr>
        </p:nvSpPr>
        <p:spPr/>
        <p:txBody>
          <a:bodyPr/>
          <a:lstStyle/>
          <a:p>
            <a:fld id="{73DA0BB7-265A-403C-9275-D587AB510EDC}" type="slidenum">
              <a:rPr lang="zh-TW" altLang="en-US" smtClean="0"/>
              <a:pPr/>
              <a:t>1</a:t>
            </a:fld>
            <a:endParaRPr lang="zh-TW" altLang="en-US"/>
          </a:p>
        </p:txBody>
      </p:sp>
    </p:spTree>
    <p:extLst>
      <p:ext uri="{BB962C8B-B14F-4D97-AF65-F5344CB8AC3E}">
        <p14:creationId xmlns="" xmlns:p14="http://schemas.microsoft.com/office/powerpoint/2010/main" val="304772014"/>
      </p:ext>
    </p:extLst>
  </p:cSld>
  <p:clrMapOvr>
    <a:masterClrMapping/>
  </p:clrMapOvr>
  <p:transition>
    <p:cut/>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3568" y="404664"/>
            <a:ext cx="7886700" cy="721712"/>
          </a:xfrm>
        </p:spPr>
        <p:txBody>
          <a:bodyPr>
            <a:noAutofit/>
          </a:bodyPr>
          <a:lstStyle/>
          <a:p>
            <a:r>
              <a:rPr lang="en-US" altLang="zh-TW" b="1" dirty="0">
                <a:latin typeface="Times New Roman" panose="02020603050405020304" pitchFamily="18" charset="0"/>
                <a:cs typeface="Times New Roman" panose="02020603050405020304" pitchFamily="18" charset="0"/>
              </a:rPr>
              <a:t>Long Range Cell Operation</a:t>
            </a:r>
            <a:endParaRPr lang="zh-TW" altLang="en-US"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316524" y="1340768"/>
            <a:ext cx="8446477" cy="5256584"/>
          </a:xfrm>
        </p:spPr>
        <p:txBody>
          <a:bodyPr>
            <a:normAutofit fontScale="92500" lnSpcReduction="10000"/>
          </a:bodyPr>
          <a:lstStyle/>
          <a:p>
            <a:pPr marL="0" indent="0" hangingPunct="0">
              <a:buNone/>
            </a:pPr>
            <a:r>
              <a:rPr lang="en-US" altLang="zh-TW" sz="3500" b="1" dirty="0">
                <a:latin typeface="Times New Roman" panose="02020603050405020304" pitchFamily="18" charset="0"/>
                <a:cs typeface="Times New Roman" panose="02020603050405020304" pitchFamily="18" charset="0"/>
              </a:rPr>
              <a:t>Possible usage scenarios of Long Range Cell </a:t>
            </a:r>
            <a:r>
              <a:rPr lang="en-US" altLang="zh-TW" sz="3500" b="1" dirty="0" smtClean="0">
                <a:latin typeface="Times New Roman" panose="02020603050405020304" pitchFamily="18" charset="0"/>
                <a:cs typeface="Times New Roman" panose="02020603050405020304" pitchFamily="18" charset="0"/>
              </a:rPr>
              <a:t>Operation </a:t>
            </a:r>
            <a:r>
              <a:rPr lang="en-GB" altLang="zh-TW" sz="3500" b="1" dirty="0">
                <a:latin typeface="Times New Roman" panose="02020603050405020304" pitchFamily="18" charset="0"/>
                <a:cs typeface="Times New Roman" panose="02020603050405020304" pitchFamily="18" charset="0"/>
              </a:rPr>
              <a:t>(e.g. </a:t>
            </a:r>
            <a:r>
              <a:rPr lang="en-GB" altLang="zh-TW" sz="3500" b="1" dirty="0" smtClean="0">
                <a:latin typeface="Times New Roman" panose="02020603050405020304" pitchFamily="18" charset="0"/>
                <a:cs typeface="Times New Roman" panose="02020603050405020304" pitchFamily="18" charset="0"/>
              </a:rPr>
              <a:t>10-100km [1][2])</a:t>
            </a:r>
            <a:endParaRPr lang="zh-TW" altLang="zh-TW" sz="3500" b="1" dirty="0">
              <a:latin typeface="Times New Roman" panose="02020603050405020304" pitchFamily="18" charset="0"/>
              <a:cs typeface="Times New Roman" panose="02020603050405020304" pitchFamily="18" charset="0"/>
            </a:endParaRPr>
          </a:p>
          <a:p>
            <a:pPr marL="385763" indent="-385763" hangingPunct="0">
              <a:buFont typeface="+mj-lt"/>
              <a:buAutoNum type="alphaUcPeriod"/>
            </a:pPr>
            <a:r>
              <a:rPr lang="en-GB" altLang="zh-TW" sz="3000" b="1" dirty="0" smtClean="0">
                <a:latin typeface="Times New Roman" panose="02020603050405020304" pitchFamily="18" charset="0"/>
                <a:cs typeface="Times New Roman" panose="02020603050405020304" pitchFamily="18" charset="0"/>
              </a:rPr>
              <a:t>Difficulty deployment territory</a:t>
            </a:r>
            <a:endParaRPr lang="zh-TW" altLang="zh-TW" sz="3000" dirty="0" smtClean="0">
              <a:latin typeface="Times New Roman" panose="02020603050405020304" pitchFamily="18" charset="0"/>
              <a:cs typeface="Times New Roman" panose="02020603050405020304" pitchFamily="18" charset="0"/>
            </a:endParaRPr>
          </a:p>
          <a:p>
            <a:pPr marL="342900" lvl="1" indent="0" hangingPunct="0">
              <a:buNone/>
            </a:pPr>
            <a:r>
              <a:rPr lang="en-US" altLang="zh-TW" sz="2600" dirty="0" smtClean="0">
                <a:latin typeface="Times New Roman" panose="02020603050405020304" pitchFamily="18" charset="0"/>
                <a:cs typeface="Times New Roman" panose="02020603050405020304" pitchFamily="18" charset="0"/>
              </a:rPr>
              <a:t>In </a:t>
            </a:r>
            <a:r>
              <a:rPr lang="en-US" altLang="zh-TW" sz="2600" dirty="0">
                <a:latin typeface="Times New Roman" panose="02020603050405020304" pitchFamily="18" charset="0"/>
                <a:cs typeface="Times New Roman" panose="02020603050405020304" pitchFamily="18" charset="0"/>
              </a:rPr>
              <a:t>areas such as mountain areas, jungles, deserts, or islands, </a:t>
            </a:r>
            <a:r>
              <a:rPr lang="en-US" altLang="zh-TW" sz="2600" dirty="0" smtClean="0">
                <a:latin typeface="Times New Roman" panose="02020603050405020304" pitchFamily="18" charset="0"/>
                <a:cs typeface="Times New Roman" panose="02020603050405020304" pitchFamily="18" charset="0"/>
              </a:rPr>
              <a:t>long range cell can </a:t>
            </a:r>
            <a:r>
              <a:rPr lang="en-US" altLang="zh-TW" sz="2600" dirty="0">
                <a:latin typeface="Times New Roman" panose="02020603050405020304" pitchFamily="18" charset="0"/>
                <a:cs typeface="Times New Roman" panose="02020603050405020304" pitchFamily="18" charset="0"/>
              </a:rPr>
              <a:t>provide broadband wireless access solution with good coverage under reasonable cost.</a:t>
            </a:r>
            <a:r>
              <a:rPr lang="en-US" altLang="zh-TW" dirty="0">
                <a:latin typeface="Times New Roman" panose="02020603050405020304" pitchFamily="18" charset="0"/>
                <a:cs typeface="Times New Roman" panose="02020603050405020304" pitchFamily="18" charset="0"/>
              </a:rPr>
              <a:t> </a:t>
            </a:r>
            <a:endParaRPr lang="zh-TW" altLang="zh-TW" dirty="0">
              <a:latin typeface="Times New Roman" panose="02020603050405020304" pitchFamily="18" charset="0"/>
              <a:cs typeface="Times New Roman" panose="02020603050405020304" pitchFamily="18" charset="0"/>
            </a:endParaRPr>
          </a:p>
          <a:p>
            <a:pPr marL="385763" indent="-385763" hangingPunct="0">
              <a:buFont typeface="+mj-lt"/>
              <a:buAutoNum type="alphaUcPeriod"/>
            </a:pPr>
            <a:r>
              <a:rPr lang="en-GB" altLang="zh-TW" sz="3000" b="1" dirty="0" smtClean="0">
                <a:latin typeface="Times New Roman" panose="02020603050405020304" pitchFamily="18" charset="0"/>
                <a:cs typeface="Times New Roman" panose="02020603050405020304" pitchFamily="18" charset="0"/>
              </a:rPr>
              <a:t>Disaster </a:t>
            </a:r>
            <a:r>
              <a:rPr lang="en-GB" altLang="zh-TW" sz="3000" b="1" dirty="0">
                <a:latin typeface="Times New Roman" panose="02020603050405020304" pitchFamily="18" charset="0"/>
                <a:cs typeface="Times New Roman" panose="02020603050405020304" pitchFamily="18" charset="0"/>
              </a:rPr>
              <a:t>first responder </a:t>
            </a:r>
            <a:r>
              <a:rPr lang="en-GB" altLang="zh-TW" sz="3000" b="1" dirty="0" smtClean="0">
                <a:latin typeface="Times New Roman" panose="02020603050405020304" pitchFamily="18" charset="0"/>
                <a:cs typeface="Times New Roman" panose="02020603050405020304" pitchFamily="18" charset="0"/>
              </a:rPr>
              <a:t>(Public Safety)</a:t>
            </a:r>
            <a:endParaRPr lang="zh-TW" altLang="zh-TW" sz="3000" dirty="0">
              <a:latin typeface="Times New Roman" panose="02020603050405020304" pitchFamily="18" charset="0"/>
              <a:cs typeface="Times New Roman" panose="02020603050405020304" pitchFamily="18" charset="0"/>
            </a:endParaRPr>
          </a:p>
          <a:p>
            <a:pPr marL="342900" lvl="1" indent="0" hangingPunct="0">
              <a:buNone/>
            </a:pPr>
            <a:r>
              <a:rPr lang="en-US" altLang="zh-TW" sz="2600" dirty="0" smtClean="0">
                <a:latin typeface="Times New Roman" panose="02020603050405020304" pitchFamily="18" charset="0"/>
                <a:cs typeface="Times New Roman" panose="02020603050405020304" pitchFamily="18" charset="0"/>
              </a:rPr>
              <a:t>In </a:t>
            </a:r>
            <a:r>
              <a:rPr lang="en-US" altLang="zh-TW" sz="2600" dirty="0">
                <a:latin typeface="Times New Roman" panose="02020603050405020304" pitchFamily="18" charset="0"/>
                <a:cs typeface="Times New Roman" panose="02020603050405020304" pitchFamily="18" charset="0"/>
              </a:rPr>
              <a:t>major disaster, the ground based communication infrastructure may suffer a severe destruction. In such cases, </a:t>
            </a:r>
            <a:r>
              <a:rPr lang="en-US" altLang="zh-TW" sz="2600" dirty="0" smtClean="0">
                <a:latin typeface="Times New Roman" panose="02020603050405020304" pitchFamily="18" charset="0"/>
                <a:cs typeface="Times New Roman" panose="02020603050405020304" pitchFamily="18" charset="0"/>
              </a:rPr>
              <a:t>long range cell could </a:t>
            </a:r>
            <a:r>
              <a:rPr lang="en-US" altLang="zh-TW" sz="2600" dirty="0">
                <a:latin typeface="Times New Roman" panose="02020603050405020304" pitchFamily="18" charset="0"/>
                <a:cs typeface="Times New Roman" panose="02020603050405020304" pitchFamily="18" charset="0"/>
              </a:rPr>
              <a:t>be quickly deployed to temporarily replace the ground communication infrastructure and fast recover the wireless networks to enable critical information access such as the communication for rescue mission, or emergency services.</a:t>
            </a:r>
            <a:endParaRPr lang="zh-TW" altLang="zh-TW" sz="2600" dirty="0">
              <a:latin typeface="Times New Roman" panose="02020603050405020304" pitchFamily="18" charset="0"/>
              <a:cs typeface="Times New Roman" panose="02020603050405020304" pitchFamily="18" charset="0"/>
            </a:endParaRPr>
          </a:p>
          <a:p>
            <a:endParaRPr lang="en-US" altLang="zh-TW"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119858402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en-US" altLang="zh-TW" sz="3600" b="1" dirty="0" smtClean="0">
                <a:latin typeface="Times New Roman" panose="02020603050405020304" pitchFamily="18" charset="0"/>
                <a:cs typeface="Times New Roman" panose="02020603050405020304" pitchFamily="18" charset="0"/>
              </a:rPr>
              <a:t>Long </a:t>
            </a:r>
            <a:r>
              <a:rPr lang="en-US" altLang="zh-TW" sz="3600" b="1" dirty="0">
                <a:latin typeface="Times New Roman" panose="02020603050405020304" pitchFamily="18" charset="0"/>
                <a:cs typeface="Times New Roman" panose="02020603050405020304" pitchFamily="18" charset="0"/>
              </a:rPr>
              <a:t>Range Cell </a:t>
            </a:r>
            <a:r>
              <a:rPr lang="en-US" altLang="zh-TW" sz="3600" b="1" dirty="0" smtClean="0">
                <a:latin typeface="Times New Roman" panose="02020603050405020304" pitchFamily="18" charset="0"/>
                <a:cs typeface="Times New Roman" panose="02020603050405020304" pitchFamily="18" charset="0"/>
              </a:rPr>
              <a:t>Operation</a:t>
            </a:r>
            <a:r>
              <a:rPr lang="en-US" altLang="zh-TW" sz="3600" b="1" dirty="0">
                <a:latin typeface="Times New Roman" panose="02020603050405020304" pitchFamily="18" charset="0"/>
                <a:cs typeface="Times New Roman" panose="02020603050405020304" pitchFamily="18" charset="0"/>
              </a:rPr>
              <a:t> </a:t>
            </a:r>
            <a:r>
              <a:rPr lang="en-US" altLang="zh-TW" sz="3600" b="1" dirty="0" smtClean="0">
                <a:latin typeface="Times New Roman" panose="02020603050405020304" pitchFamily="18" charset="0"/>
                <a:cs typeface="Times New Roman" panose="02020603050405020304" pitchFamily="18" charset="0"/>
              </a:rPr>
              <a:t>for </a:t>
            </a:r>
            <a:r>
              <a:rPr lang="en-US" altLang="zh-TW" sz="3600" b="1" dirty="0" err="1" smtClean="0">
                <a:latin typeface="Times New Roman" panose="02020603050405020304" pitchFamily="18" charset="0"/>
                <a:cs typeface="Times New Roman" panose="02020603050405020304" pitchFamily="18" charset="0"/>
              </a:rPr>
              <a:t>ProSe</a:t>
            </a:r>
            <a:r>
              <a:rPr lang="en-US" altLang="zh-TW" sz="3600" b="1" dirty="0" smtClean="0">
                <a:latin typeface="Times New Roman" panose="02020603050405020304" pitchFamily="18" charset="0"/>
                <a:cs typeface="Times New Roman" panose="02020603050405020304" pitchFamily="18" charset="0"/>
              </a:rPr>
              <a:t> </a:t>
            </a:r>
            <a:endParaRPr lang="en-US" sz="3600" dirty="0"/>
          </a:p>
        </p:txBody>
      </p:sp>
      <p:grpSp>
        <p:nvGrpSpPr>
          <p:cNvPr id="18" name="群組 17"/>
          <p:cNvGrpSpPr/>
          <p:nvPr/>
        </p:nvGrpSpPr>
        <p:grpSpPr>
          <a:xfrm>
            <a:off x="971600" y="1443688"/>
            <a:ext cx="7344816" cy="4470531"/>
            <a:chOff x="739168" y="1881539"/>
            <a:chExt cx="7344816" cy="4470531"/>
          </a:xfrm>
        </p:grpSpPr>
        <p:sp>
          <p:nvSpPr>
            <p:cNvPr id="17" name="矩形 16"/>
            <p:cNvSpPr/>
            <p:nvPr/>
          </p:nvSpPr>
          <p:spPr>
            <a:xfrm>
              <a:off x="739168" y="1881539"/>
              <a:ext cx="7344816" cy="707886"/>
            </a:xfrm>
            <a:prstGeom prst="rect">
              <a:avLst/>
            </a:prstGeom>
          </p:spPr>
          <p:txBody>
            <a:bodyPr wrap="square">
              <a:spAutoFit/>
            </a:bodyPr>
            <a:lstStyle/>
            <a:p>
              <a:r>
                <a:rPr lang="en-US" altLang="zh-TW" sz="2000" b="1" dirty="0">
                  <a:solidFill>
                    <a:schemeClr val="accent3">
                      <a:lumMod val="50000"/>
                    </a:schemeClr>
                  </a:solidFill>
                  <a:latin typeface="Times New Roman" panose="02020603050405020304" pitchFamily="18" charset="0"/>
                  <a:cs typeface="Times New Roman" panose="02020603050405020304" pitchFamily="18" charset="0"/>
                </a:rPr>
                <a:t>Partial Network Coverage </a:t>
              </a:r>
              <a:r>
                <a:rPr lang="en-US" altLang="zh-TW" sz="2000" b="1" dirty="0" smtClean="0">
                  <a:solidFill>
                    <a:schemeClr val="accent3">
                      <a:lumMod val="50000"/>
                    </a:schemeClr>
                  </a:solidFill>
                  <a:latin typeface="Times New Roman" panose="02020603050405020304" pitchFamily="18" charset="0"/>
                  <a:cs typeface="Times New Roman" panose="02020603050405020304" pitchFamily="18" charset="0"/>
                </a:rPr>
                <a:t>Area</a:t>
              </a:r>
              <a:r>
                <a:rPr lang="en-US" altLang="zh-TW" sz="2000" dirty="0" smtClean="0">
                  <a:solidFill>
                    <a:schemeClr val="accent3">
                      <a:lumMod val="50000"/>
                    </a:schemeClr>
                  </a:solidFill>
                  <a:latin typeface="Times New Roman" panose="02020603050405020304" pitchFamily="18" charset="0"/>
                  <a:cs typeface="Times New Roman" panose="02020603050405020304" pitchFamily="18" charset="0"/>
                </a:rPr>
                <a:t>:</a:t>
              </a:r>
              <a:br>
                <a:rPr lang="en-US" altLang="zh-TW" sz="2000" dirty="0" smtClean="0">
                  <a:solidFill>
                    <a:schemeClr val="accent3">
                      <a:lumMod val="50000"/>
                    </a:schemeClr>
                  </a:solidFill>
                  <a:latin typeface="Times New Roman" panose="02020603050405020304" pitchFamily="18" charset="0"/>
                  <a:cs typeface="Times New Roman" panose="02020603050405020304" pitchFamily="18" charset="0"/>
                </a:rPr>
              </a:br>
              <a:r>
                <a:rPr lang="en-US" altLang="zh-TW" sz="2000" dirty="0" smtClean="0">
                  <a:solidFill>
                    <a:schemeClr val="accent3">
                      <a:lumMod val="50000"/>
                    </a:schemeClr>
                  </a:solidFill>
                  <a:latin typeface="Times New Roman" panose="02020603050405020304" pitchFamily="18" charset="0"/>
                  <a:cs typeface="Times New Roman" panose="02020603050405020304" pitchFamily="18" charset="0"/>
                </a:rPr>
                <a:t>A network coverage area where UE can </a:t>
              </a:r>
              <a:r>
                <a:rPr lang="en-US" altLang="zh-TW" sz="2000" dirty="0">
                  <a:solidFill>
                    <a:schemeClr val="accent3">
                      <a:lumMod val="50000"/>
                    </a:schemeClr>
                  </a:solidFill>
                  <a:latin typeface="Times New Roman" panose="02020603050405020304" pitchFamily="18" charset="0"/>
                  <a:cs typeface="Times New Roman" panose="02020603050405020304" pitchFamily="18" charset="0"/>
                </a:rPr>
                <a:t>only listen to the </a:t>
              </a:r>
              <a:r>
                <a:rPr lang="en-US" altLang="zh-TW" sz="2000" dirty="0" err="1">
                  <a:solidFill>
                    <a:schemeClr val="accent3">
                      <a:lumMod val="50000"/>
                    </a:schemeClr>
                  </a:solidFill>
                  <a:latin typeface="Times New Roman" panose="02020603050405020304" pitchFamily="18" charset="0"/>
                  <a:cs typeface="Times New Roman" panose="02020603050405020304" pitchFamily="18" charset="0"/>
                </a:rPr>
                <a:t>eNB</a:t>
              </a:r>
              <a:r>
                <a:rPr lang="en-US" altLang="zh-TW" sz="2000" dirty="0">
                  <a:solidFill>
                    <a:schemeClr val="accent3">
                      <a:lumMod val="50000"/>
                    </a:schemeClr>
                  </a:solidFill>
                  <a:latin typeface="Times New Roman" panose="02020603050405020304" pitchFamily="18" charset="0"/>
                  <a:cs typeface="Times New Roman" panose="02020603050405020304" pitchFamily="18" charset="0"/>
                </a:rPr>
                <a:t>.</a:t>
              </a:r>
            </a:p>
          </p:txBody>
        </p:sp>
        <p:sp>
          <p:nvSpPr>
            <p:cNvPr id="15" name="Oval 14"/>
            <p:cNvSpPr/>
            <p:nvPr/>
          </p:nvSpPr>
          <p:spPr>
            <a:xfrm>
              <a:off x="1422592" y="2769981"/>
              <a:ext cx="6166288" cy="3402866"/>
            </a:xfrm>
            <a:prstGeom prst="ellipse">
              <a:avLst/>
            </a:prstGeom>
            <a:solidFill>
              <a:schemeClr val="accent3">
                <a:lumMod val="20000"/>
                <a:lumOff val="80000"/>
              </a:schemeClr>
            </a:solidFill>
            <a:ln w="38100">
              <a:solidFill>
                <a:schemeClr val="accent3">
                  <a:lumMod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5" name="Oval 4"/>
            <p:cNvSpPr/>
            <p:nvPr/>
          </p:nvSpPr>
          <p:spPr>
            <a:xfrm>
              <a:off x="2394305" y="3515536"/>
              <a:ext cx="4280011" cy="1921309"/>
            </a:xfrm>
            <a:prstGeom prst="ellipse">
              <a:avLst/>
            </a:prstGeom>
            <a:solidFill>
              <a:schemeClr val="accent3">
                <a:lumMod val="40000"/>
                <a:lumOff val="60000"/>
              </a:schemeClr>
            </a:solidFill>
            <a:ln w="38100">
              <a:solidFill>
                <a:schemeClr val="tx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grpSp>
          <p:nvGrpSpPr>
            <p:cNvPr id="6" name="Group 5"/>
            <p:cNvGrpSpPr/>
            <p:nvPr/>
          </p:nvGrpSpPr>
          <p:grpSpPr>
            <a:xfrm>
              <a:off x="4221177" y="3282173"/>
              <a:ext cx="569119" cy="1345405"/>
              <a:chOff x="7300302" y="4184650"/>
              <a:chExt cx="758825" cy="1793874"/>
            </a:xfrm>
          </p:grpSpPr>
          <p:sp>
            <p:nvSpPr>
              <p:cNvPr id="7" name="Freeform 77"/>
              <p:cNvSpPr>
                <a:spLocks noEditPoints="1"/>
              </p:cNvSpPr>
              <p:nvPr/>
            </p:nvSpPr>
            <p:spPr bwMode="auto">
              <a:xfrm>
                <a:off x="7306652" y="4191000"/>
                <a:ext cx="752475" cy="615950"/>
              </a:xfrm>
              <a:custGeom>
                <a:avLst/>
                <a:gdLst>
                  <a:gd name="T0" fmla="*/ 49 w 474"/>
                  <a:gd name="T1" fmla="*/ 90 h 388"/>
                  <a:gd name="T2" fmla="*/ 25 w 474"/>
                  <a:gd name="T3" fmla="*/ 224 h 388"/>
                  <a:gd name="T4" fmla="*/ 61 w 474"/>
                  <a:gd name="T5" fmla="*/ 355 h 388"/>
                  <a:gd name="T6" fmla="*/ 82 w 474"/>
                  <a:gd name="T7" fmla="*/ 388 h 388"/>
                  <a:gd name="T8" fmla="*/ 53 w 474"/>
                  <a:gd name="T9" fmla="*/ 359 h 388"/>
                  <a:gd name="T10" fmla="*/ 0 w 474"/>
                  <a:gd name="T11" fmla="*/ 233 h 388"/>
                  <a:gd name="T12" fmla="*/ 29 w 474"/>
                  <a:gd name="T13" fmla="*/ 82 h 388"/>
                  <a:gd name="T14" fmla="*/ 94 w 474"/>
                  <a:gd name="T15" fmla="*/ 8 h 388"/>
                  <a:gd name="T16" fmla="*/ 102 w 474"/>
                  <a:gd name="T17" fmla="*/ 8 h 388"/>
                  <a:gd name="T18" fmla="*/ 131 w 474"/>
                  <a:gd name="T19" fmla="*/ 65 h 388"/>
                  <a:gd name="T20" fmla="*/ 90 w 474"/>
                  <a:gd name="T21" fmla="*/ 147 h 388"/>
                  <a:gd name="T22" fmla="*/ 86 w 474"/>
                  <a:gd name="T23" fmla="*/ 253 h 388"/>
                  <a:gd name="T24" fmla="*/ 123 w 474"/>
                  <a:gd name="T25" fmla="*/ 330 h 388"/>
                  <a:gd name="T26" fmla="*/ 123 w 474"/>
                  <a:gd name="T27" fmla="*/ 339 h 388"/>
                  <a:gd name="T28" fmla="*/ 82 w 474"/>
                  <a:gd name="T29" fmla="*/ 294 h 388"/>
                  <a:gd name="T30" fmla="*/ 65 w 474"/>
                  <a:gd name="T31" fmla="*/ 184 h 388"/>
                  <a:gd name="T32" fmla="*/ 102 w 474"/>
                  <a:gd name="T33" fmla="*/ 82 h 388"/>
                  <a:gd name="T34" fmla="*/ 139 w 474"/>
                  <a:gd name="T35" fmla="*/ 49 h 388"/>
                  <a:gd name="T36" fmla="*/ 131 w 474"/>
                  <a:gd name="T37" fmla="*/ 65 h 388"/>
                  <a:gd name="T38" fmla="*/ 147 w 474"/>
                  <a:gd name="T39" fmla="*/ 139 h 388"/>
                  <a:gd name="T40" fmla="*/ 139 w 474"/>
                  <a:gd name="T41" fmla="*/ 233 h 388"/>
                  <a:gd name="T42" fmla="*/ 163 w 474"/>
                  <a:gd name="T43" fmla="*/ 286 h 388"/>
                  <a:gd name="T44" fmla="*/ 155 w 474"/>
                  <a:gd name="T45" fmla="*/ 286 h 388"/>
                  <a:gd name="T46" fmla="*/ 127 w 474"/>
                  <a:gd name="T47" fmla="*/ 237 h 388"/>
                  <a:gd name="T48" fmla="*/ 127 w 474"/>
                  <a:gd name="T49" fmla="*/ 155 h 388"/>
                  <a:gd name="T50" fmla="*/ 163 w 474"/>
                  <a:gd name="T51" fmla="*/ 94 h 388"/>
                  <a:gd name="T52" fmla="*/ 176 w 474"/>
                  <a:gd name="T53" fmla="*/ 90 h 388"/>
                  <a:gd name="T54" fmla="*/ 384 w 474"/>
                  <a:gd name="T55" fmla="*/ 20 h 388"/>
                  <a:gd name="T56" fmla="*/ 441 w 474"/>
                  <a:gd name="T57" fmla="*/ 131 h 388"/>
                  <a:gd name="T58" fmla="*/ 445 w 474"/>
                  <a:gd name="T59" fmla="*/ 269 h 388"/>
                  <a:gd name="T60" fmla="*/ 396 w 474"/>
                  <a:gd name="T61" fmla="*/ 367 h 388"/>
                  <a:gd name="T62" fmla="*/ 392 w 474"/>
                  <a:gd name="T63" fmla="*/ 379 h 388"/>
                  <a:gd name="T64" fmla="*/ 449 w 474"/>
                  <a:gd name="T65" fmla="*/ 318 h 388"/>
                  <a:gd name="T66" fmla="*/ 470 w 474"/>
                  <a:gd name="T67" fmla="*/ 175 h 388"/>
                  <a:gd name="T68" fmla="*/ 421 w 474"/>
                  <a:gd name="T69" fmla="*/ 41 h 388"/>
                  <a:gd name="T70" fmla="*/ 376 w 474"/>
                  <a:gd name="T71" fmla="*/ 0 h 388"/>
                  <a:gd name="T72" fmla="*/ 380 w 474"/>
                  <a:gd name="T73" fmla="*/ 12 h 388"/>
                  <a:gd name="T74" fmla="*/ 359 w 474"/>
                  <a:gd name="T75" fmla="*/ 82 h 388"/>
                  <a:gd name="T76" fmla="*/ 392 w 474"/>
                  <a:gd name="T77" fmla="*/ 180 h 388"/>
                  <a:gd name="T78" fmla="*/ 376 w 474"/>
                  <a:gd name="T79" fmla="*/ 282 h 388"/>
                  <a:gd name="T80" fmla="*/ 347 w 474"/>
                  <a:gd name="T81" fmla="*/ 335 h 388"/>
                  <a:gd name="T82" fmla="*/ 359 w 474"/>
                  <a:gd name="T83" fmla="*/ 326 h 388"/>
                  <a:gd name="T84" fmla="*/ 404 w 474"/>
                  <a:gd name="T85" fmla="*/ 257 h 388"/>
                  <a:gd name="T86" fmla="*/ 400 w 474"/>
                  <a:gd name="T87" fmla="*/ 143 h 388"/>
                  <a:gd name="T88" fmla="*/ 351 w 474"/>
                  <a:gd name="T89" fmla="*/ 57 h 388"/>
                  <a:gd name="T90" fmla="*/ 335 w 474"/>
                  <a:gd name="T91" fmla="*/ 49 h 388"/>
                  <a:gd name="T92" fmla="*/ 302 w 474"/>
                  <a:gd name="T93" fmla="*/ 94 h 388"/>
                  <a:gd name="T94" fmla="*/ 339 w 474"/>
                  <a:gd name="T95" fmla="*/ 180 h 388"/>
                  <a:gd name="T96" fmla="*/ 327 w 474"/>
                  <a:gd name="T97" fmla="*/ 253 h 388"/>
                  <a:gd name="T98" fmla="*/ 306 w 474"/>
                  <a:gd name="T99" fmla="*/ 290 h 388"/>
                  <a:gd name="T100" fmla="*/ 323 w 474"/>
                  <a:gd name="T101" fmla="*/ 277 h 388"/>
                  <a:gd name="T102" fmla="*/ 351 w 474"/>
                  <a:gd name="T103" fmla="*/ 208 h 388"/>
                  <a:gd name="T104" fmla="*/ 339 w 474"/>
                  <a:gd name="T105" fmla="*/ 126 h 388"/>
                  <a:gd name="T106" fmla="*/ 302 w 474"/>
                  <a:gd name="T107" fmla="*/ 86 h 388"/>
                  <a:gd name="T108" fmla="*/ 302 w 474"/>
                  <a:gd name="T109" fmla="*/ 94 h 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74" h="388">
                    <a:moveTo>
                      <a:pt x="90" y="24"/>
                    </a:moveTo>
                    <a:lnTo>
                      <a:pt x="65" y="53"/>
                    </a:lnTo>
                    <a:lnTo>
                      <a:pt x="49" y="90"/>
                    </a:lnTo>
                    <a:lnTo>
                      <a:pt x="33" y="135"/>
                    </a:lnTo>
                    <a:lnTo>
                      <a:pt x="25" y="180"/>
                    </a:lnTo>
                    <a:lnTo>
                      <a:pt x="25" y="224"/>
                    </a:lnTo>
                    <a:lnTo>
                      <a:pt x="29" y="273"/>
                    </a:lnTo>
                    <a:lnTo>
                      <a:pt x="41" y="314"/>
                    </a:lnTo>
                    <a:lnTo>
                      <a:pt x="61" y="355"/>
                    </a:lnTo>
                    <a:lnTo>
                      <a:pt x="78" y="371"/>
                    </a:lnTo>
                    <a:lnTo>
                      <a:pt x="82" y="384"/>
                    </a:lnTo>
                    <a:lnTo>
                      <a:pt x="82" y="388"/>
                    </a:lnTo>
                    <a:lnTo>
                      <a:pt x="82" y="384"/>
                    </a:lnTo>
                    <a:lnTo>
                      <a:pt x="65" y="371"/>
                    </a:lnTo>
                    <a:lnTo>
                      <a:pt x="53" y="359"/>
                    </a:lnTo>
                    <a:lnTo>
                      <a:pt x="25" y="322"/>
                    </a:lnTo>
                    <a:lnTo>
                      <a:pt x="8" y="282"/>
                    </a:lnTo>
                    <a:lnTo>
                      <a:pt x="0" y="233"/>
                    </a:lnTo>
                    <a:lnTo>
                      <a:pt x="0" y="180"/>
                    </a:lnTo>
                    <a:lnTo>
                      <a:pt x="12" y="131"/>
                    </a:lnTo>
                    <a:lnTo>
                      <a:pt x="29" y="82"/>
                    </a:lnTo>
                    <a:lnTo>
                      <a:pt x="53" y="45"/>
                    </a:lnTo>
                    <a:lnTo>
                      <a:pt x="82" y="16"/>
                    </a:lnTo>
                    <a:lnTo>
                      <a:pt x="94" y="8"/>
                    </a:lnTo>
                    <a:lnTo>
                      <a:pt x="102" y="4"/>
                    </a:lnTo>
                    <a:lnTo>
                      <a:pt x="102" y="4"/>
                    </a:lnTo>
                    <a:lnTo>
                      <a:pt x="102" y="8"/>
                    </a:lnTo>
                    <a:lnTo>
                      <a:pt x="94" y="20"/>
                    </a:lnTo>
                    <a:lnTo>
                      <a:pt x="90" y="24"/>
                    </a:lnTo>
                    <a:close/>
                    <a:moveTo>
                      <a:pt x="131" y="65"/>
                    </a:moveTo>
                    <a:lnTo>
                      <a:pt x="114" y="90"/>
                    </a:lnTo>
                    <a:lnTo>
                      <a:pt x="98" y="114"/>
                    </a:lnTo>
                    <a:lnTo>
                      <a:pt x="90" y="147"/>
                    </a:lnTo>
                    <a:lnTo>
                      <a:pt x="86" y="184"/>
                    </a:lnTo>
                    <a:lnTo>
                      <a:pt x="82" y="216"/>
                    </a:lnTo>
                    <a:lnTo>
                      <a:pt x="86" y="253"/>
                    </a:lnTo>
                    <a:lnTo>
                      <a:pt x="98" y="286"/>
                    </a:lnTo>
                    <a:lnTo>
                      <a:pt x="114" y="314"/>
                    </a:lnTo>
                    <a:lnTo>
                      <a:pt x="123" y="330"/>
                    </a:lnTo>
                    <a:lnTo>
                      <a:pt x="127" y="339"/>
                    </a:lnTo>
                    <a:lnTo>
                      <a:pt x="127" y="339"/>
                    </a:lnTo>
                    <a:lnTo>
                      <a:pt x="123" y="339"/>
                    </a:lnTo>
                    <a:lnTo>
                      <a:pt x="114" y="330"/>
                    </a:lnTo>
                    <a:lnTo>
                      <a:pt x="102" y="318"/>
                    </a:lnTo>
                    <a:lnTo>
                      <a:pt x="82" y="294"/>
                    </a:lnTo>
                    <a:lnTo>
                      <a:pt x="69" y="261"/>
                    </a:lnTo>
                    <a:lnTo>
                      <a:pt x="65" y="220"/>
                    </a:lnTo>
                    <a:lnTo>
                      <a:pt x="65" y="184"/>
                    </a:lnTo>
                    <a:lnTo>
                      <a:pt x="74" y="143"/>
                    </a:lnTo>
                    <a:lnTo>
                      <a:pt x="86" y="110"/>
                    </a:lnTo>
                    <a:lnTo>
                      <a:pt x="102" y="82"/>
                    </a:lnTo>
                    <a:lnTo>
                      <a:pt x="123" y="61"/>
                    </a:lnTo>
                    <a:lnTo>
                      <a:pt x="135" y="53"/>
                    </a:lnTo>
                    <a:lnTo>
                      <a:pt x="139" y="49"/>
                    </a:lnTo>
                    <a:lnTo>
                      <a:pt x="143" y="53"/>
                    </a:lnTo>
                    <a:lnTo>
                      <a:pt x="135" y="61"/>
                    </a:lnTo>
                    <a:lnTo>
                      <a:pt x="131" y="65"/>
                    </a:lnTo>
                    <a:close/>
                    <a:moveTo>
                      <a:pt x="172" y="102"/>
                    </a:moveTo>
                    <a:lnTo>
                      <a:pt x="159" y="118"/>
                    </a:lnTo>
                    <a:lnTo>
                      <a:pt x="147" y="139"/>
                    </a:lnTo>
                    <a:lnTo>
                      <a:pt x="135" y="184"/>
                    </a:lnTo>
                    <a:lnTo>
                      <a:pt x="135" y="208"/>
                    </a:lnTo>
                    <a:lnTo>
                      <a:pt x="139" y="233"/>
                    </a:lnTo>
                    <a:lnTo>
                      <a:pt x="147" y="257"/>
                    </a:lnTo>
                    <a:lnTo>
                      <a:pt x="155" y="277"/>
                    </a:lnTo>
                    <a:lnTo>
                      <a:pt x="163" y="286"/>
                    </a:lnTo>
                    <a:lnTo>
                      <a:pt x="167" y="294"/>
                    </a:lnTo>
                    <a:lnTo>
                      <a:pt x="163" y="294"/>
                    </a:lnTo>
                    <a:lnTo>
                      <a:pt x="155" y="286"/>
                    </a:lnTo>
                    <a:lnTo>
                      <a:pt x="151" y="277"/>
                    </a:lnTo>
                    <a:lnTo>
                      <a:pt x="135" y="261"/>
                    </a:lnTo>
                    <a:lnTo>
                      <a:pt x="127" y="237"/>
                    </a:lnTo>
                    <a:lnTo>
                      <a:pt x="123" y="212"/>
                    </a:lnTo>
                    <a:lnTo>
                      <a:pt x="123" y="184"/>
                    </a:lnTo>
                    <a:lnTo>
                      <a:pt x="127" y="155"/>
                    </a:lnTo>
                    <a:lnTo>
                      <a:pt x="135" y="131"/>
                    </a:lnTo>
                    <a:lnTo>
                      <a:pt x="151" y="110"/>
                    </a:lnTo>
                    <a:lnTo>
                      <a:pt x="163" y="94"/>
                    </a:lnTo>
                    <a:lnTo>
                      <a:pt x="172" y="90"/>
                    </a:lnTo>
                    <a:lnTo>
                      <a:pt x="176" y="90"/>
                    </a:lnTo>
                    <a:lnTo>
                      <a:pt x="176" y="90"/>
                    </a:lnTo>
                    <a:lnTo>
                      <a:pt x="176" y="98"/>
                    </a:lnTo>
                    <a:lnTo>
                      <a:pt x="172" y="102"/>
                    </a:lnTo>
                    <a:close/>
                    <a:moveTo>
                      <a:pt x="384" y="20"/>
                    </a:moveTo>
                    <a:lnTo>
                      <a:pt x="408" y="49"/>
                    </a:lnTo>
                    <a:lnTo>
                      <a:pt x="425" y="90"/>
                    </a:lnTo>
                    <a:lnTo>
                      <a:pt x="441" y="131"/>
                    </a:lnTo>
                    <a:lnTo>
                      <a:pt x="449" y="175"/>
                    </a:lnTo>
                    <a:lnTo>
                      <a:pt x="449" y="224"/>
                    </a:lnTo>
                    <a:lnTo>
                      <a:pt x="445" y="269"/>
                    </a:lnTo>
                    <a:lnTo>
                      <a:pt x="429" y="310"/>
                    </a:lnTo>
                    <a:lnTo>
                      <a:pt x="408" y="351"/>
                    </a:lnTo>
                    <a:lnTo>
                      <a:pt x="396" y="367"/>
                    </a:lnTo>
                    <a:lnTo>
                      <a:pt x="388" y="379"/>
                    </a:lnTo>
                    <a:lnTo>
                      <a:pt x="388" y="384"/>
                    </a:lnTo>
                    <a:lnTo>
                      <a:pt x="392" y="379"/>
                    </a:lnTo>
                    <a:lnTo>
                      <a:pt x="408" y="367"/>
                    </a:lnTo>
                    <a:lnTo>
                      <a:pt x="425" y="355"/>
                    </a:lnTo>
                    <a:lnTo>
                      <a:pt x="449" y="318"/>
                    </a:lnTo>
                    <a:lnTo>
                      <a:pt x="465" y="277"/>
                    </a:lnTo>
                    <a:lnTo>
                      <a:pt x="474" y="228"/>
                    </a:lnTo>
                    <a:lnTo>
                      <a:pt x="470" y="175"/>
                    </a:lnTo>
                    <a:lnTo>
                      <a:pt x="461" y="126"/>
                    </a:lnTo>
                    <a:lnTo>
                      <a:pt x="445" y="77"/>
                    </a:lnTo>
                    <a:lnTo>
                      <a:pt x="421" y="41"/>
                    </a:lnTo>
                    <a:lnTo>
                      <a:pt x="392" y="12"/>
                    </a:lnTo>
                    <a:lnTo>
                      <a:pt x="380" y="4"/>
                    </a:lnTo>
                    <a:lnTo>
                      <a:pt x="376" y="0"/>
                    </a:lnTo>
                    <a:lnTo>
                      <a:pt x="372" y="0"/>
                    </a:lnTo>
                    <a:lnTo>
                      <a:pt x="372" y="4"/>
                    </a:lnTo>
                    <a:lnTo>
                      <a:pt x="380" y="12"/>
                    </a:lnTo>
                    <a:lnTo>
                      <a:pt x="384" y="20"/>
                    </a:lnTo>
                    <a:close/>
                    <a:moveTo>
                      <a:pt x="343" y="61"/>
                    </a:moveTo>
                    <a:lnTo>
                      <a:pt x="359" y="82"/>
                    </a:lnTo>
                    <a:lnTo>
                      <a:pt x="376" y="110"/>
                    </a:lnTo>
                    <a:lnTo>
                      <a:pt x="384" y="143"/>
                    </a:lnTo>
                    <a:lnTo>
                      <a:pt x="392" y="180"/>
                    </a:lnTo>
                    <a:lnTo>
                      <a:pt x="392" y="212"/>
                    </a:lnTo>
                    <a:lnTo>
                      <a:pt x="388" y="249"/>
                    </a:lnTo>
                    <a:lnTo>
                      <a:pt x="376" y="282"/>
                    </a:lnTo>
                    <a:lnTo>
                      <a:pt x="359" y="310"/>
                    </a:lnTo>
                    <a:lnTo>
                      <a:pt x="351" y="322"/>
                    </a:lnTo>
                    <a:lnTo>
                      <a:pt x="347" y="335"/>
                    </a:lnTo>
                    <a:lnTo>
                      <a:pt x="347" y="335"/>
                    </a:lnTo>
                    <a:lnTo>
                      <a:pt x="347" y="335"/>
                    </a:lnTo>
                    <a:lnTo>
                      <a:pt x="359" y="326"/>
                    </a:lnTo>
                    <a:lnTo>
                      <a:pt x="372" y="314"/>
                    </a:lnTo>
                    <a:lnTo>
                      <a:pt x="392" y="290"/>
                    </a:lnTo>
                    <a:lnTo>
                      <a:pt x="404" y="257"/>
                    </a:lnTo>
                    <a:lnTo>
                      <a:pt x="412" y="220"/>
                    </a:lnTo>
                    <a:lnTo>
                      <a:pt x="408" y="180"/>
                    </a:lnTo>
                    <a:lnTo>
                      <a:pt x="400" y="143"/>
                    </a:lnTo>
                    <a:lnTo>
                      <a:pt x="388" y="106"/>
                    </a:lnTo>
                    <a:lnTo>
                      <a:pt x="372" y="77"/>
                    </a:lnTo>
                    <a:lnTo>
                      <a:pt x="351" y="57"/>
                    </a:lnTo>
                    <a:lnTo>
                      <a:pt x="339" y="49"/>
                    </a:lnTo>
                    <a:lnTo>
                      <a:pt x="335" y="49"/>
                    </a:lnTo>
                    <a:lnTo>
                      <a:pt x="335" y="49"/>
                    </a:lnTo>
                    <a:lnTo>
                      <a:pt x="339" y="57"/>
                    </a:lnTo>
                    <a:lnTo>
                      <a:pt x="343" y="61"/>
                    </a:lnTo>
                    <a:close/>
                    <a:moveTo>
                      <a:pt x="302" y="94"/>
                    </a:moveTo>
                    <a:lnTo>
                      <a:pt x="314" y="114"/>
                    </a:lnTo>
                    <a:lnTo>
                      <a:pt x="327" y="135"/>
                    </a:lnTo>
                    <a:lnTo>
                      <a:pt x="339" y="180"/>
                    </a:lnTo>
                    <a:lnTo>
                      <a:pt x="339" y="208"/>
                    </a:lnTo>
                    <a:lnTo>
                      <a:pt x="335" y="233"/>
                    </a:lnTo>
                    <a:lnTo>
                      <a:pt x="327" y="253"/>
                    </a:lnTo>
                    <a:lnTo>
                      <a:pt x="318" y="273"/>
                    </a:lnTo>
                    <a:lnTo>
                      <a:pt x="310" y="286"/>
                    </a:lnTo>
                    <a:lnTo>
                      <a:pt x="306" y="290"/>
                    </a:lnTo>
                    <a:lnTo>
                      <a:pt x="306" y="290"/>
                    </a:lnTo>
                    <a:lnTo>
                      <a:pt x="314" y="286"/>
                    </a:lnTo>
                    <a:lnTo>
                      <a:pt x="323" y="277"/>
                    </a:lnTo>
                    <a:lnTo>
                      <a:pt x="339" y="261"/>
                    </a:lnTo>
                    <a:lnTo>
                      <a:pt x="347" y="237"/>
                    </a:lnTo>
                    <a:lnTo>
                      <a:pt x="351" y="208"/>
                    </a:lnTo>
                    <a:lnTo>
                      <a:pt x="351" y="180"/>
                    </a:lnTo>
                    <a:lnTo>
                      <a:pt x="347" y="155"/>
                    </a:lnTo>
                    <a:lnTo>
                      <a:pt x="339" y="126"/>
                    </a:lnTo>
                    <a:lnTo>
                      <a:pt x="327" y="106"/>
                    </a:lnTo>
                    <a:lnTo>
                      <a:pt x="310" y="90"/>
                    </a:lnTo>
                    <a:lnTo>
                      <a:pt x="302" y="86"/>
                    </a:lnTo>
                    <a:lnTo>
                      <a:pt x="298" y="86"/>
                    </a:lnTo>
                    <a:lnTo>
                      <a:pt x="298" y="90"/>
                    </a:lnTo>
                    <a:lnTo>
                      <a:pt x="302" y="94"/>
                    </a:lnTo>
                    <a:lnTo>
                      <a:pt x="302" y="94"/>
                    </a:lnTo>
                    <a:close/>
                  </a:path>
                </a:pathLst>
              </a:custGeom>
              <a:solidFill>
                <a:srgbClr val="00000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TW" altLang="en-US" sz="1350"/>
              </a:p>
            </p:txBody>
          </p:sp>
          <p:sp>
            <p:nvSpPr>
              <p:cNvPr id="8" name="Freeform 78"/>
              <p:cNvSpPr>
                <a:spLocks noEditPoints="1"/>
              </p:cNvSpPr>
              <p:nvPr/>
            </p:nvSpPr>
            <p:spPr bwMode="auto">
              <a:xfrm>
                <a:off x="7300302" y="4184650"/>
                <a:ext cx="758825" cy="622300"/>
              </a:xfrm>
              <a:custGeom>
                <a:avLst/>
                <a:gdLst>
                  <a:gd name="T0" fmla="*/ 37 w 478"/>
                  <a:gd name="T1" fmla="*/ 277 h 392"/>
                  <a:gd name="T2" fmla="*/ 90 w 478"/>
                  <a:gd name="T3" fmla="*/ 392 h 392"/>
                  <a:gd name="T4" fmla="*/ 24 w 478"/>
                  <a:gd name="T5" fmla="*/ 330 h 392"/>
                  <a:gd name="T6" fmla="*/ 53 w 478"/>
                  <a:gd name="T7" fmla="*/ 45 h 392"/>
                  <a:gd name="T8" fmla="*/ 106 w 478"/>
                  <a:gd name="T9" fmla="*/ 12 h 392"/>
                  <a:gd name="T10" fmla="*/ 106 w 478"/>
                  <a:gd name="T11" fmla="*/ 12 h 392"/>
                  <a:gd name="T12" fmla="*/ 24 w 478"/>
                  <a:gd name="T13" fmla="*/ 110 h 392"/>
                  <a:gd name="T14" fmla="*/ 41 w 478"/>
                  <a:gd name="T15" fmla="*/ 347 h 392"/>
                  <a:gd name="T16" fmla="*/ 86 w 478"/>
                  <a:gd name="T17" fmla="*/ 388 h 392"/>
                  <a:gd name="T18" fmla="*/ 29 w 478"/>
                  <a:gd name="T19" fmla="*/ 184 h 392"/>
                  <a:gd name="T20" fmla="*/ 106 w 478"/>
                  <a:gd name="T21" fmla="*/ 122 h 392"/>
                  <a:gd name="T22" fmla="*/ 122 w 478"/>
                  <a:gd name="T23" fmla="*/ 326 h 392"/>
                  <a:gd name="T24" fmla="*/ 114 w 478"/>
                  <a:gd name="T25" fmla="*/ 334 h 392"/>
                  <a:gd name="T26" fmla="*/ 65 w 478"/>
                  <a:gd name="T27" fmla="*/ 188 h 392"/>
                  <a:gd name="T28" fmla="*/ 147 w 478"/>
                  <a:gd name="T29" fmla="*/ 53 h 392"/>
                  <a:gd name="T30" fmla="*/ 135 w 478"/>
                  <a:gd name="T31" fmla="*/ 65 h 392"/>
                  <a:gd name="T32" fmla="*/ 131 w 478"/>
                  <a:gd name="T33" fmla="*/ 65 h 392"/>
                  <a:gd name="T34" fmla="*/ 73 w 478"/>
                  <a:gd name="T35" fmla="*/ 261 h 392"/>
                  <a:gd name="T36" fmla="*/ 131 w 478"/>
                  <a:gd name="T37" fmla="*/ 343 h 392"/>
                  <a:gd name="T38" fmla="*/ 90 w 478"/>
                  <a:gd name="T39" fmla="*/ 257 h 392"/>
                  <a:gd name="T40" fmla="*/ 176 w 478"/>
                  <a:gd name="T41" fmla="*/ 106 h 392"/>
                  <a:gd name="T42" fmla="*/ 151 w 478"/>
                  <a:gd name="T43" fmla="*/ 261 h 392"/>
                  <a:gd name="T44" fmla="*/ 151 w 478"/>
                  <a:gd name="T45" fmla="*/ 286 h 392"/>
                  <a:gd name="T46" fmla="*/ 131 w 478"/>
                  <a:gd name="T47" fmla="*/ 159 h 392"/>
                  <a:gd name="T48" fmla="*/ 184 w 478"/>
                  <a:gd name="T49" fmla="*/ 94 h 392"/>
                  <a:gd name="T50" fmla="*/ 180 w 478"/>
                  <a:gd name="T51" fmla="*/ 94 h 392"/>
                  <a:gd name="T52" fmla="*/ 143 w 478"/>
                  <a:gd name="T53" fmla="*/ 135 h 392"/>
                  <a:gd name="T54" fmla="*/ 147 w 478"/>
                  <a:gd name="T55" fmla="*/ 273 h 392"/>
                  <a:gd name="T56" fmla="*/ 147 w 478"/>
                  <a:gd name="T57" fmla="*/ 261 h 392"/>
                  <a:gd name="T58" fmla="*/ 176 w 478"/>
                  <a:gd name="T59" fmla="*/ 102 h 392"/>
                  <a:gd name="T60" fmla="*/ 453 w 478"/>
                  <a:gd name="T61" fmla="*/ 249 h 392"/>
                  <a:gd name="T62" fmla="*/ 396 w 478"/>
                  <a:gd name="T63" fmla="*/ 383 h 392"/>
                  <a:gd name="T64" fmla="*/ 461 w 478"/>
                  <a:gd name="T65" fmla="*/ 302 h 392"/>
                  <a:gd name="T66" fmla="*/ 412 w 478"/>
                  <a:gd name="T67" fmla="*/ 28 h 392"/>
                  <a:gd name="T68" fmla="*/ 380 w 478"/>
                  <a:gd name="T69" fmla="*/ 12 h 392"/>
                  <a:gd name="T70" fmla="*/ 376 w 478"/>
                  <a:gd name="T71" fmla="*/ 0 h 392"/>
                  <a:gd name="T72" fmla="*/ 469 w 478"/>
                  <a:gd name="T73" fmla="*/ 130 h 392"/>
                  <a:gd name="T74" fmla="*/ 429 w 478"/>
                  <a:gd name="T75" fmla="*/ 359 h 392"/>
                  <a:gd name="T76" fmla="*/ 396 w 478"/>
                  <a:gd name="T77" fmla="*/ 379 h 392"/>
                  <a:gd name="T78" fmla="*/ 445 w 478"/>
                  <a:gd name="T79" fmla="*/ 159 h 392"/>
                  <a:gd name="T80" fmla="*/ 380 w 478"/>
                  <a:gd name="T81" fmla="*/ 114 h 392"/>
                  <a:gd name="T82" fmla="*/ 363 w 478"/>
                  <a:gd name="T83" fmla="*/ 322 h 392"/>
                  <a:gd name="T84" fmla="*/ 376 w 478"/>
                  <a:gd name="T85" fmla="*/ 318 h 392"/>
                  <a:gd name="T86" fmla="*/ 392 w 478"/>
                  <a:gd name="T87" fmla="*/ 110 h 392"/>
                  <a:gd name="T88" fmla="*/ 339 w 478"/>
                  <a:gd name="T89" fmla="*/ 53 h 392"/>
                  <a:gd name="T90" fmla="*/ 339 w 478"/>
                  <a:gd name="T91" fmla="*/ 61 h 392"/>
                  <a:gd name="T92" fmla="*/ 355 w 478"/>
                  <a:gd name="T93" fmla="*/ 57 h 392"/>
                  <a:gd name="T94" fmla="*/ 416 w 478"/>
                  <a:gd name="T95" fmla="*/ 241 h 392"/>
                  <a:gd name="T96" fmla="*/ 351 w 478"/>
                  <a:gd name="T97" fmla="*/ 343 h 392"/>
                  <a:gd name="T98" fmla="*/ 388 w 478"/>
                  <a:gd name="T99" fmla="*/ 253 h 392"/>
                  <a:gd name="T100" fmla="*/ 347 w 478"/>
                  <a:gd name="T101" fmla="*/ 61 h 392"/>
                  <a:gd name="T102" fmla="*/ 335 w 478"/>
                  <a:gd name="T103" fmla="*/ 257 h 392"/>
                  <a:gd name="T104" fmla="*/ 322 w 478"/>
                  <a:gd name="T105" fmla="*/ 281 h 392"/>
                  <a:gd name="T106" fmla="*/ 355 w 478"/>
                  <a:gd name="T107" fmla="*/ 188 h 392"/>
                  <a:gd name="T108" fmla="*/ 306 w 478"/>
                  <a:gd name="T109" fmla="*/ 94 h 392"/>
                  <a:gd name="T110" fmla="*/ 306 w 478"/>
                  <a:gd name="T111" fmla="*/ 102 h 392"/>
                  <a:gd name="T112" fmla="*/ 314 w 478"/>
                  <a:gd name="T113" fmla="*/ 94 h 392"/>
                  <a:gd name="T114" fmla="*/ 359 w 478"/>
                  <a:gd name="T115" fmla="*/ 216 h 392"/>
                  <a:gd name="T116" fmla="*/ 314 w 478"/>
                  <a:gd name="T117" fmla="*/ 298 h 392"/>
                  <a:gd name="T118" fmla="*/ 339 w 478"/>
                  <a:gd name="T119" fmla="*/ 237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78" h="392">
                    <a:moveTo>
                      <a:pt x="98" y="28"/>
                    </a:moveTo>
                    <a:lnTo>
                      <a:pt x="86" y="45"/>
                    </a:lnTo>
                    <a:lnTo>
                      <a:pt x="73" y="61"/>
                    </a:lnTo>
                    <a:lnTo>
                      <a:pt x="61" y="77"/>
                    </a:lnTo>
                    <a:lnTo>
                      <a:pt x="53" y="98"/>
                    </a:lnTo>
                    <a:lnTo>
                      <a:pt x="41" y="139"/>
                    </a:lnTo>
                    <a:lnTo>
                      <a:pt x="37" y="159"/>
                    </a:lnTo>
                    <a:lnTo>
                      <a:pt x="33" y="184"/>
                    </a:lnTo>
                    <a:lnTo>
                      <a:pt x="29" y="208"/>
                    </a:lnTo>
                    <a:lnTo>
                      <a:pt x="29" y="228"/>
                    </a:lnTo>
                    <a:lnTo>
                      <a:pt x="33" y="253"/>
                    </a:lnTo>
                    <a:lnTo>
                      <a:pt x="37" y="277"/>
                    </a:lnTo>
                    <a:lnTo>
                      <a:pt x="41" y="298"/>
                    </a:lnTo>
                    <a:lnTo>
                      <a:pt x="49" y="318"/>
                    </a:lnTo>
                    <a:lnTo>
                      <a:pt x="57" y="339"/>
                    </a:lnTo>
                    <a:lnTo>
                      <a:pt x="69" y="359"/>
                    </a:lnTo>
                    <a:lnTo>
                      <a:pt x="78" y="367"/>
                    </a:lnTo>
                    <a:lnTo>
                      <a:pt x="82" y="375"/>
                    </a:lnTo>
                    <a:lnTo>
                      <a:pt x="86" y="383"/>
                    </a:lnTo>
                    <a:lnTo>
                      <a:pt x="90" y="388"/>
                    </a:lnTo>
                    <a:lnTo>
                      <a:pt x="90" y="388"/>
                    </a:lnTo>
                    <a:lnTo>
                      <a:pt x="90" y="388"/>
                    </a:lnTo>
                    <a:lnTo>
                      <a:pt x="90" y="392"/>
                    </a:lnTo>
                    <a:lnTo>
                      <a:pt x="90" y="392"/>
                    </a:lnTo>
                    <a:lnTo>
                      <a:pt x="90" y="392"/>
                    </a:lnTo>
                    <a:lnTo>
                      <a:pt x="86" y="392"/>
                    </a:lnTo>
                    <a:lnTo>
                      <a:pt x="82" y="392"/>
                    </a:lnTo>
                    <a:lnTo>
                      <a:pt x="82" y="392"/>
                    </a:lnTo>
                    <a:lnTo>
                      <a:pt x="78" y="383"/>
                    </a:lnTo>
                    <a:lnTo>
                      <a:pt x="69" y="379"/>
                    </a:lnTo>
                    <a:lnTo>
                      <a:pt x="61" y="371"/>
                    </a:lnTo>
                    <a:lnTo>
                      <a:pt x="53" y="363"/>
                    </a:lnTo>
                    <a:lnTo>
                      <a:pt x="41" y="347"/>
                    </a:lnTo>
                    <a:lnTo>
                      <a:pt x="37" y="347"/>
                    </a:lnTo>
                    <a:lnTo>
                      <a:pt x="24" y="330"/>
                    </a:lnTo>
                    <a:lnTo>
                      <a:pt x="24" y="330"/>
                    </a:lnTo>
                    <a:lnTo>
                      <a:pt x="16" y="310"/>
                    </a:lnTo>
                    <a:lnTo>
                      <a:pt x="8" y="286"/>
                    </a:lnTo>
                    <a:lnTo>
                      <a:pt x="4" y="261"/>
                    </a:lnTo>
                    <a:lnTo>
                      <a:pt x="0" y="237"/>
                    </a:lnTo>
                    <a:lnTo>
                      <a:pt x="0" y="212"/>
                    </a:lnTo>
                    <a:lnTo>
                      <a:pt x="4" y="184"/>
                    </a:lnTo>
                    <a:lnTo>
                      <a:pt x="8" y="159"/>
                    </a:lnTo>
                    <a:lnTo>
                      <a:pt x="12" y="135"/>
                    </a:lnTo>
                    <a:lnTo>
                      <a:pt x="20" y="110"/>
                    </a:lnTo>
                    <a:lnTo>
                      <a:pt x="29" y="86"/>
                    </a:lnTo>
                    <a:lnTo>
                      <a:pt x="41" y="65"/>
                    </a:lnTo>
                    <a:lnTo>
                      <a:pt x="53" y="45"/>
                    </a:lnTo>
                    <a:lnTo>
                      <a:pt x="69" y="33"/>
                    </a:lnTo>
                    <a:lnTo>
                      <a:pt x="69" y="28"/>
                    </a:lnTo>
                    <a:lnTo>
                      <a:pt x="82" y="16"/>
                    </a:lnTo>
                    <a:lnTo>
                      <a:pt x="90" y="12"/>
                    </a:lnTo>
                    <a:lnTo>
                      <a:pt x="98" y="8"/>
                    </a:lnTo>
                    <a:lnTo>
                      <a:pt x="98" y="8"/>
                    </a:lnTo>
                    <a:lnTo>
                      <a:pt x="102" y="4"/>
                    </a:lnTo>
                    <a:lnTo>
                      <a:pt x="106" y="4"/>
                    </a:lnTo>
                    <a:lnTo>
                      <a:pt x="106" y="8"/>
                    </a:lnTo>
                    <a:lnTo>
                      <a:pt x="110" y="8"/>
                    </a:lnTo>
                    <a:lnTo>
                      <a:pt x="110" y="12"/>
                    </a:lnTo>
                    <a:lnTo>
                      <a:pt x="106" y="12"/>
                    </a:lnTo>
                    <a:lnTo>
                      <a:pt x="106" y="20"/>
                    </a:lnTo>
                    <a:lnTo>
                      <a:pt x="102" y="24"/>
                    </a:lnTo>
                    <a:lnTo>
                      <a:pt x="98" y="28"/>
                    </a:lnTo>
                    <a:lnTo>
                      <a:pt x="98" y="28"/>
                    </a:lnTo>
                    <a:lnTo>
                      <a:pt x="94" y="28"/>
                    </a:lnTo>
                    <a:lnTo>
                      <a:pt x="94" y="24"/>
                    </a:lnTo>
                    <a:lnTo>
                      <a:pt x="98" y="20"/>
                    </a:lnTo>
                    <a:lnTo>
                      <a:pt x="102" y="16"/>
                    </a:lnTo>
                    <a:lnTo>
                      <a:pt x="106" y="12"/>
                    </a:lnTo>
                    <a:lnTo>
                      <a:pt x="106" y="12"/>
                    </a:lnTo>
                    <a:lnTo>
                      <a:pt x="106" y="8"/>
                    </a:lnTo>
                    <a:lnTo>
                      <a:pt x="106" y="12"/>
                    </a:lnTo>
                    <a:lnTo>
                      <a:pt x="102" y="8"/>
                    </a:lnTo>
                    <a:lnTo>
                      <a:pt x="106" y="8"/>
                    </a:lnTo>
                    <a:lnTo>
                      <a:pt x="98" y="12"/>
                    </a:lnTo>
                    <a:lnTo>
                      <a:pt x="98" y="12"/>
                    </a:lnTo>
                    <a:lnTo>
                      <a:pt x="94" y="16"/>
                    </a:lnTo>
                    <a:lnTo>
                      <a:pt x="86" y="20"/>
                    </a:lnTo>
                    <a:lnTo>
                      <a:pt x="69" y="33"/>
                    </a:lnTo>
                    <a:lnTo>
                      <a:pt x="69" y="33"/>
                    </a:lnTo>
                    <a:lnTo>
                      <a:pt x="57" y="49"/>
                    </a:lnTo>
                    <a:lnTo>
                      <a:pt x="45" y="65"/>
                    </a:lnTo>
                    <a:lnTo>
                      <a:pt x="33" y="90"/>
                    </a:lnTo>
                    <a:lnTo>
                      <a:pt x="24" y="110"/>
                    </a:lnTo>
                    <a:lnTo>
                      <a:pt x="16" y="135"/>
                    </a:lnTo>
                    <a:lnTo>
                      <a:pt x="12" y="159"/>
                    </a:lnTo>
                    <a:lnTo>
                      <a:pt x="8" y="184"/>
                    </a:lnTo>
                    <a:lnTo>
                      <a:pt x="4" y="212"/>
                    </a:lnTo>
                    <a:lnTo>
                      <a:pt x="4" y="237"/>
                    </a:lnTo>
                    <a:lnTo>
                      <a:pt x="8" y="261"/>
                    </a:lnTo>
                    <a:lnTo>
                      <a:pt x="12" y="286"/>
                    </a:lnTo>
                    <a:lnTo>
                      <a:pt x="20" y="306"/>
                    </a:lnTo>
                    <a:lnTo>
                      <a:pt x="29" y="326"/>
                    </a:lnTo>
                    <a:lnTo>
                      <a:pt x="29" y="326"/>
                    </a:lnTo>
                    <a:lnTo>
                      <a:pt x="41" y="347"/>
                    </a:lnTo>
                    <a:lnTo>
                      <a:pt x="41" y="347"/>
                    </a:lnTo>
                    <a:lnTo>
                      <a:pt x="57" y="363"/>
                    </a:lnTo>
                    <a:lnTo>
                      <a:pt x="65" y="367"/>
                    </a:lnTo>
                    <a:lnTo>
                      <a:pt x="69" y="375"/>
                    </a:lnTo>
                    <a:lnTo>
                      <a:pt x="78" y="383"/>
                    </a:lnTo>
                    <a:lnTo>
                      <a:pt x="86" y="388"/>
                    </a:lnTo>
                    <a:lnTo>
                      <a:pt x="86" y="388"/>
                    </a:lnTo>
                    <a:lnTo>
                      <a:pt x="90" y="388"/>
                    </a:lnTo>
                    <a:lnTo>
                      <a:pt x="86" y="392"/>
                    </a:lnTo>
                    <a:lnTo>
                      <a:pt x="86" y="388"/>
                    </a:lnTo>
                    <a:lnTo>
                      <a:pt x="86" y="392"/>
                    </a:lnTo>
                    <a:lnTo>
                      <a:pt x="86" y="388"/>
                    </a:lnTo>
                    <a:lnTo>
                      <a:pt x="86" y="388"/>
                    </a:lnTo>
                    <a:lnTo>
                      <a:pt x="82" y="383"/>
                    </a:lnTo>
                    <a:lnTo>
                      <a:pt x="78" y="379"/>
                    </a:lnTo>
                    <a:lnTo>
                      <a:pt x="73" y="371"/>
                    </a:lnTo>
                    <a:lnTo>
                      <a:pt x="65" y="359"/>
                    </a:lnTo>
                    <a:lnTo>
                      <a:pt x="53" y="343"/>
                    </a:lnTo>
                    <a:lnTo>
                      <a:pt x="45" y="322"/>
                    </a:lnTo>
                    <a:lnTo>
                      <a:pt x="37" y="298"/>
                    </a:lnTo>
                    <a:lnTo>
                      <a:pt x="33" y="277"/>
                    </a:lnTo>
                    <a:lnTo>
                      <a:pt x="29" y="253"/>
                    </a:lnTo>
                    <a:lnTo>
                      <a:pt x="24" y="228"/>
                    </a:lnTo>
                    <a:lnTo>
                      <a:pt x="24" y="208"/>
                    </a:lnTo>
                    <a:lnTo>
                      <a:pt x="29" y="184"/>
                    </a:lnTo>
                    <a:lnTo>
                      <a:pt x="33" y="159"/>
                    </a:lnTo>
                    <a:lnTo>
                      <a:pt x="37" y="139"/>
                    </a:lnTo>
                    <a:lnTo>
                      <a:pt x="49" y="94"/>
                    </a:lnTo>
                    <a:lnTo>
                      <a:pt x="61" y="73"/>
                    </a:lnTo>
                    <a:lnTo>
                      <a:pt x="69" y="57"/>
                    </a:lnTo>
                    <a:lnTo>
                      <a:pt x="82" y="41"/>
                    </a:lnTo>
                    <a:lnTo>
                      <a:pt x="94" y="28"/>
                    </a:lnTo>
                    <a:lnTo>
                      <a:pt x="98" y="28"/>
                    </a:lnTo>
                    <a:close/>
                    <a:moveTo>
                      <a:pt x="139" y="69"/>
                    </a:moveTo>
                    <a:lnTo>
                      <a:pt x="127" y="81"/>
                    </a:lnTo>
                    <a:lnTo>
                      <a:pt x="118" y="94"/>
                    </a:lnTo>
                    <a:lnTo>
                      <a:pt x="106" y="122"/>
                    </a:lnTo>
                    <a:lnTo>
                      <a:pt x="106" y="122"/>
                    </a:lnTo>
                    <a:lnTo>
                      <a:pt x="94" y="151"/>
                    </a:lnTo>
                    <a:lnTo>
                      <a:pt x="90" y="188"/>
                    </a:lnTo>
                    <a:lnTo>
                      <a:pt x="90" y="220"/>
                    </a:lnTo>
                    <a:lnTo>
                      <a:pt x="90" y="220"/>
                    </a:lnTo>
                    <a:lnTo>
                      <a:pt x="94" y="257"/>
                    </a:lnTo>
                    <a:lnTo>
                      <a:pt x="94" y="257"/>
                    </a:lnTo>
                    <a:lnTo>
                      <a:pt x="102" y="290"/>
                    </a:lnTo>
                    <a:lnTo>
                      <a:pt x="102" y="290"/>
                    </a:lnTo>
                    <a:lnTo>
                      <a:pt x="110" y="302"/>
                    </a:lnTo>
                    <a:lnTo>
                      <a:pt x="118" y="318"/>
                    </a:lnTo>
                    <a:lnTo>
                      <a:pt x="122" y="326"/>
                    </a:lnTo>
                    <a:lnTo>
                      <a:pt x="127" y="330"/>
                    </a:lnTo>
                    <a:lnTo>
                      <a:pt x="131" y="339"/>
                    </a:lnTo>
                    <a:lnTo>
                      <a:pt x="135" y="339"/>
                    </a:lnTo>
                    <a:lnTo>
                      <a:pt x="135" y="343"/>
                    </a:lnTo>
                    <a:lnTo>
                      <a:pt x="135" y="343"/>
                    </a:lnTo>
                    <a:lnTo>
                      <a:pt x="131" y="347"/>
                    </a:lnTo>
                    <a:lnTo>
                      <a:pt x="131" y="347"/>
                    </a:lnTo>
                    <a:lnTo>
                      <a:pt x="127" y="347"/>
                    </a:lnTo>
                    <a:lnTo>
                      <a:pt x="127" y="347"/>
                    </a:lnTo>
                    <a:lnTo>
                      <a:pt x="122" y="343"/>
                    </a:lnTo>
                    <a:lnTo>
                      <a:pt x="122" y="343"/>
                    </a:lnTo>
                    <a:lnTo>
                      <a:pt x="114" y="334"/>
                    </a:lnTo>
                    <a:lnTo>
                      <a:pt x="110" y="330"/>
                    </a:lnTo>
                    <a:lnTo>
                      <a:pt x="106" y="322"/>
                    </a:lnTo>
                    <a:lnTo>
                      <a:pt x="94" y="310"/>
                    </a:lnTo>
                    <a:lnTo>
                      <a:pt x="94" y="310"/>
                    </a:lnTo>
                    <a:lnTo>
                      <a:pt x="86" y="298"/>
                    </a:lnTo>
                    <a:lnTo>
                      <a:pt x="86" y="298"/>
                    </a:lnTo>
                    <a:lnTo>
                      <a:pt x="78" y="281"/>
                    </a:lnTo>
                    <a:lnTo>
                      <a:pt x="73" y="265"/>
                    </a:lnTo>
                    <a:lnTo>
                      <a:pt x="69" y="245"/>
                    </a:lnTo>
                    <a:lnTo>
                      <a:pt x="65" y="224"/>
                    </a:lnTo>
                    <a:lnTo>
                      <a:pt x="65" y="208"/>
                    </a:lnTo>
                    <a:lnTo>
                      <a:pt x="65" y="188"/>
                    </a:lnTo>
                    <a:lnTo>
                      <a:pt x="73" y="147"/>
                    </a:lnTo>
                    <a:lnTo>
                      <a:pt x="73" y="147"/>
                    </a:lnTo>
                    <a:lnTo>
                      <a:pt x="86" y="114"/>
                    </a:lnTo>
                    <a:lnTo>
                      <a:pt x="94" y="98"/>
                    </a:lnTo>
                    <a:lnTo>
                      <a:pt x="106" y="81"/>
                    </a:lnTo>
                    <a:lnTo>
                      <a:pt x="114" y="73"/>
                    </a:lnTo>
                    <a:lnTo>
                      <a:pt x="114" y="73"/>
                    </a:lnTo>
                    <a:lnTo>
                      <a:pt x="127" y="61"/>
                    </a:lnTo>
                    <a:lnTo>
                      <a:pt x="139" y="57"/>
                    </a:lnTo>
                    <a:lnTo>
                      <a:pt x="143" y="53"/>
                    </a:lnTo>
                    <a:lnTo>
                      <a:pt x="143" y="53"/>
                    </a:lnTo>
                    <a:lnTo>
                      <a:pt x="147" y="53"/>
                    </a:lnTo>
                    <a:lnTo>
                      <a:pt x="147" y="53"/>
                    </a:lnTo>
                    <a:lnTo>
                      <a:pt x="147" y="53"/>
                    </a:lnTo>
                    <a:lnTo>
                      <a:pt x="147" y="57"/>
                    </a:lnTo>
                    <a:lnTo>
                      <a:pt x="147" y="57"/>
                    </a:lnTo>
                    <a:lnTo>
                      <a:pt x="147" y="61"/>
                    </a:lnTo>
                    <a:lnTo>
                      <a:pt x="147" y="61"/>
                    </a:lnTo>
                    <a:lnTo>
                      <a:pt x="143" y="65"/>
                    </a:lnTo>
                    <a:lnTo>
                      <a:pt x="139" y="69"/>
                    </a:lnTo>
                    <a:lnTo>
                      <a:pt x="139" y="69"/>
                    </a:lnTo>
                    <a:lnTo>
                      <a:pt x="135" y="69"/>
                    </a:lnTo>
                    <a:lnTo>
                      <a:pt x="135" y="65"/>
                    </a:lnTo>
                    <a:lnTo>
                      <a:pt x="135" y="65"/>
                    </a:lnTo>
                    <a:lnTo>
                      <a:pt x="135" y="65"/>
                    </a:lnTo>
                    <a:lnTo>
                      <a:pt x="139" y="61"/>
                    </a:lnTo>
                    <a:lnTo>
                      <a:pt x="143" y="61"/>
                    </a:lnTo>
                    <a:lnTo>
                      <a:pt x="143" y="61"/>
                    </a:lnTo>
                    <a:lnTo>
                      <a:pt x="143" y="57"/>
                    </a:lnTo>
                    <a:lnTo>
                      <a:pt x="143" y="57"/>
                    </a:lnTo>
                    <a:lnTo>
                      <a:pt x="143" y="53"/>
                    </a:lnTo>
                    <a:lnTo>
                      <a:pt x="147" y="57"/>
                    </a:lnTo>
                    <a:lnTo>
                      <a:pt x="143" y="57"/>
                    </a:lnTo>
                    <a:lnTo>
                      <a:pt x="143" y="57"/>
                    </a:lnTo>
                    <a:lnTo>
                      <a:pt x="139" y="57"/>
                    </a:lnTo>
                    <a:lnTo>
                      <a:pt x="131" y="65"/>
                    </a:lnTo>
                    <a:lnTo>
                      <a:pt x="118" y="73"/>
                    </a:lnTo>
                    <a:lnTo>
                      <a:pt x="118" y="73"/>
                    </a:lnTo>
                    <a:lnTo>
                      <a:pt x="110" y="86"/>
                    </a:lnTo>
                    <a:lnTo>
                      <a:pt x="98" y="98"/>
                    </a:lnTo>
                    <a:lnTo>
                      <a:pt x="90" y="114"/>
                    </a:lnTo>
                    <a:lnTo>
                      <a:pt x="78" y="151"/>
                    </a:lnTo>
                    <a:lnTo>
                      <a:pt x="78" y="147"/>
                    </a:lnTo>
                    <a:lnTo>
                      <a:pt x="69" y="188"/>
                    </a:lnTo>
                    <a:lnTo>
                      <a:pt x="69" y="208"/>
                    </a:lnTo>
                    <a:lnTo>
                      <a:pt x="69" y="224"/>
                    </a:lnTo>
                    <a:lnTo>
                      <a:pt x="73" y="245"/>
                    </a:lnTo>
                    <a:lnTo>
                      <a:pt x="73" y="261"/>
                    </a:lnTo>
                    <a:lnTo>
                      <a:pt x="82" y="281"/>
                    </a:lnTo>
                    <a:lnTo>
                      <a:pt x="90" y="294"/>
                    </a:lnTo>
                    <a:lnTo>
                      <a:pt x="86" y="294"/>
                    </a:lnTo>
                    <a:lnTo>
                      <a:pt x="98" y="310"/>
                    </a:lnTo>
                    <a:lnTo>
                      <a:pt x="98" y="310"/>
                    </a:lnTo>
                    <a:lnTo>
                      <a:pt x="106" y="322"/>
                    </a:lnTo>
                    <a:lnTo>
                      <a:pt x="114" y="326"/>
                    </a:lnTo>
                    <a:lnTo>
                      <a:pt x="118" y="334"/>
                    </a:lnTo>
                    <a:lnTo>
                      <a:pt x="127" y="339"/>
                    </a:lnTo>
                    <a:lnTo>
                      <a:pt x="122" y="339"/>
                    </a:lnTo>
                    <a:lnTo>
                      <a:pt x="131" y="343"/>
                    </a:lnTo>
                    <a:lnTo>
                      <a:pt x="131" y="343"/>
                    </a:lnTo>
                    <a:lnTo>
                      <a:pt x="131" y="343"/>
                    </a:lnTo>
                    <a:lnTo>
                      <a:pt x="131" y="347"/>
                    </a:lnTo>
                    <a:lnTo>
                      <a:pt x="131" y="343"/>
                    </a:lnTo>
                    <a:lnTo>
                      <a:pt x="131" y="343"/>
                    </a:lnTo>
                    <a:lnTo>
                      <a:pt x="127" y="339"/>
                    </a:lnTo>
                    <a:lnTo>
                      <a:pt x="127" y="334"/>
                    </a:lnTo>
                    <a:lnTo>
                      <a:pt x="122" y="326"/>
                    </a:lnTo>
                    <a:lnTo>
                      <a:pt x="114" y="318"/>
                    </a:lnTo>
                    <a:lnTo>
                      <a:pt x="106" y="306"/>
                    </a:lnTo>
                    <a:lnTo>
                      <a:pt x="98" y="290"/>
                    </a:lnTo>
                    <a:lnTo>
                      <a:pt x="98" y="290"/>
                    </a:lnTo>
                    <a:lnTo>
                      <a:pt x="90" y="257"/>
                    </a:lnTo>
                    <a:lnTo>
                      <a:pt x="90" y="257"/>
                    </a:lnTo>
                    <a:lnTo>
                      <a:pt x="86" y="220"/>
                    </a:lnTo>
                    <a:lnTo>
                      <a:pt x="86" y="220"/>
                    </a:lnTo>
                    <a:lnTo>
                      <a:pt x="86" y="188"/>
                    </a:lnTo>
                    <a:lnTo>
                      <a:pt x="94" y="151"/>
                    </a:lnTo>
                    <a:lnTo>
                      <a:pt x="102" y="118"/>
                    </a:lnTo>
                    <a:lnTo>
                      <a:pt x="102" y="118"/>
                    </a:lnTo>
                    <a:lnTo>
                      <a:pt x="114" y="90"/>
                    </a:lnTo>
                    <a:lnTo>
                      <a:pt x="127" y="77"/>
                    </a:lnTo>
                    <a:lnTo>
                      <a:pt x="135" y="69"/>
                    </a:lnTo>
                    <a:lnTo>
                      <a:pt x="139" y="69"/>
                    </a:lnTo>
                    <a:close/>
                    <a:moveTo>
                      <a:pt x="176" y="106"/>
                    </a:moveTo>
                    <a:lnTo>
                      <a:pt x="163" y="122"/>
                    </a:lnTo>
                    <a:lnTo>
                      <a:pt x="163" y="122"/>
                    </a:lnTo>
                    <a:lnTo>
                      <a:pt x="155" y="143"/>
                    </a:lnTo>
                    <a:lnTo>
                      <a:pt x="147" y="163"/>
                    </a:lnTo>
                    <a:lnTo>
                      <a:pt x="147" y="163"/>
                    </a:lnTo>
                    <a:lnTo>
                      <a:pt x="143" y="188"/>
                    </a:lnTo>
                    <a:lnTo>
                      <a:pt x="143" y="212"/>
                    </a:lnTo>
                    <a:lnTo>
                      <a:pt x="143" y="212"/>
                    </a:lnTo>
                    <a:lnTo>
                      <a:pt x="143" y="237"/>
                    </a:lnTo>
                    <a:lnTo>
                      <a:pt x="143" y="237"/>
                    </a:lnTo>
                    <a:lnTo>
                      <a:pt x="151" y="261"/>
                    </a:lnTo>
                    <a:lnTo>
                      <a:pt x="151" y="261"/>
                    </a:lnTo>
                    <a:lnTo>
                      <a:pt x="163" y="281"/>
                    </a:lnTo>
                    <a:lnTo>
                      <a:pt x="167" y="290"/>
                    </a:lnTo>
                    <a:lnTo>
                      <a:pt x="171" y="298"/>
                    </a:lnTo>
                    <a:lnTo>
                      <a:pt x="171" y="298"/>
                    </a:lnTo>
                    <a:lnTo>
                      <a:pt x="171" y="298"/>
                    </a:lnTo>
                    <a:lnTo>
                      <a:pt x="171" y="302"/>
                    </a:lnTo>
                    <a:lnTo>
                      <a:pt x="167" y="302"/>
                    </a:lnTo>
                    <a:lnTo>
                      <a:pt x="167" y="298"/>
                    </a:lnTo>
                    <a:lnTo>
                      <a:pt x="167" y="298"/>
                    </a:lnTo>
                    <a:lnTo>
                      <a:pt x="163" y="298"/>
                    </a:lnTo>
                    <a:lnTo>
                      <a:pt x="159" y="294"/>
                    </a:lnTo>
                    <a:lnTo>
                      <a:pt x="151" y="286"/>
                    </a:lnTo>
                    <a:lnTo>
                      <a:pt x="143" y="277"/>
                    </a:lnTo>
                    <a:lnTo>
                      <a:pt x="143" y="273"/>
                    </a:lnTo>
                    <a:lnTo>
                      <a:pt x="139" y="265"/>
                    </a:lnTo>
                    <a:lnTo>
                      <a:pt x="139" y="265"/>
                    </a:lnTo>
                    <a:lnTo>
                      <a:pt x="127" y="241"/>
                    </a:lnTo>
                    <a:lnTo>
                      <a:pt x="127" y="241"/>
                    </a:lnTo>
                    <a:lnTo>
                      <a:pt x="122" y="216"/>
                    </a:lnTo>
                    <a:lnTo>
                      <a:pt x="122" y="216"/>
                    </a:lnTo>
                    <a:lnTo>
                      <a:pt x="127" y="188"/>
                    </a:lnTo>
                    <a:lnTo>
                      <a:pt x="127" y="188"/>
                    </a:lnTo>
                    <a:lnTo>
                      <a:pt x="131" y="159"/>
                    </a:lnTo>
                    <a:lnTo>
                      <a:pt x="131" y="159"/>
                    </a:lnTo>
                    <a:lnTo>
                      <a:pt x="139" y="135"/>
                    </a:lnTo>
                    <a:lnTo>
                      <a:pt x="139" y="135"/>
                    </a:lnTo>
                    <a:lnTo>
                      <a:pt x="151" y="114"/>
                    </a:lnTo>
                    <a:lnTo>
                      <a:pt x="151" y="114"/>
                    </a:lnTo>
                    <a:lnTo>
                      <a:pt x="159" y="106"/>
                    </a:lnTo>
                    <a:lnTo>
                      <a:pt x="159" y="106"/>
                    </a:lnTo>
                    <a:lnTo>
                      <a:pt x="167" y="98"/>
                    </a:lnTo>
                    <a:lnTo>
                      <a:pt x="176" y="94"/>
                    </a:lnTo>
                    <a:lnTo>
                      <a:pt x="180" y="90"/>
                    </a:lnTo>
                    <a:lnTo>
                      <a:pt x="180" y="90"/>
                    </a:lnTo>
                    <a:lnTo>
                      <a:pt x="184" y="90"/>
                    </a:lnTo>
                    <a:lnTo>
                      <a:pt x="184" y="94"/>
                    </a:lnTo>
                    <a:lnTo>
                      <a:pt x="184" y="94"/>
                    </a:lnTo>
                    <a:lnTo>
                      <a:pt x="184" y="98"/>
                    </a:lnTo>
                    <a:lnTo>
                      <a:pt x="180" y="102"/>
                    </a:lnTo>
                    <a:lnTo>
                      <a:pt x="180" y="102"/>
                    </a:lnTo>
                    <a:lnTo>
                      <a:pt x="180" y="106"/>
                    </a:lnTo>
                    <a:lnTo>
                      <a:pt x="176" y="106"/>
                    </a:lnTo>
                    <a:lnTo>
                      <a:pt x="176" y="102"/>
                    </a:lnTo>
                    <a:lnTo>
                      <a:pt x="176" y="102"/>
                    </a:lnTo>
                    <a:lnTo>
                      <a:pt x="176" y="98"/>
                    </a:lnTo>
                    <a:lnTo>
                      <a:pt x="176" y="102"/>
                    </a:lnTo>
                    <a:lnTo>
                      <a:pt x="180" y="94"/>
                    </a:lnTo>
                    <a:lnTo>
                      <a:pt x="180" y="94"/>
                    </a:lnTo>
                    <a:lnTo>
                      <a:pt x="180" y="94"/>
                    </a:lnTo>
                    <a:lnTo>
                      <a:pt x="180" y="94"/>
                    </a:lnTo>
                    <a:lnTo>
                      <a:pt x="180" y="94"/>
                    </a:lnTo>
                    <a:lnTo>
                      <a:pt x="180" y="94"/>
                    </a:lnTo>
                    <a:lnTo>
                      <a:pt x="176" y="98"/>
                    </a:lnTo>
                    <a:lnTo>
                      <a:pt x="171" y="102"/>
                    </a:lnTo>
                    <a:lnTo>
                      <a:pt x="163" y="110"/>
                    </a:lnTo>
                    <a:lnTo>
                      <a:pt x="163" y="106"/>
                    </a:lnTo>
                    <a:lnTo>
                      <a:pt x="155" y="118"/>
                    </a:lnTo>
                    <a:lnTo>
                      <a:pt x="155" y="114"/>
                    </a:lnTo>
                    <a:lnTo>
                      <a:pt x="143" y="139"/>
                    </a:lnTo>
                    <a:lnTo>
                      <a:pt x="143" y="135"/>
                    </a:lnTo>
                    <a:lnTo>
                      <a:pt x="135" y="163"/>
                    </a:lnTo>
                    <a:lnTo>
                      <a:pt x="135" y="163"/>
                    </a:lnTo>
                    <a:lnTo>
                      <a:pt x="131" y="188"/>
                    </a:lnTo>
                    <a:lnTo>
                      <a:pt x="131" y="188"/>
                    </a:lnTo>
                    <a:lnTo>
                      <a:pt x="127" y="216"/>
                    </a:lnTo>
                    <a:lnTo>
                      <a:pt x="127" y="216"/>
                    </a:lnTo>
                    <a:lnTo>
                      <a:pt x="131" y="241"/>
                    </a:lnTo>
                    <a:lnTo>
                      <a:pt x="131" y="241"/>
                    </a:lnTo>
                    <a:lnTo>
                      <a:pt x="143" y="265"/>
                    </a:lnTo>
                    <a:lnTo>
                      <a:pt x="139" y="265"/>
                    </a:lnTo>
                    <a:lnTo>
                      <a:pt x="147" y="273"/>
                    </a:lnTo>
                    <a:lnTo>
                      <a:pt x="147" y="273"/>
                    </a:lnTo>
                    <a:lnTo>
                      <a:pt x="155" y="281"/>
                    </a:lnTo>
                    <a:lnTo>
                      <a:pt x="163" y="290"/>
                    </a:lnTo>
                    <a:lnTo>
                      <a:pt x="167" y="294"/>
                    </a:lnTo>
                    <a:lnTo>
                      <a:pt x="171" y="298"/>
                    </a:lnTo>
                    <a:lnTo>
                      <a:pt x="167" y="298"/>
                    </a:lnTo>
                    <a:lnTo>
                      <a:pt x="171" y="298"/>
                    </a:lnTo>
                    <a:lnTo>
                      <a:pt x="167" y="298"/>
                    </a:lnTo>
                    <a:lnTo>
                      <a:pt x="167" y="298"/>
                    </a:lnTo>
                    <a:lnTo>
                      <a:pt x="167" y="298"/>
                    </a:lnTo>
                    <a:lnTo>
                      <a:pt x="167" y="294"/>
                    </a:lnTo>
                    <a:lnTo>
                      <a:pt x="159" y="281"/>
                    </a:lnTo>
                    <a:lnTo>
                      <a:pt x="147" y="261"/>
                    </a:lnTo>
                    <a:lnTo>
                      <a:pt x="147" y="261"/>
                    </a:lnTo>
                    <a:lnTo>
                      <a:pt x="139" y="237"/>
                    </a:lnTo>
                    <a:lnTo>
                      <a:pt x="139" y="237"/>
                    </a:lnTo>
                    <a:lnTo>
                      <a:pt x="139" y="212"/>
                    </a:lnTo>
                    <a:lnTo>
                      <a:pt x="139" y="212"/>
                    </a:lnTo>
                    <a:lnTo>
                      <a:pt x="139" y="188"/>
                    </a:lnTo>
                    <a:lnTo>
                      <a:pt x="143" y="163"/>
                    </a:lnTo>
                    <a:lnTo>
                      <a:pt x="143" y="163"/>
                    </a:lnTo>
                    <a:lnTo>
                      <a:pt x="151" y="139"/>
                    </a:lnTo>
                    <a:lnTo>
                      <a:pt x="159" y="118"/>
                    </a:lnTo>
                    <a:lnTo>
                      <a:pt x="163" y="118"/>
                    </a:lnTo>
                    <a:lnTo>
                      <a:pt x="176" y="102"/>
                    </a:lnTo>
                    <a:lnTo>
                      <a:pt x="176" y="106"/>
                    </a:lnTo>
                    <a:close/>
                    <a:moveTo>
                      <a:pt x="388" y="24"/>
                    </a:moveTo>
                    <a:lnTo>
                      <a:pt x="400" y="37"/>
                    </a:lnTo>
                    <a:lnTo>
                      <a:pt x="412" y="53"/>
                    </a:lnTo>
                    <a:lnTo>
                      <a:pt x="425" y="73"/>
                    </a:lnTo>
                    <a:lnTo>
                      <a:pt x="433" y="90"/>
                    </a:lnTo>
                    <a:lnTo>
                      <a:pt x="445" y="135"/>
                    </a:lnTo>
                    <a:lnTo>
                      <a:pt x="449" y="159"/>
                    </a:lnTo>
                    <a:lnTo>
                      <a:pt x="453" y="179"/>
                    </a:lnTo>
                    <a:lnTo>
                      <a:pt x="457" y="204"/>
                    </a:lnTo>
                    <a:lnTo>
                      <a:pt x="457" y="228"/>
                    </a:lnTo>
                    <a:lnTo>
                      <a:pt x="453" y="249"/>
                    </a:lnTo>
                    <a:lnTo>
                      <a:pt x="449" y="273"/>
                    </a:lnTo>
                    <a:lnTo>
                      <a:pt x="445" y="294"/>
                    </a:lnTo>
                    <a:lnTo>
                      <a:pt x="437" y="318"/>
                    </a:lnTo>
                    <a:lnTo>
                      <a:pt x="425" y="334"/>
                    </a:lnTo>
                    <a:lnTo>
                      <a:pt x="412" y="355"/>
                    </a:lnTo>
                    <a:lnTo>
                      <a:pt x="408" y="367"/>
                    </a:lnTo>
                    <a:lnTo>
                      <a:pt x="400" y="375"/>
                    </a:lnTo>
                    <a:lnTo>
                      <a:pt x="396" y="379"/>
                    </a:lnTo>
                    <a:lnTo>
                      <a:pt x="396" y="383"/>
                    </a:lnTo>
                    <a:lnTo>
                      <a:pt x="396" y="388"/>
                    </a:lnTo>
                    <a:lnTo>
                      <a:pt x="396" y="383"/>
                    </a:lnTo>
                    <a:lnTo>
                      <a:pt x="396" y="383"/>
                    </a:lnTo>
                    <a:lnTo>
                      <a:pt x="392" y="383"/>
                    </a:lnTo>
                    <a:lnTo>
                      <a:pt x="396" y="383"/>
                    </a:lnTo>
                    <a:lnTo>
                      <a:pt x="396" y="383"/>
                    </a:lnTo>
                    <a:lnTo>
                      <a:pt x="400" y="379"/>
                    </a:lnTo>
                    <a:lnTo>
                      <a:pt x="408" y="371"/>
                    </a:lnTo>
                    <a:lnTo>
                      <a:pt x="416" y="363"/>
                    </a:lnTo>
                    <a:lnTo>
                      <a:pt x="425" y="355"/>
                    </a:lnTo>
                    <a:lnTo>
                      <a:pt x="441" y="343"/>
                    </a:lnTo>
                    <a:lnTo>
                      <a:pt x="441" y="343"/>
                    </a:lnTo>
                    <a:lnTo>
                      <a:pt x="453" y="322"/>
                    </a:lnTo>
                    <a:lnTo>
                      <a:pt x="461" y="302"/>
                    </a:lnTo>
                    <a:lnTo>
                      <a:pt x="461" y="302"/>
                    </a:lnTo>
                    <a:lnTo>
                      <a:pt x="469" y="281"/>
                    </a:lnTo>
                    <a:lnTo>
                      <a:pt x="474" y="257"/>
                    </a:lnTo>
                    <a:lnTo>
                      <a:pt x="474" y="232"/>
                    </a:lnTo>
                    <a:lnTo>
                      <a:pt x="474" y="204"/>
                    </a:lnTo>
                    <a:lnTo>
                      <a:pt x="474" y="179"/>
                    </a:lnTo>
                    <a:lnTo>
                      <a:pt x="469" y="155"/>
                    </a:lnTo>
                    <a:lnTo>
                      <a:pt x="465" y="130"/>
                    </a:lnTo>
                    <a:lnTo>
                      <a:pt x="457" y="106"/>
                    </a:lnTo>
                    <a:lnTo>
                      <a:pt x="445" y="81"/>
                    </a:lnTo>
                    <a:lnTo>
                      <a:pt x="437" y="61"/>
                    </a:lnTo>
                    <a:lnTo>
                      <a:pt x="425" y="45"/>
                    </a:lnTo>
                    <a:lnTo>
                      <a:pt x="412" y="28"/>
                    </a:lnTo>
                    <a:lnTo>
                      <a:pt x="412" y="28"/>
                    </a:lnTo>
                    <a:lnTo>
                      <a:pt x="396" y="16"/>
                    </a:lnTo>
                    <a:lnTo>
                      <a:pt x="388" y="12"/>
                    </a:lnTo>
                    <a:lnTo>
                      <a:pt x="384" y="8"/>
                    </a:lnTo>
                    <a:lnTo>
                      <a:pt x="384" y="8"/>
                    </a:lnTo>
                    <a:lnTo>
                      <a:pt x="376" y="4"/>
                    </a:lnTo>
                    <a:lnTo>
                      <a:pt x="380" y="4"/>
                    </a:lnTo>
                    <a:lnTo>
                      <a:pt x="376" y="8"/>
                    </a:lnTo>
                    <a:lnTo>
                      <a:pt x="376" y="4"/>
                    </a:lnTo>
                    <a:lnTo>
                      <a:pt x="380" y="8"/>
                    </a:lnTo>
                    <a:lnTo>
                      <a:pt x="380" y="8"/>
                    </a:lnTo>
                    <a:lnTo>
                      <a:pt x="380" y="12"/>
                    </a:lnTo>
                    <a:lnTo>
                      <a:pt x="384" y="16"/>
                    </a:lnTo>
                    <a:lnTo>
                      <a:pt x="388" y="20"/>
                    </a:lnTo>
                    <a:lnTo>
                      <a:pt x="388" y="24"/>
                    </a:lnTo>
                    <a:lnTo>
                      <a:pt x="384" y="24"/>
                    </a:lnTo>
                    <a:lnTo>
                      <a:pt x="384" y="24"/>
                    </a:lnTo>
                    <a:lnTo>
                      <a:pt x="380" y="20"/>
                    </a:lnTo>
                    <a:lnTo>
                      <a:pt x="376" y="12"/>
                    </a:lnTo>
                    <a:lnTo>
                      <a:pt x="376" y="8"/>
                    </a:lnTo>
                    <a:lnTo>
                      <a:pt x="376" y="8"/>
                    </a:lnTo>
                    <a:lnTo>
                      <a:pt x="371" y="4"/>
                    </a:lnTo>
                    <a:lnTo>
                      <a:pt x="376" y="4"/>
                    </a:lnTo>
                    <a:lnTo>
                      <a:pt x="376" y="0"/>
                    </a:lnTo>
                    <a:lnTo>
                      <a:pt x="380" y="0"/>
                    </a:lnTo>
                    <a:lnTo>
                      <a:pt x="388" y="4"/>
                    </a:lnTo>
                    <a:lnTo>
                      <a:pt x="388" y="4"/>
                    </a:lnTo>
                    <a:lnTo>
                      <a:pt x="392" y="8"/>
                    </a:lnTo>
                    <a:lnTo>
                      <a:pt x="400" y="12"/>
                    </a:lnTo>
                    <a:lnTo>
                      <a:pt x="412" y="24"/>
                    </a:lnTo>
                    <a:lnTo>
                      <a:pt x="412" y="24"/>
                    </a:lnTo>
                    <a:lnTo>
                      <a:pt x="429" y="41"/>
                    </a:lnTo>
                    <a:lnTo>
                      <a:pt x="441" y="61"/>
                    </a:lnTo>
                    <a:lnTo>
                      <a:pt x="449" y="81"/>
                    </a:lnTo>
                    <a:lnTo>
                      <a:pt x="461" y="106"/>
                    </a:lnTo>
                    <a:lnTo>
                      <a:pt x="469" y="130"/>
                    </a:lnTo>
                    <a:lnTo>
                      <a:pt x="474" y="155"/>
                    </a:lnTo>
                    <a:lnTo>
                      <a:pt x="478" y="179"/>
                    </a:lnTo>
                    <a:lnTo>
                      <a:pt x="478" y="204"/>
                    </a:lnTo>
                    <a:lnTo>
                      <a:pt x="478" y="232"/>
                    </a:lnTo>
                    <a:lnTo>
                      <a:pt x="478" y="257"/>
                    </a:lnTo>
                    <a:lnTo>
                      <a:pt x="474" y="281"/>
                    </a:lnTo>
                    <a:lnTo>
                      <a:pt x="465" y="306"/>
                    </a:lnTo>
                    <a:lnTo>
                      <a:pt x="465" y="306"/>
                    </a:lnTo>
                    <a:lnTo>
                      <a:pt x="457" y="326"/>
                    </a:lnTo>
                    <a:lnTo>
                      <a:pt x="445" y="343"/>
                    </a:lnTo>
                    <a:lnTo>
                      <a:pt x="445" y="343"/>
                    </a:lnTo>
                    <a:lnTo>
                      <a:pt x="429" y="359"/>
                    </a:lnTo>
                    <a:lnTo>
                      <a:pt x="420" y="367"/>
                    </a:lnTo>
                    <a:lnTo>
                      <a:pt x="412" y="375"/>
                    </a:lnTo>
                    <a:lnTo>
                      <a:pt x="404" y="379"/>
                    </a:lnTo>
                    <a:lnTo>
                      <a:pt x="396" y="388"/>
                    </a:lnTo>
                    <a:lnTo>
                      <a:pt x="396" y="388"/>
                    </a:lnTo>
                    <a:lnTo>
                      <a:pt x="396" y="388"/>
                    </a:lnTo>
                    <a:lnTo>
                      <a:pt x="392" y="388"/>
                    </a:lnTo>
                    <a:lnTo>
                      <a:pt x="392" y="388"/>
                    </a:lnTo>
                    <a:lnTo>
                      <a:pt x="392" y="388"/>
                    </a:lnTo>
                    <a:lnTo>
                      <a:pt x="392" y="383"/>
                    </a:lnTo>
                    <a:lnTo>
                      <a:pt x="392" y="383"/>
                    </a:lnTo>
                    <a:lnTo>
                      <a:pt x="396" y="379"/>
                    </a:lnTo>
                    <a:lnTo>
                      <a:pt x="400" y="371"/>
                    </a:lnTo>
                    <a:lnTo>
                      <a:pt x="404" y="363"/>
                    </a:lnTo>
                    <a:lnTo>
                      <a:pt x="412" y="351"/>
                    </a:lnTo>
                    <a:lnTo>
                      <a:pt x="425" y="334"/>
                    </a:lnTo>
                    <a:lnTo>
                      <a:pt x="433" y="314"/>
                    </a:lnTo>
                    <a:lnTo>
                      <a:pt x="441" y="294"/>
                    </a:lnTo>
                    <a:lnTo>
                      <a:pt x="445" y="273"/>
                    </a:lnTo>
                    <a:lnTo>
                      <a:pt x="449" y="249"/>
                    </a:lnTo>
                    <a:lnTo>
                      <a:pt x="453" y="228"/>
                    </a:lnTo>
                    <a:lnTo>
                      <a:pt x="453" y="204"/>
                    </a:lnTo>
                    <a:lnTo>
                      <a:pt x="449" y="179"/>
                    </a:lnTo>
                    <a:lnTo>
                      <a:pt x="445" y="159"/>
                    </a:lnTo>
                    <a:lnTo>
                      <a:pt x="441" y="135"/>
                    </a:lnTo>
                    <a:lnTo>
                      <a:pt x="429" y="94"/>
                    </a:lnTo>
                    <a:lnTo>
                      <a:pt x="420" y="73"/>
                    </a:lnTo>
                    <a:lnTo>
                      <a:pt x="408" y="57"/>
                    </a:lnTo>
                    <a:lnTo>
                      <a:pt x="396" y="41"/>
                    </a:lnTo>
                    <a:lnTo>
                      <a:pt x="384" y="24"/>
                    </a:lnTo>
                    <a:lnTo>
                      <a:pt x="388" y="24"/>
                    </a:lnTo>
                    <a:close/>
                    <a:moveTo>
                      <a:pt x="347" y="61"/>
                    </a:moveTo>
                    <a:lnTo>
                      <a:pt x="359" y="73"/>
                    </a:lnTo>
                    <a:lnTo>
                      <a:pt x="367" y="86"/>
                    </a:lnTo>
                    <a:lnTo>
                      <a:pt x="367" y="86"/>
                    </a:lnTo>
                    <a:lnTo>
                      <a:pt x="380" y="114"/>
                    </a:lnTo>
                    <a:lnTo>
                      <a:pt x="380" y="114"/>
                    </a:lnTo>
                    <a:lnTo>
                      <a:pt x="392" y="147"/>
                    </a:lnTo>
                    <a:lnTo>
                      <a:pt x="396" y="184"/>
                    </a:lnTo>
                    <a:lnTo>
                      <a:pt x="396" y="216"/>
                    </a:lnTo>
                    <a:lnTo>
                      <a:pt x="396" y="216"/>
                    </a:lnTo>
                    <a:lnTo>
                      <a:pt x="392" y="253"/>
                    </a:lnTo>
                    <a:lnTo>
                      <a:pt x="392" y="253"/>
                    </a:lnTo>
                    <a:lnTo>
                      <a:pt x="384" y="286"/>
                    </a:lnTo>
                    <a:lnTo>
                      <a:pt x="384" y="286"/>
                    </a:lnTo>
                    <a:lnTo>
                      <a:pt x="376" y="302"/>
                    </a:lnTo>
                    <a:lnTo>
                      <a:pt x="367" y="314"/>
                    </a:lnTo>
                    <a:lnTo>
                      <a:pt x="363" y="322"/>
                    </a:lnTo>
                    <a:lnTo>
                      <a:pt x="359" y="330"/>
                    </a:lnTo>
                    <a:lnTo>
                      <a:pt x="355" y="334"/>
                    </a:lnTo>
                    <a:lnTo>
                      <a:pt x="351" y="339"/>
                    </a:lnTo>
                    <a:lnTo>
                      <a:pt x="351" y="339"/>
                    </a:lnTo>
                    <a:lnTo>
                      <a:pt x="351" y="339"/>
                    </a:lnTo>
                    <a:lnTo>
                      <a:pt x="351" y="339"/>
                    </a:lnTo>
                    <a:lnTo>
                      <a:pt x="351" y="339"/>
                    </a:lnTo>
                    <a:lnTo>
                      <a:pt x="351" y="339"/>
                    </a:lnTo>
                    <a:lnTo>
                      <a:pt x="355" y="334"/>
                    </a:lnTo>
                    <a:lnTo>
                      <a:pt x="363" y="330"/>
                    </a:lnTo>
                    <a:lnTo>
                      <a:pt x="367" y="322"/>
                    </a:lnTo>
                    <a:lnTo>
                      <a:pt x="376" y="318"/>
                    </a:lnTo>
                    <a:lnTo>
                      <a:pt x="388" y="306"/>
                    </a:lnTo>
                    <a:lnTo>
                      <a:pt x="384" y="306"/>
                    </a:lnTo>
                    <a:lnTo>
                      <a:pt x="396" y="290"/>
                    </a:lnTo>
                    <a:lnTo>
                      <a:pt x="400" y="277"/>
                    </a:lnTo>
                    <a:lnTo>
                      <a:pt x="408" y="257"/>
                    </a:lnTo>
                    <a:lnTo>
                      <a:pt x="412" y="241"/>
                    </a:lnTo>
                    <a:lnTo>
                      <a:pt x="412" y="224"/>
                    </a:lnTo>
                    <a:lnTo>
                      <a:pt x="412" y="204"/>
                    </a:lnTo>
                    <a:lnTo>
                      <a:pt x="412" y="184"/>
                    </a:lnTo>
                    <a:lnTo>
                      <a:pt x="404" y="147"/>
                    </a:lnTo>
                    <a:lnTo>
                      <a:pt x="404" y="147"/>
                    </a:lnTo>
                    <a:lnTo>
                      <a:pt x="392" y="110"/>
                    </a:lnTo>
                    <a:lnTo>
                      <a:pt x="384" y="98"/>
                    </a:lnTo>
                    <a:lnTo>
                      <a:pt x="376" y="81"/>
                    </a:lnTo>
                    <a:lnTo>
                      <a:pt x="363" y="69"/>
                    </a:lnTo>
                    <a:lnTo>
                      <a:pt x="363" y="69"/>
                    </a:lnTo>
                    <a:lnTo>
                      <a:pt x="351" y="61"/>
                    </a:lnTo>
                    <a:lnTo>
                      <a:pt x="351" y="61"/>
                    </a:lnTo>
                    <a:lnTo>
                      <a:pt x="343" y="57"/>
                    </a:lnTo>
                    <a:lnTo>
                      <a:pt x="343" y="57"/>
                    </a:lnTo>
                    <a:lnTo>
                      <a:pt x="339" y="53"/>
                    </a:lnTo>
                    <a:lnTo>
                      <a:pt x="339" y="53"/>
                    </a:lnTo>
                    <a:lnTo>
                      <a:pt x="335" y="53"/>
                    </a:lnTo>
                    <a:lnTo>
                      <a:pt x="339" y="53"/>
                    </a:lnTo>
                    <a:lnTo>
                      <a:pt x="339" y="53"/>
                    </a:lnTo>
                    <a:lnTo>
                      <a:pt x="339" y="53"/>
                    </a:lnTo>
                    <a:lnTo>
                      <a:pt x="339" y="57"/>
                    </a:lnTo>
                    <a:lnTo>
                      <a:pt x="343" y="61"/>
                    </a:lnTo>
                    <a:lnTo>
                      <a:pt x="343" y="57"/>
                    </a:lnTo>
                    <a:lnTo>
                      <a:pt x="347" y="61"/>
                    </a:lnTo>
                    <a:lnTo>
                      <a:pt x="347" y="61"/>
                    </a:lnTo>
                    <a:lnTo>
                      <a:pt x="347" y="61"/>
                    </a:lnTo>
                    <a:lnTo>
                      <a:pt x="347" y="65"/>
                    </a:lnTo>
                    <a:lnTo>
                      <a:pt x="343" y="65"/>
                    </a:lnTo>
                    <a:lnTo>
                      <a:pt x="343" y="65"/>
                    </a:lnTo>
                    <a:lnTo>
                      <a:pt x="339" y="61"/>
                    </a:lnTo>
                    <a:lnTo>
                      <a:pt x="339" y="61"/>
                    </a:lnTo>
                    <a:lnTo>
                      <a:pt x="339" y="57"/>
                    </a:lnTo>
                    <a:lnTo>
                      <a:pt x="335" y="53"/>
                    </a:lnTo>
                    <a:lnTo>
                      <a:pt x="335" y="53"/>
                    </a:lnTo>
                    <a:lnTo>
                      <a:pt x="335" y="53"/>
                    </a:lnTo>
                    <a:lnTo>
                      <a:pt x="335" y="49"/>
                    </a:lnTo>
                    <a:lnTo>
                      <a:pt x="335" y="49"/>
                    </a:lnTo>
                    <a:lnTo>
                      <a:pt x="339" y="49"/>
                    </a:lnTo>
                    <a:lnTo>
                      <a:pt x="339" y="49"/>
                    </a:lnTo>
                    <a:lnTo>
                      <a:pt x="347" y="53"/>
                    </a:lnTo>
                    <a:lnTo>
                      <a:pt x="347" y="53"/>
                    </a:lnTo>
                    <a:lnTo>
                      <a:pt x="355" y="57"/>
                    </a:lnTo>
                    <a:lnTo>
                      <a:pt x="355" y="57"/>
                    </a:lnTo>
                    <a:lnTo>
                      <a:pt x="367" y="69"/>
                    </a:lnTo>
                    <a:lnTo>
                      <a:pt x="367" y="69"/>
                    </a:lnTo>
                    <a:lnTo>
                      <a:pt x="376" y="81"/>
                    </a:lnTo>
                    <a:lnTo>
                      <a:pt x="388" y="94"/>
                    </a:lnTo>
                    <a:lnTo>
                      <a:pt x="396" y="110"/>
                    </a:lnTo>
                    <a:lnTo>
                      <a:pt x="408" y="147"/>
                    </a:lnTo>
                    <a:lnTo>
                      <a:pt x="408" y="147"/>
                    </a:lnTo>
                    <a:lnTo>
                      <a:pt x="416" y="184"/>
                    </a:lnTo>
                    <a:lnTo>
                      <a:pt x="416" y="204"/>
                    </a:lnTo>
                    <a:lnTo>
                      <a:pt x="416" y="224"/>
                    </a:lnTo>
                    <a:lnTo>
                      <a:pt x="416" y="241"/>
                    </a:lnTo>
                    <a:lnTo>
                      <a:pt x="412" y="261"/>
                    </a:lnTo>
                    <a:lnTo>
                      <a:pt x="404" y="277"/>
                    </a:lnTo>
                    <a:lnTo>
                      <a:pt x="400" y="294"/>
                    </a:lnTo>
                    <a:lnTo>
                      <a:pt x="388" y="306"/>
                    </a:lnTo>
                    <a:lnTo>
                      <a:pt x="388" y="306"/>
                    </a:lnTo>
                    <a:lnTo>
                      <a:pt x="376" y="318"/>
                    </a:lnTo>
                    <a:lnTo>
                      <a:pt x="371" y="326"/>
                    </a:lnTo>
                    <a:lnTo>
                      <a:pt x="363" y="330"/>
                    </a:lnTo>
                    <a:lnTo>
                      <a:pt x="359" y="339"/>
                    </a:lnTo>
                    <a:lnTo>
                      <a:pt x="355" y="343"/>
                    </a:lnTo>
                    <a:lnTo>
                      <a:pt x="355" y="343"/>
                    </a:lnTo>
                    <a:lnTo>
                      <a:pt x="351" y="343"/>
                    </a:lnTo>
                    <a:lnTo>
                      <a:pt x="347" y="343"/>
                    </a:lnTo>
                    <a:lnTo>
                      <a:pt x="347" y="339"/>
                    </a:lnTo>
                    <a:lnTo>
                      <a:pt x="351" y="334"/>
                    </a:lnTo>
                    <a:lnTo>
                      <a:pt x="351" y="334"/>
                    </a:lnTo>
                    <a:lnTo>
                      <a:pt x="351" y="330"/>
                    </a:lnTo>
                    <a:lnTo>
                      <a:pt x="355" y="326"/>
                    </a:lnTo>
                    <a:lnTo>
                      <a:pt x="359" y="322"/>
                    </a:lnTo>
                    <a:lnTo>
                      <a:pt x="363" y="314"/>
                    </a:lnTo>
                    <a:lnTo>
                      <a:pt x="371" y="298"/>
                    </a:lnTo>
                    <a:lnTo>
                      <a:pt x="380" y="286"/>
                    </a:lnTo>
                    <a:lnTo>
                      <a:pt x="380" y="286"/>
                    </a:lnTo>
                    <a:lnTo>
                      <a:pt x="388" y="253"/>
                    </a:lnTo>
                    <a:lnTo>
                      <a:pt x="388" y="253"/>
                    </a:lnTo>
                    <a:lnTo>
                      <a:pt x="392" y="216"/>
                    </a:lnTo>
                    <a:lnTo>
                      <a:pt x="392" y="216"/>
                    </a:lnTo>
                    <a:lnTo>
                      <a:pt x="392" y="184"/>
                    </a:lnTo>
                    <a:lnTo>
                      <a:pt x="388" y="147"/>
                    </a:lnTo>
                    <a:lnTo>
                      <a:pt x="376" y="118"/>
                    </a:lnTo>
                    <a:lnTo>
                      <a:pt x="376" y="118"/>
                    </a:lnTo>
                    <a:lnTo>
                      <a:pt x="363" y="90"/>
                    </a:lnTo>
                    <a:lnTo>
                      <a:pt x="363" y="90"/>
                    </a:lnTo>
                    <a:lnTo>
                      <a:pt x="355" y="77"/>
                    </a:lnTo>
                    <a:lnTo>
                      <a:pt x="347" y="65"/>
                    </a:lnTo>
                    <a:lnTo>
                      <a:pt x="347" y="61"/>
                    </a:lnTo>
                    <a:close/>
                    <a:moveTo>
                      <a:pt x="310" y="98"/>
                    </a:moveTo>
                    <a:lnTo>
                      <a:pt x="322" y="114"/>
                    </a:lnTo>
                    <a:lnTo>
                      <a:pt x="322" y="114"/>
                    </a:lnTo>
                    <a:lnTo>
                      <a:pt x="331" y="139"/>
                    </a:lnTo>
                    <a:lnTo>
                      <a:pt x="339" y="159"/>
                    </a:lnTo>
                    <a:lnTo>
                      <a:pt x="339" y="159"/>
                    </a:lnTo>
                    <a:lnTo>
                      <a:pt x="343" y="184"/>
                    </a:lnTo>
                    <a:lnTo>
                      <a:pt x="343" y="212"/>
                    </a:lnTo>
                    <a:lnTo>
                      <a:pt x="343" y="212"/>
                    </a:lnTo>
                    <a:lnTo>
                      <a:pt x="343" y="237"/>
                    </a:lnTo>
                    <a:lnTo>
                      <a:pt x="343" y="237"/>
                    </a:lnTo>
                    <a:lnTo>
                      <a:pt x="335" y="257"/>
                    </a:lnTo>
                    <a:lnTo>
                      <a:pt x="335" y="257"/>
                    </a:lnTo>
                    <a:lnTo>
                      <a:pt x="322" y="277"/>
                    </a:lnTo>
                    <a:lnTo>
                      <a:pt x="314" y="290"/>
                    </a:lnTo>
                    <a:lnTo>
                      <a:pt x="310" y="294"/>
                    </a:lnTo>
                    <a:lnTo>
                      <a:pt x="310" y="294"/>
                    </a:lnTo>
                    <a:lnTo>
                      <a:pt x="310" y="298"/>
                    </a:lnTo>
                    <a:lnTo>
                      <a:pt x="310" y="294"/>
                    </a:lnTo>
                    <a:lnTo>
                      <a:pt x="310" y="294"/>
                    </a:lnTo>
                    <a:lnTo>
                      <a:pt x="310" y="294"/>
                    </a:lnTo>
                    <a:lnTo>
                      <a:pt x="314" y="290"/>
                    </a:lnTo>
                    <a:lnTo>
                      <a:pt x="318" y="286"/>
                    </a:lnTo>
                    <a:lnTo>
                      <a:pt x="322" y="281"/>
                    </a:lnTo>
                    <a:lnTo>
                      <a:pt x="327" y="281"/>
                    </a:lnTo>
                    <a:lnTo>
                      <a:pt x="327" y="281"/>
                    </a:lnTo>
                    <a:lnTo>
                      <a:pt x="335" y="273"/>
                    </a:lnTo>
                    <a:lnTo>
                      <a:pt x="335" y="273"/>
                    </a:lnTo>
                    <a:lnTo>
                      <a:pt x="343" y="261"/>
                    </a:lnTo>
                    <a:lnTo>
                      <a:pt x="343" y="265"/>
                    </a:lnTo>
                    <a:lnTo>
                      <a:pt x="351" y="241"/>
                    </a:lnTo>
                    <a:lnTo>
                      <a:pt x="351" y="241"/>
                    </a:lnTo>
                    <a:lnTo>
                      <a:pt x="355" y="212"/>
                    </a:lnTo>
                    <a:lnTo>
                      <a:pt x="355" y="212"/>
                    </a:lnTo>
                    <a:lnTo>
                      <a:pt x="355" y="188"/>
                    </a:lnTo>
                    <a:lnTo>
                      <a:pt x="355" y="188"/>
                    </a:lnTo>
                    <a:lnTo>
                      <a:pt x="347" y="159"/>
                    </a:lnTo>
                    <a:lnTo>
                      <a:pt x="347" y="159"/>
                    </a:lnTo>
                    <a:lnTo>
                      <a:pt x="339" y="135"/>
                    </a:lnTo>
                    <a:lnTo>
                      <a:pt x="339" y="135"/>
                    </a:lnTo>
                    <a:lnTo>
                      <a:pt x="327" y="110"/>
                    </a:lnTo>
                    <a:lnTo>
                      <a:pt x="327" y="110"/>
                    </a:lnTo>
                    <a:lnTo>
                      <a:pt x="318" y="102"/>
                    </a:lnTo>
                    <a:lnTo>
                      <a:pt x="322" y="102"/>
                    </a:lnTo>
                    <a:lnTo>
                      <a:pt x="314" y="98"/>
                    </a:lnTo>
                    <a:lnTo>
                      <a:pt x="314" y="98"/>
                    </a:lnTo>
                    <a:lnTo>
                      <a:pt x="306" y="94"/>
                    </a:lnTo>
                    <a:lnTo>
                      <a:pt x="306" y="94"/>
                    </a:lnTo>
                    <a:lnTo>
                      <a:pt x="302" y="94"/>
                    </a:lnTo>
                    <a:lnTo>
                      <a:pt x="302" y="94"/>
                    </a:lnTo>
                    <a:lnTo>
                      <a:pt x="302" y="94"/>
                    </a:lnTo>
                    <a:lnTo>
                      <a:pt x="302" y="90"/>
                    </a:lnTo>
                    <a:lnTo>
                      <a:pt x="302" y="94"/>
                    </a:lnTo>
                    <a:lnTo>
                      <a:pt x="302" y="90"/>
                    </a:lnTo>
                    <a:lnTo>
                      <a:pt x="306" y="98"/>
                    </a:lnTo>
                    <a:lnTo>
                      <a:pt x="306" y="98"/>
                    </a:lnTo>
                    <a:lnTo>
                      <a:pt x="306" y="98"/>
                    </a:lnTo>
                    <a:lnTo>
                      <a:pt x="310" y="98"/>
                    </a:lnTo>
                    <a:lnTo>
                      <a:pt x="306" y="102"/>
                    </a:lnTo>
                    <a:lnTo>
                      <a:pt x="306" y="102"/>
                    </a:lnTo>
                    <a:lnTo>
                      <a:pt x="302" y="98"/>
                    </a:lnTo>
                    <a:lnTo>
                      <a:pt x="302" y="98"/>
                    </a:lnTo>
                    <a:lnTo>
                      <a:pt x="298" y="94"/>
                    </a:lnTo>
                    <a:lnTo>
                      <a:pt x="298" y="94"/>
                    </a:lnTo>
                    <a:lnTo>
                      <a:pt x="298" y="90"/>
                    </a:lnTo>
                    <a:lnTo>
                      <a:pt x="298" y="90"/>
                    </a:lnTo>
                    <a:lnTo>
                      <a:pt x="302" y="90"/>
                    </a:lnTo>
                    <a:lnTo>
                      <a:pt x="302" y="90"/>
                    </a:lnTo>
                    <a:lnTo>
                      <a:pt x="306" y="90"/>
                    </a:lnTo>
                    <a:lnTo>
                      <a:pt x="306" y="90"/>
                    </a:lnTo>
                    <a:lnTo>
                      <a:pt x="314" y="94"/>
                    </a:lnTo>
                    <a:lnTo>
                      <a:pt x="314" y="94"/>
                    </a:lnTo>
                    <a:lnTo>
                      <a:pt x="322" y="102"/>
                    </a:lnTo>
                    <a:lnTo>
                      <a:pt x="322" y="102"/>
                    </a:lnTo>
                    <a:lnTo>
                      <a:pt x="331" y="110"/>
                    </a:lnTo>
                    <a:lnTo>
                      <a:pt x="331" y="110"/>
                    </a:lnTo>
                    <a:lnTo>
                      <a:pt x="343" y="130"/>
                    </a:lnTo>
                    <a:lnTo>
                      <a:pt x="343" y="130"/>
                    </a:lnTo>
                    <a:lnTo>
                      <a:pt x="351" y="155"/>
                    </a:lnTo>
                    <a:lnTo>
                      <a:pt x="351" y="159"/>
                    </a:lnTo>
                    <a:lnTo>
                      <a:pt x="359" y="184"/>
                    </a:lnTo>
                    <a:lnTo>
                      <a:pt x="359" y="184"/>
                    </a:lnTo>
                    <a:lnTo>
                      <a:pt x="359" y="212"/>
                    </a:lnTo>
                    <a:lnTo>
                      <a:pt x="359" y="216"/>
                    </a:lnTo>
                    <a:lnTo>
                      <a:pt x="355" y="241"/>
                    </a:lnTo>
                    <a:lnTo>
                      <a:pt x="355" y="241"/>
                    </a:lnTo>
                    <a:lnTo>
                      <a:pt x="347" y="265"/>
                    </a:lnTo>
                    <a:lnTo>
                      <a:pt x="347" y="265"/>
                    </a:lnTo>
                    <a:lnTo>
                      <a:pt x="339" y="273"/>
                    </a:lnTo>
                    <a:lnTo>
                      <a:pt x="339" y="277"/>
                    </a:lnTo>
                    <a:lnTo>
                      <a:pt x="331" y="286"/>
                    </a:lnTo>
                    <a:lnTo>
                      <a:pt x="331" y="286"/>
                    </a:lnTo>
                    <a:lnTo>
                      <a:pt x="327" y="286"/>
                    </a:lnTo>
                    <a:lnTo>
                      <a:pt x="322" y="290"/>
                    </a:lnTo>
                    <a:lnTo>
                      <a:pt x="314" y="294"/>
                    </a:lnTo>
                    <a:lnTo>
                      <a:pt x="314" y="298"/>
                    </a:lnTo>
                    <a:lnTo>
                      <a:pt x="314" y="298"/>
                    </a:lnTo>
                    <a:lnTo>
                      <a:pt x="310" y="298"/>
                    </a:lnTo>
                    <a:lnTo>
                      <a:pt x="310" y="298"/>
                    </a:lnTo>
                    <a:lnTo>
                      <a:pt x="306" y="294"/>
                    </a:lnTo>
                    <a:lnTo>
                      <a:pt x="310" y="294"/>
                    </a:lnTo>
                    <a:lnTo>
                      <a:pt x="310" y="294"/>
                    </a:lnTo>
                    <a:lnTo>
                      <a:pt x="314" y="286"/>
                    </a:lnTo>
                    <a:lnTo>
                      <a:pt x="318" y="277"/>
                    </a:lnTo>
                    <a:lnTo>
                      <a:pt x="331" y="257"/>
                    </a:lnTo>
                    <a:lnTo>
                      <a:pt x="331" y="257"/>
                    </a:lnTo>
                    <a:lnTo>
                      <a:pt x="339" y="232"/>
                    </a:lnTo>
                    <a:lnTo>
                      <a:pt x="339" y="237"/>
                    </a:lnTo>
                    <a:lnTo>
                      <a:pt x="339" y="212"/>
                    </a:lnTo>
                    <a:lnTo>
                      <a:pt x="339" y="212"/>
                    </a:lnTo>
                    <a:lnTo>
                      <a:pt x="339" y="188"/>
                    </a:lnTo>
                    <a:lnTo>
                      <a:pt x="335" y="163"/>
                    </a:lnTo>
                    <a:lnTo>
                      <a:pt x="335" y="163"/>
                    </a:lnTo>
                    <a:lnTo>
                      <a:pt x="327" y="139"/>
                    </a:lnTo>
                    <a:lnTo>
                      <a:pt x="318" y="118"/>
                    </a:lnTo>
                    <a:lnTo>
                      <a:pt x="318" y="118"/>
                    </a:lnTo>
                    <a:lnTo>
                      <a:pt x="306" y="102"/>
                    </a:lnTo>
                    <a:lnTo>
                      <a:pt x="310" y="98"/>
                    </a:lnTo>
                    <a:close/>
                  </a:path>
                </a:pathLst>
              </a:custGeom>
              <a:solidFill>
                <a:srgbClr val="000000"/>
              </a:solidFill>
              <a:ln w="0">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zh-TW" altLang="en-US" sz="1350"/>
              </a:p>
            </p:txBody>
          </p:sp>
          <p:sp>
            <p:nvSpPr>
              <p:cNvPr id="9" name="Freeform 79"/>
              <p:cNvSpPr>
                <a:spLocks noEditPoints="1"/>
              </p:cNvSpPr>
              <p:nvPr/>
            </p:nvSpPr>
            <p:spPr bwMode="auto">
              <a:xfrm>
                <a:off x="7300302" y="4184650"/>
                <a:ext cx="758825" cy="622300"/>
              </a:xfrm>
              <a:custGeom>
                <a:avLst/>
                <a:gdLst>
                  <a:gd name="T0" fmla="*/ 37 w 478"/>
                  <a:gd name="T1" fmla="*/ 277 h 392"/>
                  <a:gd name="T2" fmla="*/ 90 w 478"/>
                  <a:gd name="T3" fmla="*/ 392 h 392"/>
                  <a:gd name="T4" fmla="*/ 24 w 478"/>
                  <a:gd name="T5" fmla="*/ 330 h 392"/>
                  <a:gd name="T6" fmla="*/ 53 w 478"/>
                  <a:gd name="T7" fmla="*/ 45 h 392"/>
                  <a:gd name="T8" fmla="*/ 106 w 478"/>
                  <a:gd name="T9" fmla="*/ 12 h 392"/>
                  <a:gd name="T10" fmla="*/ 106 w 478"/>
                  <a:gd name="T11" fmla="*/ 8 h 392"/>
                  <a:gd name="T12" fmla="*/ 33 w 478"/>
                  <a:gd name="T13" fmla="*/ 90 h 392"/>
                  <a:gd name="T14" fmla="*/ 41 w 478"/>
                  <a:gd name="T15" fmla="*/ 347 h 392"/>
                  <a:gd name="T16" fmla="*/ 86 w 478"/>
                  <a:gd name="T17" fmla="*/ 388 h 392"/>
                  <a:gd name="T18" fmla="*/ 24 w 478"/>
                  <a:gd name="T19" fmla="*/ 208 h 392"/>
                  <a:gd name="T20" fmla="*/ 139 w 478"/>
                  <a:gd name="T21" fmla="*/ 69 h 392"/>
                  <a:gd name="T22" fmla="*/ 102 w 478"/>
                  <a:gd name="T23" fmla="*/ 290 h 392"/>
                  <a:gd name="T24" fmla="*/ 127 w 478"/>
                  <a:gd name="T25" fmla="*/ 347 h 392"/>
                  <a:gd name="T26" fmla="*/ 69 w 478"/>
                  <a:gd name="T27" fmla="*/ 245 h 392"/>
                  <a:gd name="T28" fmla="*/ 139 w 478"/>
                  <a:gd name="T29" fmla="*/ 57 h 392"/>
                  <a:gd name="T30" fmla="*/ 139 w 478"/>
                  <a:gd name="T31" fmla="*/ 69 h 392"/>
                  <a:gd name="T32" fmla="*/ 147 w 478"/>
                  <a:gd name="T33" fmla="*/ 57 h 392"/>
                  <a:gd name="T34" fmla="*/ 69 w 478"/>
                  <a:gd name="T35" fmla="*/ 188 h 392"/>
                  <a:gd name="T36" fmla="*/ 118 w 478"/>
                  <a:gd name="T37" fmla="*/ 334 h 392"/>
                  <a:gd name="T38" fmla="*/ 114 w 478"/>
                  <a:gd name="T39" fmla="*/ 318 h 392"/>
                  <a:gd name="T40" fmla="*/ 114 w 478"/>
                  <a:gd name="T41" fmla="*/ 90 h 392"/>
                  <a:gd name="T42" fmla="*/ 143 w 478"/>
                  <a:gd name="T43" fmla="*/ 188 h 392"/>
                  <a:gd name="T44" fmla="*/ 171 w 478"/>
                  <a:gd name="T45" fmla="*/ 302 h 392"/>
                  <a:gd name="T46" fmla="*/ 127 w 478"/>
                  <a:gd name="T47" fmla="*/ 241 h 392"/>
                  <a:gd name="T48" fmla="*/ 159 w 478"/>
                  <a:gd name="T49" fmla="*/ 106 h 392"/>
                  <a:gd name="T50" fmla="*/ 176 w 478"/>
                  <a:gd name="T51" fmla="*/ 106 h 392"/>
                  <a:gd name="T52" fmla="*/ 176 w 478"/>
                  <a:gd name="T53" fmla="*/ 98 h 392"/>
                  <a:gd name="T54" fmla="*/ 127 w 478"/>
                  <a:gd name="T55" fmla="*/ 216 h 392"/>
                  <a:gd name="T56" fmla="*/ 167 w 478"/>
                  <a:gd name="T57" fmla="*/ 298 h 392"/>
                  <a:gd name="T58" fmla="*/ 139 w 478"/>
                  <a:gd name="T59" fmla="*/ 212 h 392"/>
                  <a:gd name="T60" fmla="*/ 400 w 478"/>
                  <a:gd name="T61" fmla="*/ 37 h 392"/>
                  <a:gd name="T62" fmla="*/ 437 w 478"/>
                  <a:gd name="T63" fmla="*/ 318 h 392"/>
                  <a:gd name="T64" fmla="*/ 396 w 478"/>
                  <a:gd name="T65" fmla="*/ 383 h 392"/>
                  <a:gd name="T66" fmla="*/ 474 w 478"/>
                  <a:gd name="T67" fmla="*/ 232 h 392"/>
                  <a:gd name="T68" fmla="*/ 388 w 478"/>
                  <a:gd name="T69" fmla="*/ 12 h 392"/>
                  <a:gd name="T70" fmla="*/ 388 w 478"/>
                  <a:gd name="T71" fmla="*/ 24 h 392"/>
                  <a:gd name="T72" fmla="*/ 388 w 478"/>
                  <a:gd name="T73" fmla="*/ 4 h 392"/>
                  <a:gd name="T74" fmla="*/ 478 w 478"/>
                  <a:gd name="T75" fmla="*/ 179 h 392"/>
                  <a:gd name="T76" fmla="*/ 412 w 478"/>
                  <a:gd name="T77" fmla="*/ 375 h 392"/>
                  <a:gd name="T78" fmla="*/ 404 w 478"/>
                  <a:gd name="T79" fmla="*/ 363 h 392"/>
                  <a:gd name="T80" fmla="*/ 429 w 478"/>
                  <a:gd name="T81" fmla="*/ 94 h 392"/>
                  <a:gd name="T82" fmla="*/ 380 w 478"/>
                  <a:gd name="T83" fmla="*/ 114 h 392"/>
                  <a:gd name="T84" fmla="*/ 363 w 478"/>
                  <a:gd name="T85" fmla="*/ 322 h 392"/>
                  <a:gd name="T86" fmla="*/ 376 w 478"/>
                  <a:gd name="T87" fmla="*/ 318 h 392"/>
                  <a:gd name="T88" fmla="*/ 392 w 478"/>
                  <a:gd name="T89" fmla="*/ 110 h 392"/>
                  <a:gd name="T90" fmla="*/ 339 w 478"/>
                  <a:gd name="T91" fmla="*/ 53 h 392"/>
                  <a:gd name="T92" fmla="*/ 343 w 478"/>
                  <a:gd name="T93" fmla="*/ 65 h 392"/>
                  <a:gd name="T94" fmla="*/ 347 w 478"/>
                  <a:gd name="T95" fmla="*/ 53 h 392"/>
                  <a:gd name="T96" fmla="*/ 416 w 478"/>
                  <a:gd name="T97" fmla="*/ 224 h 392"/>
                  <a:gd name="T98" fmla="*/ 355 w 478"/>
                  <a:gd name="T99" fmla="*/ 343 h 392"/>
                  <a:gd name="T100" fmla="*/ 380 w 478"/>
                  <a:gd name="T101" fmla="*/ 286 h 392"/>
                  <a:gd name="T102" fmla="*/ 347 w 478"/>
                  <a:gd name="T103" fmla="*/ 65 h 392"/>
                  <a:gd name="T104" fmla="*/ 343 w 478"/>
                  <a:gd name="T105" fmla="*/ 212 h 392"/>
                  <a:gd name="T106" fmla="*/ 310 w 478"/>
                  <a:gd name="T107" fmla="*/ 294 h 392"/>
                  <a:gd name="T108" fmla="*/ 355 w 478"/>
                  <a:gd name="T109" fmla="*/ 212 h 392"/>
                  <a:gd name="T110" fmla="*/ 314 w 478"/>
                  <a:gd name="T111" fmla="*/ 98 h 392"/>
                  <a:gd name="T112" fmla="*/ 306 w 478"/>
                  <a:gd name="T113" fmla="*/ 98 h 392"/>
                  <a:gd name="T114" fmla="*/ 302 w 478"/>
                  <a:gd name="T115" fmla="*/ 90 h 392"/>
                  <a:gd name="T116" fmla="*/ 351 w 478"/>
                  <a:gd name="T117" fmla="*/ 159 h 392"/>
                  <a:gd name="T118" fmla="*/ 331 w 478"/>
                  <a:gd name="T119" fmla="*/ 286 h 392"/>
                  <a:gd name="T120" fmla="*/ 318 w 478"/>
                  <a:gd name="T121" fmla="*/ 277 h 392"/>
                  <a:gd name="T122" fmla="*/ 318 w 478"/>
                  <a:gd name="T123" fmla="*/ 118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78" h="392">
                    <a:moveTo>
                      <a:pt x="98" y="28"/>
                    </a:moveTo>
                    <a:lnTo>
                      <a:pt x="86" y="45"/>
                    </a:lnTo>
                    <a:lnTo>
                      <a:pt x="73" y="61"/>
                    </a:lnTo>
                    <a:lnTo>
                      <a:pt x="61" y="77"/>
                    </a:lnTo>
                    <a:lnTo>
                      <a:pt x="53" y="98"/>
                    </a:lnTo>
                    <a:lnTo>
                      <a:pt x="41" y="139"/>
                    </a:lnTo>
                    <a:lnTo>
                      <a:pt x="37" y="159"/>
                    </a:lnTo>
                    <a:lnTo>
                      <a:pt x="33" y="184"/>
                    </a:lnTo>
                    <a:lnTo>
                      <a:pt x="29" y="208"/>
                    </a:lnTo>
                    <a:lnTo>
                      <a:pt x="29" y="228"/>
                    </a:lnTo>
                    <a:lnTo>
                      <a:pt x="33" y="253"/>
                    </a:lnTo>
                    <a:lnTo>
                      <a:pt x="37" y="277"/>
                    </a:lnTo>
                    <a:lnTo>
                      <a:pt x="41" y="298"/>
                    </a:lnTo>
                    <a:lnTo>
                      <a:pt x="49" y="318"/>
                    </a:lnTo>
                    <a:lnTo>
                      <a:pt x="57" y="339"/>
                    </a:lnTo>
                    <a:lnTo>
                      <a:pt x="69" y="359"/>
                    </a:lnTo>
                    <a:lnTo>
                      <a:pt x="78" y="367"/>
                    </a:lnTo>
                    <a:lnTo>
                      <a:pt x="82" y="375"/>
                    </a:lnTo>
                    <a:lnTo>
                      <a:pt x="86" y="383"/>
                    </a:lnTo>
                    <a:lnTo>
                      <a:pt x="90" y="388"/>
                    </a:lnTo>
                    <a:lnTo>
                      <a:pt x="90" y="388"/>
                    </a:lnTo>
                    <a:lnTo>
                      <a:pt x="90" y="388"/>
                    </a:lnTo>
                    <a:lnTo>
                      <a:pt x="90" y="392"/>
                    </a:lnTo>
                    <a:lnTo>
                      <a:pt x="90" y="392"/>
                    </a:lnTo>
                    <a:lnTo>
                      <a:pt x="90" y="392"/>
                    </a:lnTo>
                    <a:lnTo>
                      <a:pt x="86" y="392"/>
                    </a:lnTo>
                    <a:lnTo>
                      <a:pt x="82" y="392"/>
                    </a:lnTo>
                    <a:lnTo>
                      <a:pt x="82" y="392"/>
                    </a:lnTo>
                    <a:lnTo>
                      <a:pt x="78" y="383"/>
                    </a:lnTo>
                    <a:lnTo>
                      <a:pt x="69" y="379"/>
                    </a:lnTo>
                    <a:lnTo>
                      <a:pt x="61" y="371"/>
                    </a:lnTo>
                    <a:lnTo>
                      <a:pt x="53" y="363"/>
                    </a:lnTo>
                    <a:lnTo>
                      <a:pt x="41" y="347"/>
                    </a:lnTo>
                    <a:lnTo>
                      <a:pt x="37" y="347"/>
                    </a:lnTo>
                    <a:lnTo>
                      <a:pt x="24" y="330"/>
                    </a:lnTo>
                    <a:lnTo>
                      <a:pt x="24" y="330"/>
                    </a:lnTo>
                    <a:lnTo>
                      <a:pt x="16" y="310"/>
                    </a:lnTo>
                    <a:lnTo>
                      <a:pt x="8" y="286"/>
                    </a:lnTo>
                    <a:lnTo>
                      <a:pt x="4" y="261"/>
                    </a:lnTo>
                    <a:lnTo>
                      <a:pt x="0" y="237"/>
                    </a:lnTo>
                    <a:lnTo>
                      <a:pt x="0" y="212"/>
                    </a:lnTo>
                    <a:lnTo>
                      <a:pt x="4" y="184"/>
                    </a:lnTo>
                    <a:lnTo>
                      <a:pt x="8" y="159"/>
                    </a:lnTo>
                    <a:lnTo>
                      <a:pt x="12" y="135"/>
                    </a:lnTo>
                    <a:lnTo>
                      <a:pt x="20" y="110"/>
                    </a:lnTo>
                    <a:lnTo>
                      <a:pt x="29" y="86"/>
                    </a:lnTo>
                    <a:lnTo>
                      <a:pt x="41" y="65"/>
                    </a:lnTo>
                    <a:lnTo>
                      <a:pt x="53" y="45"/>
                    </a:lnTo>
                    <a:lnTo>
                      <a:pt x="69" y="33"/>
                    </a:lnTo>
                    <a:lnTo>
                      <a:pt x="69" y="28"/>
                    </a:lnTo>
                    <a:lnTo>
                      <a:pt x="82" y="16"/>
                    </a:lnTo>
                    <a:lnTo>
                      <a:pt x="90" y="12"/>
                    </a:lnTo>
                    <a:lnTo>
                      <a:pt x="98" y="8"/>
                    </a:lnTo>
                    <a:lnTo>
                      <a:pt x="98" y="8"/>
                    </a:lnTo>
                    <a:lnTo>
                      <a:pt x="102" y="4"/>
                    </a:lnTo>
                    <a:lnTo>
                      <a:pt x="106" y="4"/>
                    </a:lnTo>
                    <a:lnTo>
                      <a:pt x="106" y="8"/>
                    </a:lnTo>
                    <a:lnTo>
                      <a:pt x="110" y="8"/>
                    </a:lnTo>
                    <a:lnTo>
                      <a:pt x="110" y="12"/>
                    </a:lnTo>
                    <a:lnTo>
                      <a:pt x="106" y="12"/>
                    </a:lnTo>
                    <a:lnTo>
                      <a:pt x="106" y="20"/>
                    </a:lnTo>
                    <a:lnTo>
                      <a:pt x="102" y="24"/>
                    </a:lnTo>
                    <a:lnTo>
                      <a:pt x="98" y="28"/>
                    </a:lnTo>
                    <a:lnTo>
                      <a:pt x="98" y="28"/>
                    </a:lnTo>
                    <a:lnTo>
                      <a:pt x="94" y="28"/>
                    </a:lnTo>
                    <a:lnTo>
                      <a:pt x="94" y="28"/>
                    </a:lnTo>
                    <a:lnTo>
                      <a:pt x="94" y="24"/>
                    </a:lnTo>
                    <a:lnTo>
                      <a:pt x="98" y="20"/>
                    </a:lnTo>
                    <a:lnTo>
                      <a:pt x="102" y="16"/>
                    </a:lnTo>
                    <a:lnTo>
                      <a:pt x="106" y="12"/>
                    </a:lnTo>
                    <a:lnTo>
                      <a:pt x="106" y="12"/>
                    </a:lnTo>
                    <a:lnTo>
                      <a:pt x="106" y="8"/>
                    </a:lnTo>
                    <a:lnTo>
                      <a:pt x="106" y="12"/>
                    </a:lnTo>
                    <a:lnTo>
                      <a:pt x="102" y="8"/>
                    </a:lnTo>
                    <a:lnTo>
                      <a:pt x="106" y="8"/>
                    </a:lnTo>
                    <a:lnTo>
                      <a:pt x="98" y="12"/>
                    </a:lnTo>
                    <a:lnTo>
                      <a:pt x="98" y="12"/>
                    </a:lnTo>
                    <a:lnTo>
                      <a:pt x="94" y="16"/>
                    </a:lnTo>
                    <a:lnTo>
                      <a:pt x="86" y="20"/>
                    </a:lnTo>
                    <a:lnTo>
                      <a:pt x="69" y="33"/>
                    </a:lnTo>
                    <a:lnTo>
                      <a:pt x="69" y="33"/>
                    </a:lnTo>
                    <a:lnTo>
                      <a:pt x="57" y="49"/>
                    </a:lnTo>
                    <a:lnTo>
                      <a:pt x="45" y="65"/>
                    </a:lnTo>
                    <a:lnTo>
                      <a:pt x="33" y="90"/>
                    </a:lnTo>
                    <a:lnTo>
                      <a:pt x="24" y="110"/>
                    </a:lnTo>
                    <a:lnTo>
                      <a:pt x="16" y="135"/>
                    </a:lnTo>
                    <a:lnTo>
                      <a:pt x="12" y="159"/>
                    </a:lnTo>
                    <a:lnTo>
                      <a:pt x="8" y="184"/>
                    </a:lnTo>
                    <a:lnTo>
                      <a:pt x="4" y="212"/>
                    </a:lnTo>
                    <a:lnTo>
                      <a:pt x="4" y="237"/>
                    </a:lnTo>
                    <a:lnTo>
                      <a:pt x="8" y="261"/>
                    </a:lnTo>
                    <a:lnTo>
                      <a:pt x="12" y="286"/>
                    </a:lnTo>
                    <a:lnTo>
                      <a:pt x="20" y="306"/>
                    </a:lnTo>
                    <a:lnTo>
                      <a:pt x="29" y="326"/>
                    </a:lnTo>
                    <a:lnTo>
                      <a:pt x="29" y="326"/>
                    </a:lnTo>
                    <a:lnTo>
                      <a:pt x="41" y="347"/>
                    </a:lnTo>
                    <a:lnTo>
                      <a:pt x="41" y="347"/>
                    </a:lnTo>
                    <a:lnTo>
                      <a:pt x="57" y="363"/>
                    </a:lnTo>
                    <a:lnTo>
                      <a:pt x="65" y="367"/>
                    </a:lnTo>
                    <a:lnTo>
                      <a:pt x="69" y="375"/>
                    </a:lnTo>
                    <a:lnTo>
                      <a:pt x="78" y="383"/>
                    </a:lnTo>
                    <a:lnTo>
                      <a:pt x="86" y="388"/>
                    </a:lnTo>
                    <a:lnTo>
                      <a:pt x="86" y="388"/>
                    </a:lnTo>
                    <a:lnTo>
                      <a:pt x="90" y="388"/>
                    </a:lnTo>
                    <a:lnTo>
                      <a:pt x="86" y="392"/>
                    </a:lnTo>
                    <a:lnTo>
                      <a:pt x="86" y="388"/>
                    </a:lnTo>
                    <a:lnTo>
                      <a:pt x="86" y="392"/>
                    </a:lnTo>
                    <a:lnTo>
                      <a:pt x="86" y="388"/>
                    </a:lnTo>
                    <a:lnTo>
                      <a:pt x="86" y="388"/>
                    </a:lnTo>
                    <a:lnTo>
                      <a:pt x="82" y="383"/>
                    </a:lnTo>
                    <a:lnTo>
                      <a:pt x="78" y="379"/>
                    </a:lnTo>
                    <a:lnTo>
                      <a:pt x="73" y="371"/>
                    </a:lnTo>
                    <a:lnTo>
                      <a:pt x="65" y="359"/>
                    </a:lnTo>
                    <a:lnTo>
                      <a:pt x="53" y="343"/>
                    </a:lnTo>
                    <a:lnTo>
                      <a:pt x="45" y="322"/>
                    </a:lnTo>
                    <a:lnTo>
                      <a:pt x="37" y="298"/>
                    </a:lnTo>
                    <a:lnTo>
                      <a:pt x="33" y="277"/>
                    </a:lnTo>
                    <a:lnTo>
                      <a:pt x="29" y="253"/>
                    </a:lnTo>
                    <a:lnTo>
                      <a:pt x="24" y="228"/>
                    </a:lnTo>
                    <a:lnTo>
                      <a:pt x="24" y="208"/>
                    </a:lnTo>
                    <a:lnTo>
                      <a:pt x="29" y="184"/>
                    </a:lnTo>
                    <a:lnTo>
                      <a:pt x="33" y="159"/>
                    </a:lnTo>
                    <a:lnTo>
                      <a:pt x="37" y="139"/>
                    </a:lnTo>
                    <a:lnTo>
                      <a:pt x="49" y="94"/>
                    </a:lnTo>
                    <a:lnTo>
                      <a:pt x="61" y="73"/>
                    </a:lnTo>
                    <a:lnTo>
                      <a:pt x="69" y="57"/>
                    </a:lnTo>
                    <a:lnTo>
                      <a:pt x="82" y="41"/>
                    </a:lnTo>
                    <a:lnTo>
                      <a:pt x="94" y="28"/>
                    </a:lnTo>
                    <a:lnTo>
                      <a:pt x="98" y="28"/>
                    </a:lnTo>
                    <a:lnTo>
                      <a:pt x="98" y="28"/>
                    </a:lnTo>
                    <a:lnTo>
                      <a:pt x="98" y="28"/>
                    </a:lnTo>
                    <a:close/>
                    <a:moveTo>
                      <a:pt x="139" y="69"/>
                    </a:moveTo>
                    <a:lnTo>
                      <a:pt x="127" y="81"/>
                    </a:lnTo>
                    <a:lnTo>
                      <a:pt x="118" y="94"/>
                    </a:lnTo>
                    <a:lnTo>
                      <a:pt x="106" y="122"/>
                    </a:lnTo>
                    <a:lnTo>
                      <a:pt x="106" y="122"/>
                    </a:lnTo>
                    <a:lnTo>
                      <a:pt x="94" y="151"/>
                    </a:lnTo>
                    <a:lnTo>
                      <a:pt x="90" y="188"/>
                    </a:lnTo>
                    <a:lnTo>
                      <a:pt x="90" y="220"/>
                    </a:lnTo>
                    <a:lnTo>
                      <a:pt x="90" y="220"/>
                    </a:lnTo>
                    <a:lnTo>
                      <a:pt x="94" y="257"/>
                    </a:lnTo>
                    <a:lnTo>
                      <a:pt x="94" y="257"/>
                    </a:lnTo>
                    <a:lnTo>
                      <a:pt x="102" y="290"/>
                    </a:lnTo>
                    <a:lnTo>
                      <a:pt x="102" y="290"/>
                    </a:lnTo>
                    <a:lnTo>
                      <a:pt x="110" y="302"/>
                    </a:lnTo>
                    <a:lnTo>
                      <a:pt x="118" y="318"/>
                    </a:lnTo>
                    <a:lnTo>
                      <a:pt x="122" y="326"/>
                    </a:lnTo>
                    <a:lnTo>
                      <a:pt x="127" y="330"/>
                    </a:lnTo>
                    <a:lnTo>
                      <a:pt x="131" y="339"/>
                    </a:lnTo>
                    <a:lnTo>
                      <a:pt x="135" y="339"/>
                    </a:lnTo>
                    <a:lnTo>
                      <a:pt x="135" y="343"/>
                    </a:lnTo>
                    <a:lnTo>
                      <a:pt x="135" y="343"/>
                    </a:lnTo>
                    <a:lnTo>
                      <a:pt x="131" y="347"/>
                    </a:lnTo>
                    <a:lnTo>
                      <a:pt x="131" y="347"/>
                    </a:lnTo>
                    <a:lnTo>
                      <a:pt x="127" y="347"/>
                    </a:lnTo>
                    <a:lnTo>
                      <a:pt x="127" y="347"/>
                    </a:lnTo>
                    <a:lnTo>
                      <a:pt x="122" y="343"/>
                    </a:lnTo>
                    <a:lnTo>
                      <a:pt x="122" y="343"/>
                    </a:lnTo>
                    <a:lnTo>
                      <a:pt x="114" y="334"/>
                    </a:lnTo>
                    <a:lnTo>
                      <a:pt x="110" y="330"/>
                    </a:lnTo>
                    <a:lnTo>
                      <a:pt x="106" y="322"/>
                    </a:lnTo>
                    <a:lnTo>
                      <a:pt x="94" y="310"/>
                    </a:lnTo>
                    <a:lnTo>
                      <a:pt x="94" y="310"/>
                    </a:lnTo>
                    <a:lnTo>
                      <a:pt x="86" y="298"/>
                    </a:lnTo>
                    <a:lnTo>
                      <a:pt x="86" y="298"/>
                    </a:lnTo>
                    <a:lnTo>
                      <a:pt x="78" y="281"/>
                    </a:lnTo>
                    <a:lnTo>
                      <a:pt x="73" y="265"/>
                    </a:lnTo>
                    <a:lnTo>
                      <a:pt x="69" y="245"/>
                    </a:lnTo>
                    <a:lnTo>
                      <a:pt x="65" y="224"/>
                    </a:lnTo>
                    <a:lnTo>
                      <a:pt x="65" y="208"/>
                    </a:lnTo>
                    <a:lnTo>
                      <a:pt x="65" y="188"/>
                    </a:lnTo>
                    <a:lnTo>
                      <a:pt x="73" y="147"/>
                    </a:lnTo>
                    <a:lnTo>
                      <a:pt x="73" y="147"/>
                    </a:lnTo>
                    <a:lnTo>
                      <a:pt x="86" y="114"/>
                    </a:lnTo>
                    <a:lnTo>
                      <a:pt x="94" y="98"/>
                    </a:lnTo>
                    <a:lnTo>
                      <a:pt x="106" y="81"/>
                    </a:lnTo>
                    <a:lnTo>
                      <a:pt x="114" y="73"/>
                    </a:lnTo>
                    <a:lnTo>
                      <a:pt x="114" y="73"/>
                    </a:lnTo>
                    <a:lnTo>
                      <a:pt x="127" y="61"/>
                    </a:lnTo>
                    <a:lnTo>
                      <a:pt x="139" y="57"/>
                    </a:lnTo>
                    <a:lnTo>
                      <a:pt x="143" y="53"/>
                    </a:lnTo>
                    <a:lnTo>
                      <a:pt x="143" y="53"/>
                    </a:lnTo>
                    <a:lnTo>
                      <a:pt x="147" y="53"/>
                    </a:lnTo>
                    <a:lnTo>
                      <a:pt x="147" y="53"/>
                    </a:lnTo>
                    <a:lnTo>
                      <a:pt x="147" y="53"/>
                    </a:lnTo>
                    <a:lnTo>
                      <a:pt x="147" y="57"/>
                    </a:lnTo>
                    <a:lnTo>
                      <a:pt x="147" y="57"/>
                    </a:lnTo>
                    <a:lnTo>
                      <a:pt x="147" y="61"/>
                    </a:lnTo>
                    <a:lnTo>
                      <a:pt x="147" y="61"/>
                    </a:lnTo>
                    <a:lnTo>
                      <a:pt x="143" y="65"/>
                    </a:lnTo>
                    <a:lnTo>
                      <a:pt x="139" y="69"/>
                    </a:lnTo>
                    <a:lnTo>
                      <a:pt x="139" y="69"/>
                    </a:lnTo>
                    <a:lnTo>
                      <a:pt x="135" y="69"/>
                    </a:lnTo>
                    <a:lnTo>
                      <a:pt x="135" y="69"/>
                    </a:lnTo>
                    <a:lnTo>
                      <a:pt x="135" y="65"/>
                    </a:lnTo>
                    <a:lnTo>
                      <a:pt x="135" y="65"/>
                    </a:lnTo>
                    <a:lnTo>
                      <a:pt x="135" y="65"/>
                    </a:lnTo>
                    <a:lnTo>
                      <a:pt x="139" y="61"/>
                    </a:lnTo>
                    <a:lnTo>
                      <a:pt x="143" y="61"/>
                    </a:lnTo>
                    <a:lnTo>
                      <a:pt x="143" y="61"/>
                    </a:lnTo>
                    <a:lnTo>
                      <a:pt x="143" y="57"/>
                    </a:lnTo>
                    <a:lnTo>
                      <a:pt x="143" y="57"/>
                    </a:lnTo>
                    <a:lnTo>
                      <a:pt x="143" y="53"/>
                    </a:lnTo>
                    <a:lnTo>
                      <a:pt x="147" y="57"/>
                    </a:lnTo>
                    <a:lnTo>
                      <a:pt x="143" y="57"/>
                    </a:lnTo>
                    <a:lnTo>
                      <a:pt x="143" y="57"/>
                    </a:lnTo>
                    <a:lnTo>
                      <a:pt x="139" y="57"/>
                    </a:lnTo>
                    <a:lnTo>
                      <a:pt x="131" y="65"/>
                    </a:lnTo>
                    <a:lnTo>
                      <a:pt x="118" y="73"/>
                    </a:lnTo>
                    <a:lnTo>
                      <a:pt x="118" y="73"/>
                    </a:lnTo>
                    <a:lnTo>
                      <a:pt x="110" y="86"/>
                    </a:lnTo>
                    <a:lnTo>
                      <a:pt x="98" y="98"/>
                    </a:lnTo>
                    <a:lnTo>
                      <a:pt x="90" y="114"/>
                    </a:lnTo>
                    <a:lnTo>
                      <a:pt x="78" y="151"/>
                    </a:lnTo>
                    <a:lnTo>
                      <a:pt x="78" y="147"/>
                    </a:lnTo>
                    <a:lnTo>
                      <a:pt x="69" y="188"/>
                    </a:lnTo>
                    <a:lnTo>
                      <a:pt x="69" y="208"/>
                    </a:lnTo>
                    <a:lnTo>
                      <a:pt x="69" y="224"/>
                    </a:lnTo>
                    <a:lnTo>
                      <a:pt x="73" y="245"/>
                    </a:lnTo>
                    <a:lnTo>
                      <a:pt x="73" y="261"/>
                    </a:lnTo>
                    <a:lnTo>
                      <a:pt x="82" y="281"/>
                    </a:lnTo>
                    <a:lnTo>
                      <a:pt x="90" y="294"/>
                    </a:lnTo>
                    <a:lnTo>
                      <a:pt x="86" y="294"/>
                    </a:lnTo>
                    <a:lnTo>
                      <a:pt x="98" y="310"/>
                    </a:lnTo>
                    <a:lnTo>
                      <a:pt x="98" y="310"/>
                    </a:lnTo>
                    <a:lnTo>
                      <a:pt x="106" y="322"/>
                    </a:lnTo>
                    <a:lnTo>
                      <a:pt x="114" y="326"/>
                    </a:lnTo>
                    <a:lnTo>
                      <a:pt x="118" y="334"/>
                    </a:lnTo>
                    <a:lnTo>
                      <a:pt x="127" y="339"/>
                    </a:lnTo>
                    <a:lnTo>
                      <a:pt x="122" y="339"/>
                    </a:lnTo>
                    <a:lnTo>
                      <a:pt x="131" y="343"/>
                    </a:lnTo>
                    <a:lnTo>
                      <a:pt x="131" y="343"/>
                    </a:lnTo>
                    <a:lnTo>
                      <a:pt x="131" y="343"/>
                    </a:lnTo>
                    <a:lnTo>
                      <a:pt x="131" y="347"/>
                    </a:lnTo>
                    <a:lnTo>
                      <a:pt x="131" y="343"/>
                    </a:lnTo>
                    <a:lnTo>
                      <a:pt x="131" y="343"/>
                    </a:lnTo>
                    <a:lnTo>
                      <a:pt x="127" y="339"/>
                    </a:lnTo>
                    <a:lnTo>
                      <a:pt x="127" y="334"/>
                    </a:lnTo>
                    <a:lnTo>
                      <a:pt x="122" y="326"/>
                    </a:lnTo>
                    <a:lnTo>
                      <a:pt x="114" y="318"/>
                    </a:lnTo>
                    <a:lnTo>
                      <a:pt x="106" y="306"/>
                    </a:lnTo>
                    <a:lnTo>
                      <a:pt x="98" y="290"/>
                    </a:lnTo>
                    <a:lnTo>
                      <a:pt x="98" y="290"/>
                    </a:lnTo>
                    <a:lnTo>
                      <a:pt x="90" y="257"/>
                    </a:lnTo>
                    <a:lnTo>
                      <a:pt x="90" y="257"/>
                    </a:lnTo>
                    <a:lnTo>
                      <a:pt x="86" y="220"/>
                    </a:lnTo>
                    <a:lnTo>
                      <a:pt x="86" y="220"/>
                    </a:lnTo>
                    <a:lnTo>
                      <a:pt x="86" y="188"/>
                    </a:lnTo>
                    <a:lnTo>
                      <a:pt x="94" y="151"/>
                    </a:lnTo>
                    <a:lnTo>
                      <a:pt x="102" y="118"/>
                    </a:lnTo>
                    <a:lnTo>
                      <a:pt x="102" y="118"/>
                    </a:lnTo>
                    <a:lnTo>
                      <a:pt x="114" y="90"/>
                    </a:lnTo>
                    <a:lnTo>
                      <a:pt x="127" y="77"/>
                    </a:lnTo>
                    <a:lnTo>
                      <a:pt x="135" y="69"/>
                    </a:lnTo>
                    <a:lnTo>
                      <a:pt x="139" y="65"/>
                    </a:lnTo>
                    <a:lnTo>
                      <a:pt x="139" y="69"/>
                    </a:lnTo>
                    <a:lnTo>
                      <a:pt x="139" y="69"/>
                    </a:lnTo>
                    <a:close/>
                    <a:moveTo>
                      <a:pt x="176" y="106"/>
                    </a:moveTo>
                    <a:lnTo>
                      <a:pt x="163" y="122"/>
                    </a:lnTo>
                    <a:lnTo>
                      <a:pt x="163" y="122"/>
                    </a:lnTo>
                    <a:lnTo>
                      <a:pt x="155" y="143"/>
                    </a:lnTo>
                    <a:lnTo>
                      <a:pt x="147" y="163"/>
                    </a:lnTo>
                    <a:lnTo>
                      <a:pt x="147" y="163"/>
                    </a:lnTo>
                    <a:lnTo>
                      <a:pt x="143" y="188"/>
                    </a:lnTo>
                    <a:lnTo>
                      <a:pt x="143" y="212"/>
                    </a:lnTo>
                    <a:lnTo>
                      <a:pt x="143" y="212"/>
                    </a:lnTo>
                    <a:lnTo>
                      <a:pt x="143" y="237"/>
                    </a:lnTo>
                    <a:lnTo>
                      <a:pt x="143" y="237"/>
                    </a:lnTo>
                    <a:lnTo>
                      <a:pt x="151" y="261"/>
                    </a:lnTo>
                    <a:lnTo>
                      <a:pt x="151" y="261"/>
                    </a:lnTo>
                    <a:lnTo>
                      <a:pt x="163" y="281"/>
                    </a:lnTo>
                    <a:lnTo>
                      <a:pt x="167" y="290"/>
                    </a:lnTo>
                    <a:lnTo>
                      <a:pt x="171" y="298"/>
                    </a:lnTo>
                    <a:lnTo>
                      <a:pt x="171" y="298"/>
                    </a:lnTo>
                    <a:lnTo>
                      <a:pt x="171" y="298"/>
                    </a:lnTo>
                    <a:lnTo>
                      <a:pt x="171" y="302"/>
                    </a:lnTo>
                    <a:lnTo>
                      <a:pt x="167" y="302"/>
                    </a:lnTo>
                    <a:lnTo>
                      <a:pt x="167" y="298"/>
                    </a:lnTo>
                    <a:lnTo>
                      <a:pt x="167" y="298"/>
                    </a:lnTo>
                    <a:lnTo>
                      <a:pt x="163" y="298"/>
                    </a:lnTo>
                    <a:lnTo>
                      <a:pt x="159" y="294"/>
                    </a:lnTo>
                    <a:lnTo>
                      <a:pt x="151" y="286"/>
                    </a:lnTo>
                    <a:lnTo>
                      <a:pt x="143" y="277"/>
                    </a:lnTo>
                    <a:lnTo>
                      <a:pt x="143" y="273"/>
                    </a:lnTo>
                    <a:lnTo>
                      <a:pt x="139" y="265"/>
                    </a:lnTo>
                    <a:lnTo>
                      <a:pt x="139" y="265"/>
                    </a:lnTo>
                    <a:lnTo>
                      <a:pt x="127" y="241"/>
                    </a:lnTo>
                    <a:lnTo>
                      <a:pt x="127" y="241"/>
                    </a:lnTo>
                    <a:lnTo>
                      <a:pt x="122" y="216"/>
                    </a:lnTo>
                    <a:lnTo>
                      <a:pt x="122" y="216"/>
                    </a:lnTo>
                    <a:lnTo>
                      <a:pt x="127" y="188"/>
                    </a:lnTo>
                    <a:lnTo>
                      <a:pt x="127" y="188"/>
                    </a:lnTo>
                    <a:lnTo>
                      <a:pt x="131" y="159"/>
                    </a:lnTo>
                    <a:lnTo>
                      <a:pt x="131" y="159"/>
                    </a:lnTo>
                    <a:lnTo>
                      <a:pt x="139" y="135"/>
                    </a:lnTo>
                    <a:lnTo>
                      <a:pt x="139" y="135"/>
                    </a:lnTo>
                    <a:lnTo>
                      <a:pt x="151" y="114"/>
                    </a:lnTo>
                    <a:lnTo>
                      <a:pt x="151" y="114"/>
                    </a:lnTo>
                    <a:lnTo>
                      <a:pt x="159" y="106"/>
                    </a:lnTo>
                    <a:lnTo>
                      <a:pt x="159" y="106"/>
                    </a:lnTo>
                    <a:lnTo>
                      <a:pt x="167" y="98"/>
                    </a:lnTo>
                    <a:lnTo>
                      <a:pt x="176" y="94"/>
                    </a:lnTo>
                    <a:lnTo>
                      <a:pt x="180" y="90"/>
                    </a:lnTo>
                    <a:lnTo>
                      <a:pt x="180" y="90"/>
                    </a:lnTo>
                    <a:lnTo>
                      <a:pt x="184" y="90"/>
                    </a:lnTo>
                    <a:lnTo>
                      <a:pt x="184" y="94"/>
                    </a:lnTo>
                    <a:lnTo>
                      <a:pt x="184" y="94"/>
                    </a:lnTo>
                    <a:lnTo>
                      <a:pt x="184" y="98"/>
                    </a:lnTo>
                    <a:lnTo>
                      <a:pt x="180" y="102"/>
                    </a:lnTo>
                    <a:lnTo>
                      <a:pt x="180" y="102"/>
                    </a:lnTo>
                    <a:lnTo>
                      <a:pt x="180" y="106"/>
                    </a:lnTo>
                    <a:lnTo>
                      <a:pt x="176" y="106"/>
                    </a:lnTo>
                    <a:lnTo>
                      <a:pt x="176" y="106"/>
                    </a:lnTo>
                    <a:lnTo>
                      <a:pt x="176" y="102"/>
                    </a:lnTo>
                    <a:lnTo>
                      <a:pt x="176" y="102"/>
                    </a:lnTo>
                    <a:lnTo>
                      <a:pt x="176" y="98"/>
                    </a:lnTo>
                    <a:lnTo>
                      <a:pt x="176" y="102"/>
                    </a:lnTo>
                    <a:lnTo>
                      <a:pt x="180" y="94"/>
                    </a:lnTo>
                    <a:lnTo>
                      <a:pt x="180" y="94"/>
                    </a:lnTo>
                    <a:lnTo>
                      <a:pt x="180" y="94"/>
                    </a:lnTo>
                    <a:lnTo>
                      <a:pt x="180" y="94"/>
                    </a:lnTo>
                    <a:lnTo>
                      <a:pt x="180" y="94"/>
                    </a:lnTo>
                    <a:lnTo>
                      <a:pt x="180" y="94"/>
                    </a:lnTo>
                    <a:lnTo>
                      <a:pt x="176" y="98"/>
                    </a:lnTo>
                    <a:lnTo>
                      <a:pt x="171" y="102"/>
                    </a:lnTo>
                    <a:lnTo>
                      <a:pt x="163" y="110"/>
                    </a:lnTo>
                    <a:lnTo>
                      <a:pt x="163" y="106"/>
                    </a:lnTo>
                    <a:lnTo>
                      <a:pt x="155" y="118"/>
                    </a:lnTo>
                    <a:lnTo>
                      <a:pt x="155" y="114"/>
                    </a:lnTo>
                    <a:lnTo>
                      <a:pt x="143" y="139"/>
                    </a:lnTo>
                    <a:lnTo>
                      <a:pt x="143" y="135"/>
                    </a:lnTo>
                    <a:lnTo>
                      <a:pt x="135" y="163"/>
                    </a:lnTo>
                    <a:lnTo>
                      <a:pt x="135" y="163"/>
                    </a:lnTo>
                    <a:lnTo>
                      <a:pt x="131" y="188"/>
                    </a:lnTo>
                    <a:lnTo>
                      <a:pt x="131" y="188"/>
                    </a:lnTo>
                    <a:lnTo>
                      <a:pt x="127" y="216"/>
                    </a:lnTo>
                    <a:lnTo>
                      <a:pt x="127" y="216"/>
                    </a:lnTo>
                    <a:lnTo>
                      <a:pt x="131" y="241"/>
                    </a:lnTo>
                    <a:lnTo>
                      <a:pt x="131" y="241"/>
                    </a:lnTo>
                    <a:lnTo>
                      <a:pt x="143" y="265"/>
                    </a:lnTo>
                    <a:lnTo>
                      <a:pt x="139" y="265"/>
                    </a:lnTo>
                    <a:lnTo>
                      <a:pt x="147" y="273"/>
                    </a:lnTo>
                    <a:lnTo>
                      <a:pt x="147" y="273"/>
                    </a:lnTo>
                    <a:lnTo>
                      <a:pt x="155" y="281"/>
                    </a:lnTo>
                    <a:lnTo>
                      <a:pt x="163" y="290"/>
                    </a:lnTo>
                    <a:lnTo>
                      <a:pt x="167" y="294"/>
                    </a:lnTo>
                    <a:lnTo>
                      <a:pt x="171" y="298"/>
                    </a:lnTo>
                    <a:lnTo>
                      <a:pt x="167" y="298"/>
                    </a:lnTo>
                    <a:lnTo>
                      <a:pt x="171" y="298"/>
                    </a:lnTo>
                    <a:lnTo>
                      <a:pt x="167" y="298"/>
                    </a:lnTo>
                    <a:lnTo>
                      <a:pt x="167" y="298"/>
                    </a:lnTo>
                    <a:lnTo>
                      <a:pt x="167" y="298"/>
                    </a:lnTo>
                    <a:lnTo>
                      <a:pt x="167" y="294"/>
                    </a:lnTo>
                    <a:lnTo>
                      <a:pt x="159" y="281"/>
                    </a:lnTo>
                    <a:lnTo>
                      <a:pt x="147" y="261"/>
                    </a:lnTo>
                    <a:lnTo>
                      <a:pt x="147" y="261"/>
                    </a:lnTo>
                    <a:lnTo>
                      <a:pt x="139" y="237"/>
                    </a:lnTo>
                    <a:lnTo>
                      <a:pt x="139" y="237"/>
                    </a:lnTo>
                    <a:lnTo>
                      <a:pt x="139" y="212"/>
                    </a:lnTo>
                    <a:lnTo>
                      <a:pt x="139" y="212"/>
                    </a:lnTo>
                    <a:lnTo>
                      <a:pt x="139" y="188"/>
                    </a:lnTo>
                    <a:lnTo>
                      <a:pt x="143" y="163"/>
                    </a:lnTo>
                    <a:lnTo>
                      <a:pt x="143" y="163"/>
                    </a:lnTo>
                    <a:lnTo>
                      <a:pt x="151" y="139"/>
                    </a:lnTo>
                    <a:lnTo>
                      <a:pt x="159" y="118"/>
                    </a:lnTo>
                    <a:lnTo>
                      <a:pt x="163" y="118"/>
                    </a:lnTo>
                    <a:lnTo>
                      <a:pt x="176" y="102"/>
                    </a:lnTo>
                    <a:lnTo>
                      <a:pt x="176" y="102"/>
                    </a:lnTo>
                    <a:lnTo>
                      <a:pt x="176" y="106"/>
                    </a:lnTo>
                    <a:lnTo>
                      <a:pt x="176" y="106"/>
                    </a:lnTo>
                    <a:close/>
                    <a:moveTo>
                      <a:pt x="388" y="24"/>
                    </a:moveTo>
                    <a:lnTo>
                      <a:pt x="400" y="37"/>
                    </a:lnTo>
                    <a:lnTo>
                      <a:pt x="412" y="53"/>
                    </a:lnTo>
                    <a:lnTo>
                      <a:pt x="425" y="73"/>
                    </a:lnTo>
                    <a:lnTo>
                      <a:pt x="433" y="90"/>
                    </a:lnTo>
                    <a:lnTo>
                      <a:pt x="445" y="135"/>
                    </a:lnTo>
                    <a:lnTo>
                      <a:pt x="449" y="159"/>
                    </a:lnTo>
                    <a:lnTo>
                      <a:pt x="453" y="179"/>
                    </a:lnTo>
                    <a:lnTo>
                      <a:pt x="457" y="204"/>
                    </a:lnTo>
                    <a:lnTo>
                      <a:pt x="457" y="228"/>
                    </a:lnTo>
                    <a:lnTo>
                      <a:pt x="453" y="249"/>
                    </a:lnTo>
                    <a:lnTo>
                      <a:pt x="449" y="273"/>
                    </a:lnTo>
                    <a:lnTo>
                      <a:pt x="445" y="294"/>
                    </a:lnTo>
                    <a:lnTo>
                      <a:pt x="437" y="318"/>
                    </a:lnTo>
                    <a:lnTo>
                      <a:pt x="425" y="334"/>
                    </a:lnTo>
                    <a:lnTo>
                      <a:pt x="412" y="355"/>
                    </a:lnTo>
                    <a:lnTo>
                      <a:pt x="408" y="367"/>
                    </a:lnTo>
                    <a:lnTo>
                      <a:pt x="400" y="375"/>
                    </a:lnTo>
                    <a:lnTo>
                      <a:pt x="396" y="379"/>
                    </a:lnTo>
                    <a:lnTo>
                      <a:pt x="396" y="383"/>
                    </a:lnTo>
                    <a:lnTo>
                      <a:pt x="396" y="388"/>
                    </a:lnTo>
                    <a:lnTo>
                      <a:pt x="396" y="383"/>
                    </a:lnTo>
                    <a:lnTo>
                      <a:pt x="396" y="383"/>
                    </a:lnTo>
                    <a:lnTo>
                      <a:pt x="392" y="383"/>
                    </a:lnTo>
                    <a:lnTo>
                      <a:pt x="396" y="383"/>
                    </a:lnTo>
                    <a:lnTo>
                      <a:pt x="396" y="383"/>
                    </a:lnTo>
                    <a:lnTo>
                      <a:pt x="400" y="379"/>
                    </a:lnTo>
                    <a:lnTo>
                      <a:pt x="408" y="371"/>
                    </a:lnTo>
                    <a:lnTo>
                      <a:pt x="416" y="363"/>
                    </a:lnTo>
                    <a:lnTo>
                      <a:pt x="425" y="355"/>
                    </a:lnTo>
                    <a:lnTo>
                      <a:pt x="441" y="343"/>
                    </a:lnTo>
                    <a:lnTo>
                      <a:pt x="441" y="343"/>
                    </a:lnTo>
                    <a:lnTo>
                      <a:pt x="453" y="322"/>
                    </a:lnTo>
                    <a:lnTo>
                      <a:pt x="461" y="302"/>
                    </a:lnTo>
                    <a:lnTo>
                      <a:pt x="461" y="302"/>
                    </a:lnTo>
                    <a:lnTo>
                      <a:pt x="469" y="281"/>
                    </a:lnTo>
                    <a:lnTo>
                      <a:pt x="474" y="257"/>
                    </a:lnTo>
                    <a:lnTo>
                      <a:pt x="474" y="232"/>
                    </a:lnTo>
                    <a:lnTo>
                      <a:pt x="474" y="204"/>
                    </a:lnTo>
                    <a:lnTo>
                      <a:pt x="474" y="179"/>
                    </a:lnTo>
                    <a:lnTo>
                      <a:pt x="469" y="155"/>
                    </a:lnTo>
                    <a:lnTo>
                      <a:pt x="465" y="130"/>
                    </a:lnTo>
                    <a:lnTo>
                      <a:pt x="457" y="106"/>
                    </a:lnTo>
                    <a:lnTo>
                      <a:pt x="445" y="81"/>
                    </a:lnTo>
                    <a:lnTo>
                      <a:pt x="437" y="61"/>
                    </a:lnTo>
                    <a:lnTo>
                      <a:pt x="425" y="45"/>
                    </a:lnTo>
                    <a:lnTo>
                      <a:pt x="412" y="28"/>
                    </a:lnTo>
                    <a:lnTo>
                      <a:pt x="412" y="28"/>
                    </a:lnTo>
                    <a:lnTo>
                      <a:pt x="396" y="16"/>
                    </a:lnTo>
                    <a:lnTo>
                      <a:pt x="388" y="12"/>
                    </a:lnTo>
                    <a:lnTo>
                      <a:pt x="384" y="8"/>
                    </a:lnTo>
                    <a:lnTo>
                      <a:pt x="384" y="8"/>
                    </a:lnTo>
                    <a:lnTo>
                      <a:pt x="376" y="4"/>
                    </a:lnTo>
                    <a:lnTo>
                      <a:pt x="380" y="4"/>
                    </a:lnTo>
                    <a:lnTo>
                      <a:pt x="376" y="8"/>
                    </a:lnTo>
                    <a:lnTo>
                      <a:pt x="376" y="4"/>
                    </a:lnTo>
                    <a:lnTo>
                      <a:pt x="380" y="8"/>
                    </a:lnTo>
                    <a:lnTo>
                      <a:pt x="380" y="8"/>
                    </a:lnTo>
                    <a:lnTo>
                      <a:pt x="380" y="12"/>
                    </a:lnTo>
                    <a:lnTo>
                      <a:pt x="384" y="16"/>
                    </a:lnTo>
                    <a:lnTo>
                      <a:pt x="388" y="20"/>
                    </a:lnTo>
                    <a:lnTo>
                      <a:pt x="388" y="24"/>
                    </a:lnTo>
                    <a:lnTo>
                      <a:pt x="388" y="24"/>
                    </a:lnTo>
                    <a:lnTo>
                      <a:pt x="384" y="24"/>
                    </a:lnTo>
                    <a:lnTo>
                      <a:pt x="384" y="24"/>
                    </a:lnTo>
                    <a:lnTo>
                      <a:pt x="380" y="20"/>
                    </a:lnTo>
                    <a:lnTo>
                      <a:pt x="376" y="12"/>
                    </a:lnTo>
                    <a:lnTo>
                      <a:pt x="376" y="8"/>
                    </a:lnTo>
                    <a:lnTo>
                      <a:pt x="376" y="8"/>
                    </a:lnTo>
                    <a:lnTo>
                      <a:pt x="371" y="4"/>
                    </a:lnTo>
                    <a:lnTo>
                      <a:pt x="376" y="4"/>
                    </a:lnTo>
                    <a:lnTo>
                      <a:pt x="376" y="0"/>
                    </a:lnTo>
                    <a:lnTo>
                      <a:pt x="380" y="0"/>
                    </a:lnTo>
                    <a:lnTo>
                      <a:pt x="388" y="4"/>
                    </a:lnTo>
                    <a:lnTo>
                      <a:pt x="388" y="4"/>
                    </a:lnTo>
                    <a:lnTo>
                      <a:pt x="392" y="8"/>
                    </a:lnTo>
                    <a:lnTo>
                      <a:pt x="400" y="12"/>
                    </a:lnTo>
                    <a:lnTo>
                      <a:pt x="412" y="24"/>
                    </a:lnTo>
                    <a:lnTo>
                      <a:pt x="412" y="24"/>
                    </a:lnTo>
                    <a:lnTo>
                      <a:pt x="429" y="41"/>
                    </a:lnTo>
                    <a:lnTo>
                      <a:pt x="441" y="61"/>
                    </a:lnTo>
                    <a:lnTo>
                      <a:pt x="449" y="81"/>
                    </a:lnTo>
                    <a:lnTo>
                      <a:pt x="461" y="106"/>
                    </a:lnTo>
                    <a:lnTo>
                      <a:pt x="469" y="130"/>
                    </a:lnTo>
                    <a:lnTo>
                      <a:pt x="474" y="155"/>
                    </a:lnTo>
                    <a:lnTo>
                      <a:pt x="478" y="179"/>
                    </a:lnTo>
                    <a:lnTo>
                      <a:pt x="478" y="204"/>
                    </a:lnTo>
                    <a:lnTo>
                      <a:pt x="478" y="232"/>
                    </a:lnTo>
                    <a:lnTo>
                      <a:pt x="478" y="257"/>
                    </a:lnTo>
                    <a:lnTo>
                      <a:pt x="474" y="281"/>
                    </a:lnTo>
                    <a:lnTo>
                      <a:pt x="465" y="306"/>
                    </a:lnTo>
                    <a:lnTo>
                      <a:pt x="465" y="306"/>
                    </a:lnTo>
                    <a:lnTo>
                      <a:pt x="457" y="326"/>
                    </a:lnTo>
                    <a:lnTo>
                      <a:pt x="445" y="343"/>
                    </a:lnTo>
                    <a:lnTo>
                      <a:pt x="445" y="343"/>
                    </a:lnTo>
                    <a:lnTo>
                      <a:pt x="429" y="359"/>
                    </a:lnTo>
                    <a:lnTo>
                      <a:pt x="420" y="367"/>
                    </a:lnTo>
                    <a:lnTo>
                      <a:pt x="412" y="375"/>
                    </a:lnTo>
                    <a:lnTo>
                      <a:pt x="404" y="379"/>
                    </a:lnTo>
                    <a:lnTo>
                      <a:pt x="396" y="388"/>
                    </a:lnTo>
                    <a:lnTo>
                      <a:pt x="396" y="388"/>
                    </a:lnTo>
                    <a:lnTo>
                      <a:pt x="396" y="388"/>
                    </a:lnTo>
                    <a:lnTo>
                      <a:pt x="392" y="388"/>
                    </a:lnTo>
                    <a:lnTo>
                      <a:pt x="392" y="388"/>
                    </a:lnTo>
                    <a:lnTo>
                      <a:pt x="392" y="388"/>
                    </a:lnTo>
                    <a:lnTo>
                      <a:pt x="392" y="383"/>
                    </a:lnTo>
                    <a:lnTo>
                      <a:pt x="392" y="383"/>
                    </a:lnTo>
                    <a:lnTo>
                      <a:pt x="396" y="379"/>
                    </a:lnTo>
                    <a:lnTo>
                      <a:pt x="400" y="371"/>
                    </a:lnTo>
                    <a:lnTo>
                      <a:pt x="404" y="363"/>
                    </a:lnTo>
                    <a:lnTo>
                      <a:pt x="412" y="351"/>
                    </a:lnTo>
                    <a:lnTo>
                      <a:pt x="425" y="334"/>
                    </a:lnTo>
                    <a:lnTo>
                      <a:pt x="433" y="314"/>
                    </a:lnTo>
                    <a:lnTo>
                      <a:pt x="441" y="294"/>
                    </a:lnTo>
                    <a:lnTo>
                      <a:pt x="445" y="273"/>
                    </a:lnTo>
                    <a:lnTo>
                      <a:pt x="449" y="249"/>
                    </a:lnTo>
                    <a:lnTo>
                      <a:pt x="453" y="228"/>
                    </a:lnTo>
                    <a:lnTo>
                      <a:pt x="453" y="204"/>
                    </a:lnTo>
                    <a:lnTo>
                      <a:pt x="449" y="179"/>
                    </a:lnTo>
                    <a:lnTo>
                      <a:pt x="445" y="159"/>
                    </a:lnTo>
                    <a:lnTo>
                      <a:pt x="441" y="135"/>
                    </a:lnTo>
                    <a:lnTo>
                      <a:pt x="429" y="94"/>
                    </a:lnTo>
                    <a:lnTo>
                      <a:pt x="420" y="73"/>
                    </a:lnTo>
                    <a:lnTo>
                      <a:pt x="408" y="57"/>
                    </a:lnTo>
                    <a:lnTo>
                      <a:pt x="396" y="41"/>
                    </a:lnTo>
                    <a:lnTo>
                      <a:pt x="384" y="24"/>
                    </a:lnTo>
                    <a:lnTo>
                      <a:pt x="384" y="24"/>
                    </a:lnTo>
                    <a:lnTo>
                      <a:pt x="388" y="24"/>
                    </a:lnTo>
                    <a:lnTo>
                      <a:pt x="388" y="24"/>
                    </a:lnTo>
                    <a:close/>
                    <a:moveTo>
                      <a:pt x="347" y="61"/>
                    </a:moveTo>
                    <a:lnTo>
                      <a:pt x="359" y="73"/>
                    </a:lnTo>
                    <a:lnTo>
                      <a:pt x="367" y="86"/>
                    </a:lnTo>
                    <a:lnTo>
                      <a:pt x="367" y="86"/>
                    </a:lnTo>
                    <a:lnTo>
                      <a:pt x="380" y="114"/>
                    </a:lnTo>
                    <a:lnTo>
                      <a:pt x="380" y="114"/>
                    </a:lnTo>
                    <a:lnTo>
                      <a:pt x="392" y="147"/>
                    </a:lnTo>
                    <a:lnTo>
                      <a:pt x="396" y="184"/>
                    </a:lnTo>
                    <a:lnTo>
                      <a:pt x="396" y="216"/>
                    </a:lnTo>
                    <a:lnTo>
                      <a:pt x="396" y="216"/>
                    </a:lnTo>
                    <a:lnTo>
                      <a:pt x="392" y="253"/>
                    </a:lnTo>
                    <a:lnTo>
                      <a:pt x="392" y="253"/>
                    </a:lnTo>
                    <a:lnTo>
                      <a:pt x="384" y="286"/>
                    </a:lnTo>
                    <a:lnTo>
                      <a:pt x="384" y="286"/>
                    </a:lnTo>
                    <a:lnTo>
                      <a:pt x="376" y="302"/>
                    </a:lnTo>
                    <a:lnTo>
                      <a:pt x="367" y="314"/>
                    </a:lnTo>
                    <a:lnTo>
                      <a:pt x="363" y="322"/>
                    </a:lnTo>
                    <a:lnTo>
                      <a:pt x="359" y="330"/>
                    </a:lnTo>
                    <a:lnTo>
                      <a:pt x="355" y="334"/>
                    </a:lnTo>
                    <a:lnTo>
                      <a:pt x="351" y="339"/>
                    </a:lnTo>
                    <a:lnTo>
                      <a:pt x="351" y="339"/>
                    </a:lnTo>
                    <a:lnTo>
                      <a:pt x="351" y="339"/>
                    </a:lnTo>
                    <a:lnTo>
                      <a:pt x="351" y="339"/>
                    </a:lnTo>
                    <a:lnTo>
                      <a:pt x="351" y="339"/>
                    </a:lnTo>
                    <a:lnTo>
                      <a:pt x="351" y="339"/>
                    </a:lnTo>
                    <a:lnTo>
                      <a:pt x="355" y="334"/>
                    </a:lnTo>
                    <a:lnTo>
                      <a:pt x="363" y="330"/>
                    </a:lnTo>
                    <a:lnTo>
                      <a:pt x="367" y="322"/>
                    </a:lnTo>
                    <a:lnTo>
                      <a:pt x="376" y="318"/>
                    </a:lnTo>
                    <a:lnTo>
                      <a:pt x="388" y="306"/>
                    </a:lnTo>
                    <a:lnTo>
                      <a:pt x="384" y="306"/>
                    </a:lnTo>
                    <a:lnTo>
                      <a:pt x="396" y="290"/>
                    </a:lnTo>
                    <a:lnTo>
                      <a:pt x="400" y="277"/>
                    </a:lnTo>
                    <a:lnTo>
                      <a:pt x="408" y="257"/>
                    </a:lnTo>
                    <a:lnTo>
                      <a:pt x="412" y="241"/>
                    </a:lnTo>
                    <a:lnTo>
                      <a:pt x="412" y="224"/>
                    </a:lnTo>
                    <a:lnTo>
                      <a:pt x="412" y="204"/>
                    </a:lnTo>
                    <a:lnTo>
                      <a:pt x="412" y="184"/>
                    </a:lnTo>
                    <a:lnTo>
                      <a:pt x="404" y="147"/>
                    </a:lnTo>
                    <a:lnTo>
                      <a:pt x="404" y="147"/>
                    </a:lnTo>
                    <a:lnTo>
                      <a:pt x="392" y="110"/>
                    </a:lnTo>
                    <a:lnTo>
                      <a:pt x="384" y="98"/>
                    </a:lnTo>
                    <a:lnTo>
                      <a:pt x="376" y="81"/>
                    </a:lnTo>
                    <a:lnTo>
                      <a:pt x="363" y="69"/>
                    </a:lnTo>
                    <a:lnTo>
                      <a:pt x="363" y="69"/>
                    </a:lnTo>
                    <a:lnTo>
                      <a:pt x="351" y="61"/>
                    </a:lnTo>
                    <a:lnTo>
                      <a:pt x="351" y="61"/>
                    </a:lnTo>
                    <a:lnTo>
                      <a:pt x="343" y="57"/>
                    </a:lnTo>
                    <a:lnTo>
                      <a:pt x="343" y="57"/>
                    </a:lnTo>
                    <a:lnTo>
                      <a:pt x="339" y="53"/>
                    </a:lnTo>
                    <a:lnTo>
                      <a:pt x="339" y="53"/>
                    </a:lnTo>
                    <a:lnTo>
                      <a:pt x="335" y="53"/>
                    </a:lnTo>
                    <a:lnTo>
                      <a:pt x="339" y="53"/>
                    </a:lnTo>
                    <a:lnTo>
                      <a:pt x="339" y="53"/>
                    </a:lnTo>
                    <a:lnTo>
                      <a:pt x="339" y="53"/>
                    </a:lnTo>
                    <a:lnTo>
                      <a:pt x="339" y="57"/>
                    </a:lnTo>
                    <a:lnTo>
                      <a:pt x="343" y="61"/>
                    </a:lnTo>
                    <a:lnTo>
                      <a:pt x="343" y="57"/>
                    </a:lnTo>
                    <a:lnTo>
                      <a:pt x="347" y="61"/>
                    </a:lnTo>
                    <a:lnTo>
                      <a:pt x="347" y="61"/>
                    </a:lnTo>
                    <a:lnTo>
                      <a:pt x="347" y="61"/>
                    </a:lnTo>
                    <a:lnTo>
                      <a:pt x="347" y="65"/>
                    </a:lnTo>
                    <a:lnTo>
                      <a:pt x="347" y="65"/>
                    </a:lnTo>
                    <a:lnTo>
                      <a:pt x="343" y="65"/>
                    </a:lnTo>
                    <a:lnTo>
                      <a:pt x="343" y="65"/>
                    </a:lnTo>
                    <a:lnTo>
                      <a:pt x="339" y="61"/>
                    </a:lnTo>
                    <a:lnTo>
                      <a:pt x="339" y="61"/>
                    </a:lnTo>
                    <a:lnTo>
                      <a:pt x="339" y="57"/>
                    </a:lnTo>
                    <a:lnTo>
                      <a:pt x="335" y="53"/>
                    </a:lnTo>
                    <a:lnTo>
                      <a:pt x="335" y="53"/>
                    </a:lnTo>
                    <a:lnTo>
                      <a:pt x="335" y="53"/>
                    </a:lnTo>
                    <a:lnTo>
                      <a:pt x="335" y="49"/>
                    </a:lnTo>
                    <a:lnTo>
                      <a:pt x="335" y="49"/>
                    </a:lnTo>
                    <a:lnTo>
                      <a:pt x="339" y="49"/>
                    </a:lnTo>
                    <a:lnTo>
                      <a:pt x="339" y="49"/>
                    </a:lnTo>
                    <a:lnTo>
                      <a:pt x="347" y="53"/>
                    </a:lnTo>
                    <a:lnTo>
                      <a:pt x="347" y="53"/>
                    </a:lnTo>
                    <a:lnTo>
                      <a:pt x="355" y="57"/>
                    </a:lnTo>
                    <a:lnTo>
                      <a:pt x="355" y="57"/>
                    </a:lnTo>
                    <a:lnTo>
                      <a:pt x="367" y="69"/>
                    </a:lnTo>
                    <a:lnTo>
                      <a:pt x="367" y="69"/>
                    </a:lnTo>
                    <a:lnTo>
                      <a:pt x="376" y="81"/>
                    </a:lnTo>
                    <a:lnTo>
                      <a:pt x="388" y="94"/>
                    </a:lnTo>
                    <a:lnTo>
                      <a:pt x="396" y="110"/>
                    </a:lnTo>
                    <a:lnTo>
                      <a:pt x="408" y="147"/>
                    </a:lnTo>
                    <a:lnTo>
                      <a:pt x="408" y="147"/>
                    </a:lnTo>
                    <a:lnTo>
                      <a:pt x="416" y="184"/>
                    </a:lnTo>
                    <a:lnTo>
                      <a:pt x="416" y="204"/>
                    </a:lnTo>
                    <a:lnTo>
                      <a:pt x="416" y="224"/>
                    </a:lnTo>
                    <a:lnTo>
                      <a:pt x="416" y="241"/>
                    </a:lnTo>
                    <a:lnTo>
                      <a:pt x="412" y="261"/>
                    </a:lnTo>
                    <a:lnTo>
                      <a:pt x="404" y="277"/>
                    </a:lnTo>
                    <a:lnTo>
                      <a:pt x="400" y="294"/>
                    </a:lnTo>
                    <a:lnTo>
                      <a:pt x="388" y="306"/>
                    </a:lnTo>
                    <a:lnTo>
                      <a:pt x="388" y="306"/>
                    </a:lnTo>
                    <a:lnTo>
                      <a:pt x="376" y="318"/>
                    </a:lnTo>
                    <a:lnTo>
                      <a:pt x="371" y="326"/>
                    </a:lnTo>
                    <a:lnTo>
                      <a:pt x="363" y="330"/>
                    </a:lnTo>
                    <a:lnTo>
                      <a:pt x="359" y="339"/>
                    </a:lnTo>
                    <a:lnTo>
                      <a:pt x="355" y="343"/>
                    </a:lnTo>
                    <a:lnTo>
                      <a:pt x="355" y="343"/>
                    </a:lnTo>
                    <a:lnTo>
                      <a:pt x="351" y="343"/>
                    </a:lnTo>
                    <a:lnTo>
                      <a:pt x="347" y="343"/>
                    </a:lnTo>
                    <a:lnTo>
                      <a:pt x="347" y="339"/>
                    </a:lnTo>
                    <a:lnTo>
                      <a:pt x="351" y="334"/>
                    </a:lnTo>
                    <a:lnTo>
                      <a:pt x="351" y="334"/>
                    </a:lnTo>
                    <a:lnTo>
                      <a:pt x="351" y="330"/>
                    </a:lnTo>
                    <a:lnTo>
                      <a:pt x="355" y="326"/>
                    </a:lnTo>
                    <a:lnTo>
                      <a:pt x="359" y="322"/>
                    </a:lnTo>
                    <a:lnTo>
                      <a:pt x="363" y="314"/>
                    </a:lnTo>
                    <a:lnTo>
                      <a:pt x="371" y="298"/>
                    </a:lnTo>
                    <a:lnTo>
                      <a:pt x="380" y="286"/>
                    </a:lnTo>
                    <a:lnTo>
                      <a:pt x="380" y="286"/>
                    </a:lnTo>
                    <a:lnTo>
                      <a:pt x="388" y="253"/>
                    </a:lnTo>
                    <a:lnTo>
                      <a:pt x="388" y="253"/>
                    </a:lnTo>
                    <a:lnTo>
                      <a:pt x="392" y="216"/>
                    </a:lnTo>
                    <a:lnTo>
                      <a:pt x="392" y="216"/>
                    </a:lnTo>
                    <a:lnTo>
                      <a:pt x="392" y="184"/>
                    </a:lnTo>
                    <a:lnTo>
                      <a:pt x="388" y="147"/>
                    </a:lnTo>
                    <a:lnTo>
                      <a:pt x="376" y="118"/>
                    </a:lnTo>
                    <a:lnTo>
                      <a:pt x="376" y="118"/>
                    </a:lnTo>
                    <a:lnTo>
                      <a:pt x="363" y="90"/>
                    </a:lnTo>
                    <a:lnTo>
                      <a:pt x="363" y="90"/>
                    </a:lnTo>
                    <a:lnTo>
                      <a:pt x="355" y="77"/>
                    </a:lnTo>
                    <a:lnTo>
                      <a:pt x="347" y="65"/>
                    </a:lnTo>
                    <a:lnTo>
                      <a:pt x="347" y="61"/>
                    </a:lnTo>
                    <a:lnTo>
                      <a:pt x="347" y="61"/>
                    </a:lnTo>
                    <a:lnTo>
                      <a:pt x="347" y="61"/>
                    </a:lnTo>
                    <a:close/>
                    <a:moveTo>
                      <a:pt x="310" y="98"/>
                    </a:moveTo>
                    <a:lnTo>
                      <a:pt x="322" y="114"/>
                    </a:lnTo>
                    <a:lnTo>
                      <a:pt x="322" y="114"/>
                    </a:lnTo>
                    <a:lnTo>
                      <a:pt x="331" y="139"/>
                    </a:lnTo>
                    <a:lnTo>
                      <a:pt x="339" y="159"/>
                    </a:lnTo>
                    <a:lnTo>
                      <a:pt x="339" y="159"/>
                    </a:lnTo>
                    <a:lnTo>
                      <a:pt x="343" y="184"/>
                    </a:lnTo>
                    <a:lnTo>
                      <a:pt x="343" y="212"/>
                    </a:lnTo>
                    <a:lnTo>
                      <a:pt x="343" y="212"/>
                    </a:lnTo>
                    <a:lnTo>
                      <a:pt x="343" y="237"/>
                    </a:lnTo>
                    <a:lnTo>
                      <a:pt x="343" y="237"/>
                    </a:lnTo>
                    <a:lnTo>
                      <a:pt x="335" y="257"/>
                    </a:lnTo>
                    <a:lnTo>
                      <a:pt x="335" y="257"/>
                    </a:lnTo>
                    <a:lnTo>
                      <a:pt x="322" y="277"/>
                    </a:lnTo>
                    <a:lnTo>
                      <a:pt x="314" y="290"/>
                    </a:lnTo>
                    <a:lnTo>
                      <a:pt x="310" y="294"/>
                    </a:lnTo>
                    <a:lnTo>
                      <a:pt x="310" y="294"/>
                    </a:lnTo>
                    <a:lnTo>
                      <a:pt x="310" y="298"/>
                    </a:lnTo>
                    <a:lnTo>
                      <a:pt x="310" y="294"/>
                    </a:lnTo>
                    <a:lnTo>
                      <a:pt x="310" y="294"/>
                    </a:lnTo>
                    <a:lnTo>
                      <a:pt x="310" y="294"/>
                    </a:lnTo>
                    <a:lnTo>
                      <a:pt x="314" y="290"/>
                    </a:lnTo>
                    <a:lnTo>
                      <a:pt x="318" y="286"/>
                    </a:lnTo>
                    <a:lnTo>
                      <a:pt x="322" y="281"/>
                    </a:lnTo>
                    <a:lnTo>
                      <a:pt x="327" y="281"/>
                    </a:lnTo>
                    <a:lnTo>
                      <a:pt x="327" y="281"/>
                    </a:lnTo>
                    <a:lnTo>
                      <a:pt x="335" y="273"/>
                    </a:lnTo>
                    <a:lnTo>
                      <a:pt x="335" y="273"/>
                    </a:lnTo>
                    <a:lnTo>
                      <a:pt x="343" y="261"/>
                    </a:lnTo>
                    <a:lnTo>
                      <a:pt x="343" y="265"/>
                    </a:lnTo>
                    <a:lnTo>
                      <a:pt x="351" y="241"/>
                    </a:lnTo>
                    <a:lnTo>
                      <a:pt x="351" y="241"/>
                    </a:lnTo>
                    <a:lnTo>
                      <a:pt x="355" y="212"/>
                    </a:lnTo>
                    <a:lnTo>
                      <a:pt x="355" y="212"/>
                    </a:lnTo>
                    <a:lnTo>
                      <a:pt x="355" y="188"/>
                    </a:lnTo>
                    <a:lnTo>
                      <a:pt x="355" y="188"/>
                    </a:lnTo>
                    <a:lnTo>
                      <a:pt x="347" y="159"/>
                    </a:lnTo>
                    <a:lnTo>
                      <a:pt x="347" y="159"/>
                    </a:lnTo>
                    <a:lnTo>
                      <a:pt x="339" y="135"/>
                    </a:lnTo>
                    <a:lnTo>
                      <a:pt x="339" y="135"/>
                    </a:lnTo>
                    <a:lnTo>
                      <a:pt x="327" y="110"/>
                    </a:lnTo>
                    <a:lnTo>
                      <a:pt x="327" y="110"/>
                    </a:lnTo>
                    <a:lnTo>
                      <a:pt x="318" y="102"/>
                    </a:lnTo>
                    <a:lnTo>
                      <a:pt x="322" y="102"/>
                    </a:lnTo>
                    <a:lnTo>
                      <a:pt x="314" y="98"/>
                    </a:lnTo>
                    <a:lnTo>
                      <a:pt x="314" y="98"/>
                    </a:lnTo>
                    <a:lnTo>
                      <a:pt x="306" y="94"/>
                    </a:lnTo>
                    <a:lnTo>
                      <a:pt x="306" y="94"/>
                    </a:lnTo>
                    <a:lnTo>
                      <a:pt x="302" y="94"/>
                    </a:lnTo>
                    <a:lnTo>
                      <a:pt x="302" y="94"/>
                    </a:lnTo>
                    <a:lnTo>
                      <a:pt x="302" y="94"/>
                    </a:lnTo>
                    <a:lnTo>
                      <a:pt x="302" y="90"/>
                    </a:lnTo>
                    <a:lnTo>
                      <a:pt x="302" y="94"/>
                    </a:lnTo>
                    <a:lnTo>
                      <a:pt x="302" y="90"/>
                    </a:lnTo>
                    <a:lnTo>
                      <a:pt x="306" y="98"/>
                    </a:lnTo>
                    <a:lnTo>
                      <a:pt x="306" y="98"/>
                    </a:lnTo>
                    <a:lnTo>
                      <a:pt x="306" y="98"/>
                    </a:lnTo>
                    <a:lnTo>
                      <a:pt x="310" y="98"/>
                    </a:lnTo>
                    <a:lnTo>
                      <a:pt x="310" y="102"/>
                    </a:lnTo>
                    <a:lnTo>
                      <a:pt x="306" y="102"/>
                    </a:lnTo>
                    <a:lnTo>
                      <a:pt x="306" y="102"/>
                    </a:lnTo>
                    <a:lnTo>
                      <a:pt x="302" y="98"/>
                    </a:lnTo>
                    <a:lnTo>
                      <a:pt x="302" y="98"/>
                    </a:lnTo>
                    <a:lnTo>
                      <a:pt x="298" y="94"/>
                    </a:lnTo>
                    <a:lnTo>
                      <a:pt x="298" y="94"/>
                    </a:lnTo>
                    <a:lnTo>
                      <a:pt x="298" y="90"/>
                    </a:lnTo>
                    <a:lnTo>
                      <a:pt x="298" y="90"/>
                    </a:lnTo>
                    <a:lnTo>
                      <a:pt x="302" y="90"/>
                    </a:lnTo>
                    <a:lnTo>
                      <a:pt x="302" y="90"/>
                    </a:lnTo>
                    <a:lnTo>
                      <a:pt x="306" y="90"/>
                    </a:lnTo>
                    <a:lnTo>
                      <a:pt x="306" y="90"/>
                    </a:lnTo>
                    <a:lnTo>
                      <a:pt x="314" y="94"/>
                    </a:lnTo>
                    <a:lnTo>
                      <a:pt x="314" y="94"/>
                    </a:lnTo>
                    <a:lnTo>
                      <a:pt x="322" y="102"/>
                    </a:lnTo>
                    <a:lnTo>
                      <a:pt x="322" y="102"/>
                    </a:lnTo>
                    <a:lnTo>
                      <a:pt x="331" y="110"/>
                    </a:lnTo>
                    <a:lnTo>
                      <a:pt x="331" y="110"/>
                    </a:lnTo>
                    <a:lnTo>
                      <a:pt x="343" y="130"/>
                    </a:lnTo>
                    <a:lnTo>
                      <a:pt x="343" y="130"/>
                    </a:lnTo>
                    <a:lnTo>
                      <a:pt x="351" y="155"/>
                    </a:lnTo>
                    <a:lnTo>
                      <a:pt x="351" y="159"/>
                    </a:lnTo>
                    <a:lnTo>
                      <a:pt x="359" y="184"/>
                    </a:lnTo>
                    <a:lnTo>
                      <a:pt x="359" y="184"/>
                    </a:lnTo>
                    <a:lnTo>
                      <a:pt x="359" y="212"/>
                    </a:lnTo>
                    <a:lnTo>
                      <a:pt x="359" y="216"/>
                    </a:lnTo>
                    <a:lnTo>
                      <a:pt x="355" y="241"/>
                    </a:lnTo>
                    <a:lnTo>
                      <a:pt x="355" y="241"/>
                    </a:lnTo>
                    <a:lnTo>
                      <a:pt x="347" y="265"/>
                    </a:lnTo>
                    <a:lnTo>
                      <a:pt x="347" y="265"/>
                    </a:lnTo>
                    <a:lnTo>
                      <a:pt x="339" y="273"/>
                    </a:lnTo>
                    <a:lnTo>
                      <a:pt x="339" y="277"/>
                    </a:lnTo>
                    <a:lnTo>
                      <a:pt x="331" y="286"/>
                    </a:lnTo>
                    <a:lnTo>
                      <a:pt x="331" y="286"/>
                    </a:lnTo>
                    <a:lnTo>
                      <a:pt x="327" y="286"/>
                    </a:lnTo>
                    <a:lnTo>
                      <a:pt x="322" y="290"/>
                    </a:lnTo>
                    <a:lnTo>
                      <a:pt x="314" y="294"/>
                    </a:lnTo>
                    <a:lnTo>
                      <a:pt x="314" y="298"/>
                    </a:lnTo>
                    <a:lnTo>
                      <a:pt x="314" y="298"/>
                    </a:lnTo>
                    <a:lnTo>
                      <a:pt x="310" y="298"/>
                    </a:lnTo>
                    <a:lnTo>
                      <a:pt x="310" y="298"/>
                    </a:lnTo>
                    <a:lnTo>
                      <a:pt x="306" y="294"/>
                    </a:lnTo>
                    <a:lnTo>
                      <a:pt x="310" y="294"/>
                    </a:lnTo>
                    <a:lnTo>
                      <a:pt x="310" y="294"/>
                    </a:lnTo>
                    <a:lnTo>
                      <a:pt x="314" y="286"/>
                    </a:lnTo>
                    <a:lnTo>
                      <a:pt x="318" y="277"/>
                    </a:lnTo>
                    <a:lnTo>
                      <a:pt x="331" y="257"/>
                    </a:lnTo>
                    <a:lnTo>
                      <a:pt x="331" y="257"/>
                    </a:lnTo>
                    <a:lnTo>
                      <a:pt x="339" y="232"/>
                    </a:lnTo>
                    <a:lnTo>
                      <a:pt x="339" y="237"/>
                    </a:lnTo>
                    <a:lnTo>
                      <a:pt x="339" y="212"/>
                    </a:lnTo>
                    <a:lnTo>
                      <a:pt x="339" y="212"/>
                    </a:lnTo>
                    <a:lnTo>
                      <a:pt x="339" y="188"/>
                    </a:lnTo>
                    <a:lnTo>
                      <a:pt x="335" y="163"/>
                    </a:lnTo>
                    <a:lnTo>
                      <a:pt x="335" y="163"/>
                    </a:lnTo>
                    <a:lnTo>
                      <a:pt x="327" y="139"/>
                    </a:lnTo>
                    <a:lnTo>
                      <a:pt x="318" y="118"/>
                    </a:lnTo>
                    <a:lnTo>
                      <a:pt x="318" y="118"/>
                    </a:lnTo>
                    <a:lnTo>
                      <a:pt x="306" y="102"/>
                    </a:lnTo>
                    <a:lnTo>
                      <a:pt x="306" y="98"/>
                    </a:lnTo>
                    <a:lnTo>
                      <a:pt x="310" y="98"/>
                    </a:lnTo>
                    <a:lnTo>
                      <a:pt x="310" y="98"/>
                    </a:lnTo>
                    <a:close/>
                  </a:path>
                </a:pathLst>
              </a:custGeom>
              <a:solidFill>
                <a:srgbClr val="000000"/>
              </a:solidFill>
              <a:ln w="0">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zh-TW" altLang="en-US" sz="1350"/>
              </a:p>
            </p:txBody>
          </p:sp>
          <p:sp>
            <p:nvSpPr>
              <p:cNvPr id="10" name="Freeform 80"/>
              <p:cNvSpPr>
                <a:spLocks noEditPoints="1"/>
              </p:cNvSpPr>
              <p:nvPr/>
            </p:nvSpPr>
            <p:spPr bwMode="auto">
              <a:xfrm>
                <a:off x="7474927" y="4268787"/>
                <a:ext cx="485775" cy="1703387"/>
              </a:xfrm>
              <a:custGeom>
                <a:avLst/>
                <a:gdLst>
                  <a:gd name="T0" fmla="*/ 127 w 306"/>
                  <a:gd name="T1" fmla="*/ 424 h 1073"/>
                  <a:gd name="T2" fmla="*/ 94 w 306"/>
                  <a:gd name="T3" fmla="*/ 424 h 1073"/>
                  <a:gd name="T4" fmla="*/ 147 w 306"/>
                  <a:gd name="T5" fmla="*/ 404 h 1073"/>
                  <a:gd name="T6" fmla="*/ 159 w 306"/>
                  <a:gd name="T7" fmla="*/ 339 h 1073"/>
                  <a:gd name="T8" fmla="*/ 168 w 306"/>
                  <a:gd name="T9" fmla="*/ 351 h 1073"/>
                  <a:gd name="T10" fmla="*/ 155 w 306"/>
                  <a:gd name="T11" fmla="*/ 416 h 1073"/>
                  <a:gd name="T12" fmla="*/ 127 w 306"/>
                  <a:gd name="T13" fmla="*/ 351 h 1073"/>
                  <a:gd name="T14" fmla="*/ 131 w 306"/>
                  <a:gd name="T15" fmla="*/ 412 h 1073"/>
                  <a:gd name="T16" fmla="*/ 147 w 306"/>
                  <a:gd name="T17" fmla="*/ 840 h 1073"/>
                  <a:gd name="T18" fmla="*/ 33 w 306"/>
                  <a:gd name="T19" fmla="*/ 983 h 1073"/>
                  <a:gd name="T20" fmla="*/ 25 w 306"/>
                  <a:gd name="T21" fmla="*/ 1024 h 1073"/>
                  <a:gd name="T22" fmla="*/ 0 w 306"/>
                  <a:gd name="T23" fmla="*/ 1057 h 1073"/>
                  <a:gd name="T24" fmla="*/ 119 w 306"/>
                  <a:gd name="T25" fmla="*/ 277 h 1073"/>
                  <a:gd name="T26" fmla="*/ 102 w 306"/>
                  <a:gd name="T27" fmla="*/ 159 h 1073"/>
                  <a:gd name="T28" fmla="*/ 82 w 306"/>
                  <a:gd name="T29" fmla="*/ 196 h 1073"/>
                  <a:gd name="T30" fmla="*/ 102 w 306"/>
                  <a:gd name="T31" fmla="*/ 82 h 1073"/>
                  <a:gd name="T32" fmla="*/ 119 w 306"/>
                  <a:gd name="T33" fmla="*/ 139 h 1073"/>
                  <a:gd name="T34" fmla="*/ 135 w 306"/>
                  <a:gd name="T35" fmla="*/ 0 h 1073"/>
                  <a:gd name="T36" fmla="*/ 147 w 306"/>
                  <a:gd name="T37" fmla="*/ 139 h 1073"/>
                  <a:gd name="T38" fmla="*/ 180 w 306"/>
                  <a:gd name="T39" fmla="*/ 77 h 1073"/>
                  <a:gd name="T40" fmla="*/ 147 w 306"/>
                  <a:gd name="T41" fmla="*/ 208 h 1073"/>
                  <a:gd name="T42" fmla="*/ 135 w 306"/>
                  <a:gd name="T43" fmla="*/ 159 h 1073"/>
                  <a:gd name="T44" fmla="*/ 168 w 306"/>
                  <a:gd name="T45" fmla="*/ 281 h 1073"/>
                  <a:gd name="T46" fmla="*/ 298 w 306"/>
                  <a:gd name="T47" fmla="*/ 979 h 1073"/>
                  <a:gd name="T48" fmla="*/ 266 w 306"/>
                  <a:gd name="T49" fmla="*/ 914 h 1073"/>
                  <a:gd name="T50" fmla="*/ 204 w 306"/>
                  <a:gd name="T51" fmla="*/ 1057 h 1073"/>
                  <a:gd name="T52" fmla="*/ 180 w 306"/>
                  <a:gd name="T53" fmla="*/ 1065 h 1073"/>
                  <a:gd name="T54" fmla="*/ 49 w 306"/>
                  <a:gd name="T55" fmla="*/ 820 h 1073"/>
                  <a:gd name="T56" fmla="*/ 74 w 306"/>
                  <a:gd name="T57" fmla="*/ 641 h 1073"/>
                  <a:gd name="T58" fmla="*/ 261 w 306"/>
                  <a:gd name="T59" fmla="*/ 889 h 1073"/>
                  <a:gd name="T60" fmla="*/ 241 w 306"/>
                  <a:gd name="T61" fmla="*/ 792 h 1073"/>
                  <a:gd name="T62" fmla="*/ 196 w 306"/>
                  <a:gd name="T63" fmla="*/ 804 h 1073"/>
                  <a:gd name="T64" fmla="*/ 212 w 306"/>
                  <a:gd name="T65" fmla="*/ 628 h 1073"/>
                  <a:gd name="T66" fmla="*/ 159 w 306"/>
                  <a:gd name="T67" fmla="*/ 792 h 1073"/>
                  <a:gd name="T68" fmla="*/ 143 w 306"/>
                  <a:gd name="T69" fmla="*/ 624 h 1073"/>
                  <a:gd name="T70" fmla="*/ 78 w 306"/>
                  <a:gd name="T71" fmla="*/ 563 h 1073"/>
                  <a:gd name="T72" fmla="*/ 94 w 306"/>
                  <a:gd name="T73" fmla="*/ 441 h 1073"/>
                  <a:gd name="T74" fmla="*/ 135 w 306"/>
                  <a:gd name="T75" fmla="*/ 461 h 1073"/>
                  <a:gd name="T76" fmla="*/ 143 w 306"/>
                  <a:gd name="T77" fmla="*/ 608 h 1073"/>
                  <a:gd name="T78" fmla="*/ 163 w 306"/>
                  <a:gd name="T79" fmla="*/ 608 h 1073"/>
                  <a:gd name="T80" fmla="*/ 147 w 306"/>
                  <a:gd name="T81" fmla="*/ 465 h 1073"/>
                  <a:gd name="T82" fmla="*/ 200 w 306"/>
                  <a:gd name="T83" fmla="*/ 600 h 1073"/>
                  <a:gd name="T84" fmla="*/ 180 w 306"/>
                  <a:gd name="T85" fmla="*/ 787 h 1073"/>
                  <a:gd name="T86" fmla="*/ 180 w 306"/>
                  <a:gd name="T87" fmla="*/ 420 h 1073"/>
                  <a:gd name="T88" fmla="*/ 196 w 306"/>
                  <a:gd name="T89" fmla="*/ 539 h 1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06" h="1073">
                    <a:moveTo>
                      <a:pt x="94" y="424"/>
                    </a:moveTo>
                    <a:lnTo>
                      <a:pt x="127" y="424"/>
                    </a:lnTo>
                    <a:lnTo>
                      <a:pt x="102" y="363"/>
                    </a:lnTo>
                    <a:lnTo>
                      <a:pt x="94" y="424"/>
                    </a:lnTo>
                    <a:close/>
                    <a:moveTo>
                      <a:pt x="159" y="339"/>
                    </a:moveTo>
                    <a:lnTo>
                      <a:pt x="147" y="404"/>
                    </a:lnTo>
                    <a:lnTo>
                      <a:pt x="143" y="351"/>
                    </a:lnTo>
                    <a:lnTo>
                      <a:pt x="159" y="339"/>
                    </a:lnTo>
                    <a:close/>
                    <a:moveTo>
                      <a:pt x="155" y="416"/>
                    </a:moveTo>
                    <a:lnTo>
                      <a:pt x="168" y="351"/>
                    </a:lnTo>
                    <a:lnTo>
                      <a:pt x="176" y="400"/>
                    </a:lnTo>
                    <a:lnTo>
                      <a:pt x="155" y="416"/>
                    </a:lnTo>
                    <a:close/>
                    <a:moveTo>
                      <a:pt x="131" y="412"/>
                    </a:moveTo>
                    <a:lnTo>
                      <a:pt x="127" y="351"/>
                    </a:lnTo>
                    <a:lnTo>
                      <a:pt x="110" y="351"/>
                    </a:lnTo>
                    <a:lnTo>
                      <a:pt x="131" y="412"/>
                    </a:lnTo>
                    <a:close/>
                    <a:moveTo>
                      <a:pt x="33" y="983"/>
                    </a:moveTo>
                    <a:lnTo>
                      <a:pt x="147" y="840"/>
                    </a:lnTo>
                    <a:lnTo>
                      <a:pt x="45" y="840"/>
                    </a:lnTo>
                    <a:lnTo>
                      <a:pt x="33" y="983"/>
                    </a:lnTo>
                    <a:close/>
                    <a:moveTo>
                      <a:pt x="159" y="853"/>
                    </a:moveTo>
                    <a:lnTo>
                      <a:pt x="25" y="1024"/>
                    </a:lnTo>
                    <a:lnTo>
                      <a:pt x="21" y="1057"/>
                    </a:lnTo>
                    <a:lnTo>
                      <a:pt x="0" y="1057"/>
                    </a:lnTo>
                    <a:lnTo>
                      <a:pt x="94" y="302"/>
                    </a:lnTo>
                    <a:lnTo>
                      <a:pt x="119" y="277"/>
                    </a:lnTo>
                    <a:lnTo>
                      <a:pt x="119" y="159"/>
                    </a:lnTo>
                    <a:lnTo>
                      <a:pt x="102" y="159"/>
                    </a:lnTo>
                    <a:lnTo>
                      <a:pt x="102" y="204"/>
                    </a:lnTo>
                    <a:lnTo>
                      <a:pt x="82" y="196"/>
                    </a:lnTo>
                    <a:lnTo>
                      <a:pt x="78" y="86"/>
                    </a:lnTo>
                    <a:lnTo>
                      <a:pt x="102" y="82"/>
                    </a:lnTo>
                    <a:lnTo>
                      <a:pt x="102" y="139"/>
                    </a:lnTo>
                    <a:lnTo>
                      <a:pt x="119" y="139"/>
                    </a:lnTo>
                    <a:lnTo>
                      <a:pt x="115" y="0"/>
                    </a:lnTo>
                    <a:lnTo>
                      <a:pt x="135" y="0"/>
                    </a:lnTo>
                    <a:lnTo>
                      <a:pt x="135" y="139"/>
                    </a:lnTo>
                    <a:lnTo>
                      <a:pt x="147" y="139"/>
                    </a:lnTo>
                    <a:lnTo>
                      <a:pt x="155" y="82"/>
                    </a:lnTo>
                    <a:lnTo>
                      <a:pt x="180" y="77"/>
                    </a:lnTo>
                    <a:lnTo>
                      <a:pt x="172" y="212"/>
                    </a:lnTo>
                    <a:lnTo>
                      <a:pt x="147" y="208"/>
                    </a:lnTo>
                    <a:lnTo>
                      <a:pt x="147" y="159"/>
                    </a:lnTo>
                    <a:lnTo>
                      <a:pt x="135" y="159"/>
                    </a:lnTo>
                    <a:lnTo>
                      <a:pt x="139" y="273"/>
                    </a:lnTo>
                    <a:lnTo>
                      <a:pt x="168" y="281"/>
                    </a:lnTo>
                    <a:lnTo>
                      <a:pt x="306" y="963"/>
                    </a:lnTo>
                    <a:lnTo>
                      <a:pt x="298" y="979"/>
                    </a:lnTo>
                    <a:lnTo>
                      <a:pt x="274" y="979"/>
                    </a:lnTo>
                    <a:lnTo>
                      <a:pt x="266" y="914"/>
                    </a:lnTo>
                    <a:lnTo>
                      <a:pt x="188" y="840"/>
                    </a:lnTo>
                    <a:lnTo>
                      <a:pt x="204" y="1057"/>
                    </a:lnTo>
                    <a:lnTo>
                      <a:pt x="196" y="1073"/>
                    </a:lnTo>
                    <a:lnTo>
                      <a:pt x="180" y="1065"/>
                    </a:lnTo>
                    <a:lnTo>
                      <a:pt x="159" y="853"/>
                    </a:lnTo>
                    <a:close/>
                    <a:moveTo>
                      <a:pt x="49" y="820"/>
                    </a:moveTo>
                    <a:lnTo>
                      <a:pt x="155" y="820"/>
                    </a:lnTo>
                    <a:lnTo>
                      <a:pt x="74" y="641"/>
                    </a:lnTo>
                    <a:lnTo>
                      <a:pt x="49" y="820"/>
                    </a:lnTo>
                    <a:close/>
                    <a:moveTo>
                      <a:pt x="261" y="889"/>
                    </a:moveTo>
                    <a:lnTo>
                      <a:pt x="188" y="820"/>
                    </a:lnTo>
                    <a:lnTo>
                      <a:pt x="241" y="792"/>
                    </a:lnTo>
                    <a:lnTo>
                      <a:pt x="261" y="889"/>
                    </a:lnTo>
                    <a:close/>
                    <a:moveTo>
                      <a:pt x="196" y="804"/>
                    </a:moveTo>
                    <a:lnTo>
                      <a:pt x="237" y="771"/>
                    </a:lnTo>
                    <a:lnTo>
                      <a:pt x="212" y="628"/>
                    </a:lnTo>
                    <a:lnTo>
                      <a:pt x="196" y="804"/>
                    </a:lnTo>
                    <a:close/>
                    <a:moveTo>
                      <a:pt x="159" y="792"/>
                    </a:moveTo>
                    <a:lnTo>
                      <a:pt x="78" y="624"/>
                    </a:lnTo>
                    <a:lnTo>
                      <a:pt x="143" y="624"/>
                    </a:lnTo>
                    <a:lnTo>
                      <a:pt x="159" y="792"/>
                    </a:lnTo>
                    <a:close/>
                    <a:moveTo>
                      <a:pt x="78" y="563"/>
                    </a:moveTo>
                    <a:lnTo>
                      <a:pt x="127" y="441"/>
                    </a:lnTo>
                    <a:lnTo>
                      <a:pt x="94" y="441"/>
                    </a:lnTo>
                    <a:lnTo>
                      <a:pt x="78" y="563"/>
                    </a:lnTo>
                    <a:close/>
                    <a:moveTo>
                      <a:pt x="135" y="461"/>
                    </a:moveTo>
                    <a:lnTo>
                      <a:pt x="82" y="608"/>
                    </a:lnTo>
                    <a:lnTo>
                      <a:pt x="143" y="608"/>
                    </a:lnTo>
                    <a:lnTo>
                      <a:pt x="135" y="461"/>
                    </a:lnTo>
                    <a:close/>
                    <a:moveTo>
                      <a:pt x="163" y="608"/>
                    </a:moveTo>
                    <a:lnTo>
                      <a:pt x="200" y="579"/>
                    </a:lnTo>
                    <a:lnTo>
                      <a:pt x="147" y="465"/>
                    </a:lnTo>
                    <a:lnTo>
                      <a:pt x="163" y="608"/>
                    </a:lnTo>
                    <a:close/>
                    <a:moveTo>
                      <a:pt x="200" y="600"/>
                    </a:moveTo>
                    <a:lnTo>
                      <a:pt x="163" y="624"/>
                    </a:lnTo>
                    <a:lnTo>
                      <a:pt x="180" y="787"/>
                    </a:lnTo>
                    <a:lnTo>
                      <a:pt x="200" y="600"/>
                    </a:lnTo>
                    <a:close/>
                    <a:moveTo>
                      <a:pt x="180" y="420"/>
                    </a:moveTo>
                    <a:lnTo>
                      <a:pt x="155" y="437"/>
                    </a:lnTo>
                    <a:lnTo>
                      <a:pt x="196" y="539"/>
                    </a:lnTo>
                    <a:lnTo>
                      <a:pt x="180" y="420"/>
                    </a:lnTo>
                    <a:close/>
                  </a:path>
                </a:pathLst>
              </a:custGeom>
              <a:solidFill>
                <a:srgbClr val="00000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TW" altLang="en-US" sz="1350"/>
              </a:p>
            </p:txBody>
          </p:sp>
          <p:sp>
            <p:nvSpPr>
              <p:cNvPr id="11" name="Freeform 81"/>
              <p:cNvSpPr>
                <a:spLocks noEditPoints="1"/>
              </p:cNvSpPr>
              <p:nvPr/>
            </p:nvSpPr>
            <p:spPr bwMode="auto">
              <a:xfrm>
                <a:off x="7474927" y="4268787"/>
                <a:ext cx="492125" cy="1709737"/>
              </a:xfrm>
              <a:custGeom>
                <a:avLst/>
                <a:gdLst>
                  <a:gd name="T0" fmla="*/ 94 w 310"/>
                  <a:gd name="T1" fmla="*/ 428 h 1077"/>
                  <a:gd name="T2" fmla="*/ 131 w 310"/>
                  <a:gd name="T3" fmla="*/ 428 h 1077"/>
                  <a:gd name="T4" fmla="*/ 147 w 310"/>
                  <a:gd name="T5" fmla="*/ 408 h 1077"/>
                  <a:gd name="T6" fmla="*/ 143 w 310"/>
                  <a:gd name="T7" fmla="*/ 351 h 1077"/>
                  <a:gd name="T8" fmla="*/ 163 w 310"/>
                  <a:gd name="T9" fmla="*/ 343 h 1077"/>
                  <a:gd name="T10" fmla="*/ 155 w 310"/>
                  <a:gd name="T11" fmla="*/ 420 h 1077"/>
                  <a:gd name="T12" fmla="*/ 159 w 310"/>
                  <a:gd name="T13" fmla="*/ 416 h 1077"/>
                  <a:gd name="T14" fmla="*/ 110 w 310"/>
                  <a:gd name="T15" fmla="*/ 351 h 1077"/>
                  <a:gd name="T16" fmla="*/ 110 w 310"/>
                  <a:gd name="T17" fmla="*/ 351 h 1077"/>
                  <a:gd name="T18" fmla="*/ 33 w 310"/>
                  <a:gd name="T19" fmla="*/ 983 h 1077"/>
                  <a:gd name="T20" fmla="*/ 33 w 310"/>
                  <a:gd name="T21" fmla="*/ 983 h 1077"/>
                  <a:gd name="T22" fmla="*/ 33 w 310"/>
                  <a:gd name="T23" fmla="*/ 983 h 1077"/>
                  <a:gd name="T24" fmla="*/ 25 w 310"/>
                  <a:gd name="T25" fmla="*/ 1061 h 1077"/>
                  <a:gd name="T26" fmla="*/ 119 w 310"/>
                  <a:gd name="T27" fmla="*/ 281 h 1077"/>
                  <a:gd name="T28" fmla="*/ 102 w 310"/>
                  <a:gd name="T29" fmla="*/ 208 h 1077"/>
                  <a:gd name="T30" fmla="*/ 106 w 310"/>
                  <a:gd name="T31" fmla="*/ 86 h 1077"/>
                  <a:gd name="T32" fmla="*/ 115 w 310"/>
                  <a:gd name="T33" fmla="*/ 0 h 1077"/>
                  <a:gd name="T34" fmla="*/ 155 w 310"/>
                  <a:gd name="T35" fmla="*/ 86 h 1077"/>
                  <a:gd name="T36" fmla="*/ 172 w 310"/>
                  <a:gd name="T37" fmla="*/ 216 h 1077"/>
                  <a:gd name="T38" fmla="*/ 143 w 310"/>
                  <a:gd name="T39" fmla="*/ 273 h 1077"/>
                  <a:gd name="T40" fmla="*/ 298 w 310"/>
                  <a:gd name="T41" fmla="*/ 983 h 1077"/>
                  <a:gd name="T42" fmla="*/ 208 w 310"/>
                  <a:gd name="T43" fmla="*/ 1057 h 1077"/>
                  <a:gd name="T44" fmla="*/ 163 w 310"/>
                  <a:gd name="T45" fmla="*/ 853 h 1077"/>
                  <a:gd name="T46" fmla="*/ 204 w 310"/>
                  <a:gd name="T47" fmla="*/ 1061 h 1077"/>
                  <a:gd name="T48" fmla="*/ 278 w 310"/>
                  <a:gd name="T49" fmla="*/ 979 h 1077"/>
                  <a:gd name="T50" fmla="*/ 139 w 310"/>
                  <a:gd name="T51" fmla="*/ 277 h 1077"/>
                  <a:gd name="T52" fmla="*/ 151 w 310"/>
                  <a:gd name="T53" fmla="*/ 159 h 1077"/>
                  <a:gd name="T54" fmla="*/ 155 w 310"/>
                  <a:gd name="T55" fmla="*/ 86 h 1077"/>
                  <a:gd name="T56" fmla="*/ 135 w 310"/>
                  <a:gd name="T57" fmla="*/ 4 h 1077"/>
                  <a:gd name="T58" fmla="*/ 102 w 310"/>
                  <a:gd name="T59" fmla="*/ 143 h 1077"/>
                  <a:gd name="T60" fmla="*/ 106 w 310"/>
                  <a:gd name="T61" fmla="*/ 204 h 1077"/>
                  <a:gd name="T62" fmla="*/ 123 w 310"/>
                  <a:gd name="T63" fmla="*/ 281 h 1077"/>
                  <a:gd name="T64" fmla="*/ 25 w 310"/>
                  <a:gd name="T65" fmla="*/ 1024 h 1077"/>
                  <a:gd name="T66" fmla="*/ 155 w 310"/>
                  <a:gd name="T67" fmla="*/ 820 h 1077"/>
                  <a:gd name="T68" fmla="*/ 74 w 310"/>
                  <a:gd name="T69" fmla="*/ 641 h 1077"/>
                  <a:gd name="T70" fmla="*/ 49 w 310"/>
                  <a:gd name="T71" fmla="*/ 820 h 1077"/>
                  <a:gd name="T72" fmla="*/ 241 w 310"/>
                  <a:gd name="T73" fmla="*/ 792 h 1077"/>
                  <a:gd name="T74" fmla="*/ 245 w 310"/>
                  <a:gd name="T75" fmla="*/ 796 h 1077"/>
                  <a:gd name="T76" fmla="*/ 196 w 310"/>
                  <a:gd name="T77" fmla="*/ 804 h 1077"/>
                  <a:gd name="T78" fmla="*/ 196 w 310"/>
                  <a:gd name="T79" fmla="*/ 808 h 1077"/>
                  <a:gd name="T80" fmla="*/ 196 w 310"/>
                  <a:gd name="T81" fmla="*/ 808 h 1077"/>
                  <a:gd name="T82" fmla="*/ 143 w 310"/>
                  <a:gd name="T83" fmla="*/ 624 h 1077"/>
                  <a:gd name="T84" fmla="*/ 82 w 310"/>
                  <a:gd name="T85" fmla="*/ 628 h 1077"/>
                  <a:gd name="T86" fmla="*/ 127 w 310"/>
                  <a:gd name="T87" fmla="*/ 441 h 1077"/>
                  <a:gd name="T88" fmla="*/ 94 w 310"/>
                  <a:gd name="T89" fmla="*/ 445 h 1077"/>
                  <a:gd name="T90" fmla="*/ 82 w 310"/>
                  <a:gd name="T91" fmla="*/ 567 h 1077"/>
                  <a:gd name="T92" fmla="*/ 135 w 310"/>
                  <a:gd name="T93" fmla="*/ 461 h 1077"/>
                  <a:gd name="T94" fmla="*/ 82 w 310"/>
                  <a:gd name="T95" fmla="*/ 608 h 1077"/>
                  <a:gd name="T96" fmla="*/ 204 w 310"/>
                  <a:gd name="T97" fmla="*/ 579 h 1077"/>
                  <a:gd name="T98" fmla="*/ 147 w 310"/>
                  <a:gd name="T99" fmla="*/ 465 h 1077"/>
                  <a:gd name="T100" fmla="*/ 163 w 310"/>
                  <a:gd name="T101" fmla="*/ 608 h 1077"/>
                  <a:gd name="T102" fmla="*/ 200 w 310"/>
                  <a:gd name="T103" fmla="*/ 604 h 1077"/>
                  <a:gd name="T104" fmla="*/ 168 w 310"/>
                  <a:gd name="T105" fmla="*/ 624 h 1077"/>
                  <a:gd name="T106" fmla="*/ 159 w 310"/>
                  <a:gd name="T107" fmla="*/ 437 h 1077"/>
                  <a:gd name="T108" fmla="*/ 200 w 310"/>
                  <a:gd name="T109" fmla="*/ 543 h 1077"/>
                  <a:gd name="T110" fmla="*/ 184 w 310"/>
                  <a:gd name="T111" fmla="*/ 424 h 10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10" h="1077">
                    <a:moveTo>
                      <a:pt x="94" y="424"/>
                    </a:moveTo>
                    <a:lnTo>
                      <a:pt x="131" y="424"/>
                    </a:lnTo>
                    <a:lnTo>
                      <a:pt x="127" y="428"/>
                    </a:lnTo>
                    <a:lnTo>
                      <a:pt x="102" y="363"/>
                    </a:lnTo>
                    <a:lnTo>
                      <a:pt x="106" y="363"/>
                    </a:lnTo>
                    <a:lnTo>
                      <a:pt x="98" y="424"/>
                    </a:lnTo>
                    <a:lnTo>
                      <a:pt x="94" y="428"/>
                    </a:lnTo>
                    <a:lnTo>
                      <a:pt x="94" y="424"/>
                    </a:lnTo>
                    <a:lnTo>
                      <a:pt x="102" y="363"/>
                    </a:lnTo>
                    <a:lnTo>
                      <a:pt x="102" y="363"/>
                    </a:lnTo>
                    <a:lnTo>
                      <a:pt x="106" y="363"/>
                    </a:lnTo>
                    <a:lnTo>
                      <a:pt x="131" y="424"/>
                    </a:lnTo>
                    <a:lnTo>
                      <a:pt x="131" y="428"/>
                    </a:lnTo>
                    <a:lnTo>
                      <a:pt x="131" y="428"/>
                    </a:lnTo>
                    <a:lnTo>
                      <a:pt x="94" y="428"/>
                    </a:lnTo>
                    <a:lnTo>
                      <a:pt x="94" y="424"/>
                    </a:lnTo>
                    <a:lnTo>
                      <a:pt x="94" y="424"/>
                    </a:lnTo>
                    <a:lnTo>
                      <a:pt x="94" y="424"/>
                    </a:lnTo>
                    <a:close/>
                    <a:moveTo>
                      <a:pt x="163" y="343"/>
                    </a:moveTo>
                    <a:lnTo>
                      <a:pt x="151" y="408"/>
                    </a:lnTo>
                    <a:lnTo>
                      <a:pt x="147" y="408"/>
                    </a:lnTo>
                    <a:lnTo>
                      <a:pt x="147" y="408"/>
                    </a:lnTo>
                    <a:lnTo>
                      <a:pt x="143" y="351"/>
                    </a:lnTo>
                    <a:lnTo>
                      <a:pt x="143" y="351"/>
                    </a:lnTo>
                    <a:lnTo>
                      <a:pt x="163" y="339"/>
                    </a:lnTo>
                    <a:lnTo>
                      <a:pt x="163" y="343"/>
                    </a:lnTo>
                    <a:lnTo>
                      <a:pt x="163" y="343"/>
                    </a:lnTo>
                    <a:lnTo>
                      <a:pt x="143" y="351"/>
                    </a:lnTo>
                    <a:lnTo>
                      <a:pt x="147" y="351"/>
                    </a:lnTo>
                    <a:lnTo>
                      <a:pt x="151" y="408"/>
                    </a:lnTo>
                    <a:lnTo>
                      <a:pt x="147" y="408"/>
                    </a:lnTo>
                    <a:lnTo>
                      <a:pt x="159" y="343"/>
                    </a:lnTo>
                    <a:lnTo>
                      <a:pt x="163" y="339"/>
                    </a:lnTo>
                    <a:lnTo>
                      <a:pt x="163" y="343"/>
                    </a:lnTo>
                    <a:lnTo>
                      <a:pt x="163" y="343"/>
                    </a:lnTo>
                    <a:close/>
                    <a:moveTo>
                      <a:pt x="155" y="416"/>
                    </a:moveTo>
                    <a:lnTo>
                      <a:pt x="168" y="351"/>
                    </a:lnTo>
                    <a:lnTo>
                      <a:pt x="172" y="351"/>
                    </a:lnTo>
                    <a:lnTo>
                      <a:pt x="172" y="351"/>
                    </a:lnTo>
                    <a:lnTo>
                      <a:pt x="180" y="404"/>
                    </a:lnTo>
                    <a:lnTo>
                      <a:pt x="180" y="404"/>
                    </a:lnTo>
                    <a:lnTo>
                      <a:pt x="155" y="420"/>
                    </a:lnTo>
                    <a:lnTo>
                      <a:pt x="155" y="416"/>
                    </a:lnTo>
                    <a:lnTo>
                      <a:pt x="155" y="416"/>
                    </a:lnTo>
                    <a:lnTo>
                      <a:pt x="176" y="404"/>
                    </a:lnTo>
                    <a:lnTo>
                      <a:pt x="176" y="404"/>
                    </a:lnTo>
                    <a:lnTo>
                      <a:pt x="168" y="351"/>
                    </a:lnTo>
                    <a:lnTo>
                      <a:pt x="172" y="351"/>
                    </a:lnTo>
                    <a:lnTo>
                      <a:pt x="159" y="416"/>
                    </a:lnTo>
                    <a:lnTo>
                      <a:pt x="155" y="420"/>
                    </a:lnTo>
                    <a:lnTo>
                      <a:pt x="155" y="416"/>
                    </a:lnTo>
                    <a:lnTo>
                      <a:pt x="155" y="416"/>
                    </a:lnTo>
                    <a:close/>
                    <a:moveTo>
                      <a:pt x="131" y="412"/>
                    </a:moveTo>
                    <a:lnTo>
                      <a:pt x="127" y="355"/>
                    </a:lnTo>
                    <a:lnTo>
                      <a:pt x="131" y="355"/>
                    </a:lnTo>
                    <a:lnTo>
                      <a:pt x="110" y="351"/>
                    </a:lnTo>
                    <a:lnTo>
                      <a:pt x="115" y="351"/>
                    </a:lnTo>
                    <a:lnTo>
                      <a:pt x="135" y="412"/>
                    </a:lnTo>
                    <a:lnTo>
                      <a:pt x="135" y="416"/>
                    </a:lnTo>
                    <a:lnTo>
                      <a:pt x="131" y="412"/>
                    </a:lnTo>
                    <a:lnTo>
                      <a:pt x="110" y="351"/>
                    </a:lnTo>
                    <a:lnTo>
                      <a:pt x="110" y="351"/>
                    </a:lnTo>
                    <a:lnTo>
                      <a:pt x="110" y="351"/>
                    </a:lnTo>
                    <a:lnTo>
                      <a:pt x="131" y="351"/>
                    </a:lnTo>
                    <a:lnTo>
                      <a:pt x="131" y="355"/>
                    </a:lnTo>
                    <a:lnTo>
                      <a:pt x="135" y="412"/>
                    </a:lnTo>
                    <a:lnTo>
                      <a:pt x="135" y="416"/>
                    </a:lnTo>
                    <a:lnTo>
                      <a:pt x="131" y="412"/>
                    </a:lnTo>
                    <a:lnTo>
                      <a:pt x="131" y="412"/>
                    </a:lnTo>
                    <a:close/>
                    <a:moveTo>
                      <a:pt x="33" y="983"/>
                    </a:moveTo>
                    <a:lnTo>
                      <a:pt x="151" y="840"/>
                    </a:lnTo>
                    <a:lnTo>
                      <a:pt x="151" y="845"/>
                    </a:lnTo>
                    <a:lnTo>
                      <a:pt x="49" y="845"/>
                    </a:lnTo>
                    <a:lnTo>
                      <a:pt x="49" y="845"/>
                    </a:lnTo>
                    <a:lnTo>
                      <a:pt x="37" y="983"/>
                    </a:lnTo>
                    <a:lnTo>
                      <a:pt x="33" y="987"/>
                    </a:lnTo>
                    <a:lnTo>
                      <a:pt x="33" y="983"/>
                    </a:lnTo>
                    <a:lnTo>
                      <a:pt x="45" y="840"/>
                    </a:lnTo>
                    <a:lnTo>
                      <a:pt x="49" y="840"/>
                    </a:lnTo>
                    <a:lnTo>
                      <a:pt x="151" y="840"/>
                    </a:lnTo>
                    <a:lnTo>
                      <a:pt x="151" y="840"/>
                    </a:lnTo>
                    <a:lnTo>
                      <a:pt x="151" y="845"/>
                    </a:lnTo>
                    <a:lnTo>
                      <a:pt x="37" y="983"/>
                    </a:lnTo>
                    <a:lnTo>
                      <a:pt x="33" y="983"/>
                    </a:lnTo>
                    <a:lnTo>
                      <a:pt x="33" y="983"/>
                    </a:lnTo>
                    <a:lnTo>
                      <a:pt x="33" y="983"/>
                    </a:lnTo>
                    <a:close/>
                    <a:moveTo>
                      <a:pt x="163" y="857"/>
                    </a:moveTo>
                    <a:lnTo>
                      <a:pt x="29" y="1024"/>
                    </a:lnTo>
                    <a:lnTo>
                      <a:pt x="29" y="1024"/>
                    </a:lnTo>
                    <a:lnTo>
                      <a:pt x="25" y="1061"/>
                    </a:lnTo>
                    <a:lnTo>
                      <a:pt x="25" y="1061"/>
                    </a:lnTo>
                    <a:lnTo>
                      <a:pt x="0" y="1061"/>
                    </a:lnTo>
                    <a:lnTo>
                      <a:pt x="0" y="1061"/>
                    </a:lnTo>
                    <a:lnTo>
                      <a:pt x="0" y="1057"/>
                    </a:lnTo>
                    <a:lnTo>
                      <a:pt x="94" y="302"/>
                    </a:lnTo>
                    <a:lnTo>
                      <a:pt x="94" y="302"/>
                    </a:lnTo>
                    <a:lnTo>
                      <a:pt x="123" y="277"/>
                    </a:lnTo>
                    <a:lnTo>
                      <a:pt x="119" y="281"/>
                    </a:lnTo>
                    <a:lnTo>
                      <a:pt x="119" y="159"/>
                    </a:lnTo>
                    <a:lnTo>
                      <a:pt x="119" y="163"/>
                    </a:lnTo>
                    <a:lnTo>
                      <a:pt x="106" y="163"/>
                    </a:lnTo>
                    <a:lnTo>
                      <a:pt x="106" y="159"/>
                    </a:lnTo>
                    <a:lnTo>
                      <a:pt x="106" y="204"/>
                    </a:lnTo>
                    <a:lnTo>
                      <a:pt x="106" y="208"/>
                    </a:lnTo>
                    <a:lnTo>
                      <a:pt x="102" y="208"/>
                    </a:lnTo>
                    <a:lnTo>
                      <a:pt x="86" y="200"/>
                    </a:lnTo>
                    <a:lnTo>
                      <a:pt x="82" y="200"/>
                    </a:lnTo>
                    <a:lnTo>
                      <a:pt x="78" y="90"/>
                    </a:lnTo>
                    <a:lnTo>
                      <a:pt x="82" y="86"/>
                    </a:lnTo>
                    <a:lnTo>
                      <a:pt x="102" y="82"/>
                    </a:lnTo>
                    <a:lnTo>
                      <a:pt x="106" y="82"/>
                    </a:lnTo>
                    <a:lnTo>
                      <a:pt x="106" y="86"/>
                    </a:lnTo>
                    <a:lnTo>
                      <a:pt x="106" y="143"/>
                    </a:lnTo>
                    <a:lnTo>
                      <a:pt x="106" y="139"/>
                    </a:lnTo>
                    <a:lnTo>
                      <a:pt x="119" y="139"/>
                    </a:lnTo>
                    <a:lnTo>
                      <a:pt x="119" y="143"/>
                    </a:lnTo>
                    <a:lnTo>
                      <a:pt x="115" y="0"/>
                    </a:lnTo>
                    <a:lnTo>
                      <a:pt x="115" y="0"/>
                    </a:lnTo>
                    <a:lnTo>
                      <a:pt x="115" y="0"/>
                    </a:lnTo>
                    <a:lnTo>
                      <a:pt x="135" y="0"/>
                    </a:lnTo>
                    <a:lnTo>
                      <a:pt x="139" y="0"/>
                    </a:lnTo>
                    <a:lnTo>
                      <a:pt x="139" y="143"/>
                    </a:lnTo>
                    <a:lnTo>
                      <a:pt x="135" y="139"/>
                    </a:lnTo>
                    <a:lnTo>
                      <a:pt x="151" y="139"/>
                    </a:lnTo>
                    <a:lnTo>
                      <a:pt x="147" y="143"/>
                    </a:lnTo>
                    <a:lnTo>
                      <a:pt x="155" y="86"/>
                    </a:lnTo>
                    <a:lnTo>
                      <a:pt x="155" y="82"/>
                    </a:lnTo>
                    <a:lnTo>
                      <a:pt x="180" y="77"/>
                    </a:lnTo>
                    <a:lnTo>
                      <a:pt x="184" y="77"/>
                    </a:lnTo>
                    <a:lnTo>
                      <a:pt x="184" y="82"/>
                    </a:lnTo>
                    <a:lnTo>
                      <a:pt x="176" y="212"/>
                    </a:lnTo>
                    <a:lnTo>
                      <a:pt x="176" y="216"/>
                    </a:lnTo>
                    <a:lnTo>
                      <a:pt x="172" y="216"/>
                    </a:lnTo>
                    <a:lnTo>
                      <a:pt x="147" y="212"/>
                    </a:lnTo>
                    <a:lnTo>
                      <a:pt x="147" y="208"/>
                    </a:lnTo>
                    <a:lnTo>
                      <a:pt x="147" y="159"/>
                    </a:lnTo>
                    <a:lnTo>
                      <a:pt x="151" y="163"/>
                    </a:lnTo>
                    <a:lnTo>
                      <a:pt x="135" y="163"/>
                    </a:lnTo>
                    <a:lnTo>
                      <a:pt x="139" y="159"/>
                    </a:lnTo>
                    <a:lnTo>
                      <a:pt x="143" y="273"/>
                    </a:lnTo>
                    <a:lnTo>
                      <a:pt x="139" y="273"/>
                    </a:lnTo>
                    <a:lnTo>
                      <a:pt x="172" y="281"/>
                    </a:lnTo>
                    <a:lnTo>
                      <a:pt x="172" y="281"/>
                    </a:lnTo>
                    <a:lnTo>
                      <a:pt x="310" y="967"/>
                    </a:lnTo>
                    <a:lnTo>
                      <a:pt x="310" y="967"/>
                    </a:lnTo>
                    <a:lnTo>
                      <a:pt x="302" y="979"/>
                    </a:lnTo>
                    <a:lnTo>
                      <a:pt x="298" y="983"/>
                    </a:lnTo>
                    <a:lnTo>
                      <a:pt x="278" y="983"/>
                    </a:lnTo>
                    <a:lnTo>
                      <a:pt x="274" y="979"/>
                    </a:lnTo>
                    <a:lnTo>
                      <a:pt x="266" y="918"/>
                    </a:lnTo>
                    <a:lnTo>
                      <a:pt x="266" y="918"/>
                    </a:lnTo>
                    <a:lnTo>
                      <a:pt x="188" y="845"/>
                    </a:lnTo>
                    <a:lnTo>
                      <a:pt x="192" y="840"/>
                    </a:lnTo>
                    <a:lnTo>
                      <a:pt x="208" y="1057"/>
                    </a:lnTo>
                    <a:lnTo>
                      <a:pt x="208" y="1061"/>
                    </a:lnTo>
                    <a:lnTo>
                      <a:pt x="200" y="1073"/>
                    </a:lnTo>
                    <a:lnTo>
                      <a:pt x="200" y="1077"/>
                    </a:lnTo>
                    <a:lnTo>
                      <a:pt x="180" y="1069"/>
                    </a:lnTo>
                    <a:lnTo>
                      <a:pt x="180" y="1069"/>
                    </a:lnTo>
                    <a:lnTo>
                      <a:pt x="159" y="857"/>
                    </a:lnTo>
                    <a:lnTo>
                      <a:pt x="163" y="853"/>
                    </a:lnTo>
                    <a:lnTo>
                      <a:pt x="163" y="857"/>
                    </a:lnTo>
                    <a:lnTo>
                      <a:pt x="184" y="1069"/>
                    </a:lnTo>
                    <a:lnTo>
                      <a:pt x="180" y="1065"/>
                    </a:lnTo>
                    <a:lnTo>
                      <a:pt x="200" y="1073"/>
                    </a:lnTo>
                    <a:lnTo>
                      <a:pt x="200" y="1073"/>
                    </a:lnTo>
                    <a:lnTo>
                      <a:pt x="204" y="1057"/>
                    </a:lnTo>
                    <a:lnTo>
                      <a:pt x="204" y="1061"/>
                    </a:lnTo>
                    <a:lnTo>
                      <a:pt x="188" y="845"/>
                    </a:lnTo>
                    <a:lnTo>
                      <a:pt x="188" y="840"/>
                    </a:lnTo>
                    <a:lnTo>
                      <a:pt x="188" y="840"/>
                    </a:lnTo>
                    <a:lnTo>
                      <a:pt x="266" y="918"/>
                    </a:lnTo>
                    <a:lnTo>
                      <a:pt x="270" y="918"/>
                    </a:lnTo>
                    <a:lnTo>
                      <a:pt x="278" y="979"/>
                    </a:lnTo>
                    <a:lnTo>
                      <a:pt x="278" y="979"/>
                    </a:lnTo>
                    <a:lnTo>
                      <a:pt x="298" y="979"/>
                    </a:lnTo>
                    <a:lnTo>
                      <a:pt x="298" y="979"/>
                    </a:lnTo>
                    <a:lnTo>
                      <a:pt x="306" y="967"/>
                    </a:lnTo>
                    <a:lnTo>
                      <a:pt x="306" y="967"/>
                    </a:lnTo>
                    <a:lnTo>
                      <a:pt x="168" y="286"/>
                    </a:lnTo>
                    <a:lnTo>
                      <a:pt x="172" y="286"/>
                    </a:lnTo>
                    <a:lnTo>
                      <a:pt x="139" y="277"/>
                    </a:lnTo>
                    <a:lnTo>
                      <a:pt x="139" y="273"/>
                    </a:lnTo>
                    <a:lnTo>
                      <a:pt x="135" y="159"/>
                    </a:lnTo>
                    <a:lnTo>
                      <a:pt x="135" y="159"/>
                    </a:lnTo>
                    <a:lnTo>
                      <a:pt x="135" y="159"/>
                    </a:lnTo>
                    <a:lnTo>
                      <a:pt x="151" y="159"/>
                    </a:lnTo>
                    <a:lnTo>
                      <a:pt x="151" y="159"/>
                    </a:lnTo>
                    <a:lnTo>
                      <a:pt x="151" y="159"/>
                    </a:lnTo>
                    <a:lnTo>
                      <a:pt x="151" y="208"/>
                    </a:lnTo>
                    <a:lnTo>
                      <a:pt x="147" y="208"/>
                    </a:lnTo>
                    <a:lnTo>
                      <a:pt x="176" y="212"/>
                    </a:lnTo>
                    <a:lnTo>
                      <a:pt x="172" y="212"/>
                    </a:lnTo>
                    <a:lnTo>
                      <a:pt x="180" y="82"/>
                    </a:lnTo>
                    <a:lnTo>
                      <a:pt x="180" y="82"/>
                    </a:lnTo>
                    <a:lnTo>
                      <a:pt x="155" y="86"/>
                    </a:lnTo>
                    <a:lnTo>
                      <a:pt x="159" y="86"/>
                    </a:lnTo>
                    <a:lnTo>
                      <a:pt x="151" y="143"/>
                    </a:lnTo>
                    <a:lnTo>
                      <a:pt x="151" y="143"/>
                    </a:lnTo>
                    <a:lnTo>
                      <a:pt x="135" y="143"/>
                    </a:lnTo>
                    <a:lnTo>
                      <a:pt x="135" y="143"/>
                    </a:lnTo>
                    <a:lnTo>
                      <a:pt x="135" y="0"/>
                    </a:lnTo>
                    <a:lnTo>
                      <a:pt x="135" y="4"/>
                    </a:lnTo>
                    <a:lnTo>
                      <a:pt x="115" y="4"/>
                    </a:lnTo>
                    <a:lnTo>
                      <a:pt x="119" y="0"/>
                    </a:lnTo>
                    <a:lnTo>
                      <a:pt x="123" y="143"/>
                    </a:lnTo>
                    <a:lnTo>
                      <a:pt x="119" y="143"/>
                    </a:lnTo>
                    <a:lnTo>
                      <a:pt x="119" y="143"/>
                    </a:lnTo>
                    <a:lnTo>
                      <a:pt x="106" y="143"/>
                    </a:lnTo>
                    <a:lnTo>
                      <a:pt x="102" y="143"/>
                    </a:lnTo>
                    <a:lnTo>
                      <a:pt x="102" y="86"/>
                    </a:lnTo>
                    <a:lnTo>
                      <a:pt x="106" y="86"/>
                    </a:lnTo>
                    <a:lnTo>
                      <a:pt x="82" y="90"/>
                    </a:lnTo>
                    <a:lnTo>
                      <a:pt x="82" y="90"/>
                    </a:lnTo>
                    <a:lnTo>
                      <a:pt x="86" y="200"/>
                    </a:lnTo>
                    <a:lnTo>
                      <a:pt x="86" y="196"/>
                    </a:lnTo>
                    <a:lnTo>
                      <a:pt x="106" y="204"/>
                    </a:lnTo>
                    <a:lnTo>
                      <a:pt x="102" y="204"/>
                    </a:lnTo>
                    <a:lnTo>
                      <a:pt x="102" y="159"/>
                    </a:lnTo>
                    <a:lnTo>
                      <a:pt x="106" y="159"/>
                    </a:lnTo>
                    <a:lnTo>
                      <a:pt x="119" y="159"/>
                    </a:lnTo>
                    <a:lnTo>
                      <a:pt x="123" y="159"/>
                    </a:lnTo>
                    <a:lnTo>
                      <a:pt x="123" y="281"/>
                    </a:lnTo>
                    <a:lnTo>
                      <a:pt x="123" y="281"/>
                    </a:lnTo>
                    <a:lnTo>
                      <a:pt x="98" y="302"/>
                    </a:lnTo>
                    <a:lnTo>
                      <a:pt x="98" y="302"/>
                    </a:lnTo>
                    <a:lnTo>
                      <a:pt x="4" y="1061"/>
                    </a:lnTo>
                    <a:lnTo>
                      <a:pt x="0" y="1057"/>
                    </a:lnTo>
                    <a:lnTo>
                      <a:pt x="25" y="1057"/>
                    </a:lnTo>
                    <a:lnTo>
                      <a:pt x="21" y="1057"/>
                    </a:lnTo>
                    <a:lnTo>
                      <a:pt x="25" y="1024"/>
                    </a:lnTo>
                    <a:lnTo>
                      <a:pt x="25" y="1024"/>
                    </a:lnTo>
                    <a:lnTo>
                      <a:pt x="163" y="853"/>
                    </a:lnTo>
                    <a:lnTo>
                      <a:pt x="163" y="853"/>
                    </a:lnTo>
                    <a:lnTo>
                      <a:pt x="163" y="857"/>
                    </a:lnTo>
                    <a:lnTo>
                      <a:pt x="163" y="857"/>
                    </a:lnTo>
                    <a:close/>
                    <a:moveTo>
                      <a:pt x="53" y="820"/>
                    </a:moveTo>
                    <a:lnTo>
                      <a:pt x="155" y="820"/>
                    </a:lnTo>
                    <a:lnTo>
                      <a:pt x="155" y="820"/>
                    </a:lnTo>
                    <a:lnTo>
                      <a:pt x="74" y="645"/>
                    </a:lnTo>
                    <a:lnTo>
                      <a:pt x="78" y="641"/>
                    </a:lnTo>
                    <a:lnTo>
                      <a:pt x="53" y="820"/>
                    </a:lnTo>
                    <a:lnTo>
                      <a:pt x="53" y="824"/>
                    </a:lnTo>
                    <a:lnTo>
                      <a:pt x="49" y="820"/>
                    </a:lnTo>
                    <a:lnTo>
                      <a:pt x="74" y="641"/>
                    </a:lnTo>
                    <a:lnTo>
                      <a:pt x="74" y="641"/>
                    </a:lnTo>
                    <a:lnTo>
                      <a:pt x="78" y="641"/>
                    </a:lnTo>
                    <a:lnTo>
                      <a:pt x="159" y="820"/>
                    </a:lnTo>
                    <a:lnTo>
                      <a:pt x="159" y="820"/>
                    </a:lnTo>
                    <a:lnTo>
                      <a:pt x="155" y="824"/>
                    </a:lnTo>
                    <a:lnTo>
                      <a:pt x="53" y="824"/>
                    </a:lnTo>
                    <a:lnTo>
                      <a:pt x="49" y="820"/>
                    </a:lnTo>
                    <a:lnTo>
                      <a:pt x="53" y="820"/>
                    </a:lnTo>
                    <a:lnTo>
                      <a:pt x="53" y="820"/>
                    </a:lnTo>
                    <a:close/>
                    <a:moveTo>
                      <a:pt x="261" y="894"/>
                    </a:moveTo>
                    <a:lnTo>
                      <a:pt x="192" y="824"/>
                    </a:lnTo>
                    <a:lnTo>
                      <a:pt x="188" y="824"/>
                    </a:lnTo>
                    <a:lnTo>
                      <a:pt x="192" y="824"/>
                    </a:lnTo>
                    <a:lnTo>
                      <a:pt x="241" y="792"/>
                    </a:lnTo>
                    <a:lnTo>
                      <a:pt x="245" y="792"/>
                    </a:lnTo>
                    <a:lnTo>
                      <a:pt x="245" y="792"/>
                    </a:lnTo>
                    <a:lnTo>
                      <a:pt x="266" y="889"/>
                    </a:lnTo>
                    <a:lnTo>
                      <a:pt x="261" y="894"/>
                    </a:lnTo>
                    <a:lnTo>
                      <a:pt x="261" y="894"/>
                    </a:lnTo>
                    <a:lnTo>
                      <a:pt x="241" y="796"/>
                    </a:lnTo>
                    <a:lnTo>
                      <a:pt x="245" y="796"/>
                    </a:lnTo>
                    <a:lnTo>
                      <a:pt x="192" y="824"/>
                    </a:lnTo>
                    <a:lnTo>
                      <a:pt x="192" y="824"/>
                    </a:lnTo>
                    <a:lnTo>
                      <a:pt x="266" y="889"/>
                    </a:lnTo>
                    <a:lnTo>
                      <a:pt x="266" y="894"/>
                    </a:lnTo>
                    <a:lnTo>
                      <a:pt x="261" y="894"/>
                    </a:lnTo>
                    <a:lnTo>
                      <a:pt x="261" y="894"/>
                    </a:lnTo>
                    <a:close/>
                    <a:moveTo>
                      <a:pt x="196" y="804"/>
                    </a:moveTo>
                    <a:lnTo>
                      <a:pt x="237" y="771"/>
                    </a:lnTo>
                    <a:lnTo>
                      <a:pt x="237" y="771"/>
                    </a:lnTo>
                    <a:lnTo>
                      <a:pt x="212" y="628"/>
                    </a:lnTo>
                    <a:lnTo>
                      <a:pt x="217" y="628"/>
                    </a:lnTo>
                    <a:lnTo>
                      <a:pt x="200" y="808"/>
                    </a:lnTo>
                    <a:lnTo>
                      <a:pt x="196" y="808"/>
                    </a:lnTo>
                    <a:lnTo>
                      <a:pt x="196" y="808"/>
                    </a:lnTo>
                    <a:lnTo>
                      <a:pt x="212" y="628"/>
                    </a:lnTo>
                    <a:lnTo>
                      <a:pt x="212" y="628"/>
                    </a:lnTo>
                    <a:lnTo>
                      <a:pt x="217" y="628"/>
                    </a:lnTo>
                    <a:lnTo>
                      <a:pt x="241" y="771"/>
                    </a:lnTo>
                    <a:lnTo>
                      <a:pt x="241" y="771"/>
                    </a:lnTo>
                    <a:lnTo>
                      <a:pt x="196" y="808"/>
                    </a:lnTo>
                    <a:lnTo>
                      <a:pt x="196" y="808"/>
                    </a:lnTo>
                    <a:lnTo>
                      <a:pt x="196" y="804"/>
                    </a:lnTo>
                    <a:lnTo>
                      <a:pt x="196" y="804"/>
                    </a:lnTo>
                    <a:close/>
                    <a:moveTo>
                      <a:pt x="159" y="796"/>
                    </a:moveTo>
                    <a:lnTo>
                      <a:pt x="82" y="624"/>
                    </a:lnTo>
                    <a:lnTo>
                      <a:pt x="82" y="624"/>
                    </a:lnTo>
                    <a:lnTo>
                      <a:pt x="82" y="624"/>
                    </a:lnTo>
                    <a:lnTo>
                      <a:pt x="143" y="624"/>
                    </a:lnTo>
                    <a:lnTo>
                      <a:pt x="147" y="624"/>
                    </a:lnTo>
                    <a:lnTo>
                      <a:pt x="163" y="796"/>
                    </a:lnTo>
                    <a:lnTo>
                      <a:pt x="159" y="796"/>
                    </a:lnTo>
                    <a:lnTo>
                      <a:pt x="159" y="796"/>
                    </a:lnTo>
                    <a:lnTo>
                      <a:pt x="143" y="624"/>
                    </a:lnTo>
                    <a:lnTo>
                      <a:pt x="143" y="628"/>
                    </a:lnTo>
                    <a:lnTo>
                      <a:pt x="82" y="628"/>
                    </a:lnTo>
                    <a:lnTo>
                      <a:pt x="82" y="624"/>
                    </a:lnTo>
                    <a:lnTo>
                      <a:pt x="159" y="792"/>
                    </a:lnTo>
                    <a:lnTo>
                      <a:pt x="159" y="796"/>
                    </a:lnTo>
                    <a:lnTo>
                      <a:pt x="159" y="796"/>
                    </a:lnTo>
                    <a:lnTo>
                      <a:pt x="159" y="796"/>
                    </a:lnTo>
                    <a:close/>
                    <a:moveTo>
                      <a:pt x="82" y="567"/>
                    </a:moveTo>
                    <a:lnTo>
                      <a:pt x="127" y="441"/>
                    </a:lnTo>
                    <a:lnTo>
                      <a:pt x="131" y="445"/>
                    </a:lnTo>
                    <a:lnTo>
                      <a:pt x="94" y="445"/>
                    </a:lnTo>
                    <a:lnTo>
                      <a:pt x="98" y="445"/>
                    </a:lnTo>
                    <a:lnTo>
                      <a:pt x="82" y="567"/>
                    </a:lnTo>
                    <a:lnTo>
                      <a:pt x="82" y="567"/>
                    </a:lnTo>
                    <a:lnTo>
                      <a:pt x="78" y="567"/>
                    </a:lnTo>
                    <a:lnTo>
                      <a:pt x="94" y="445"/>
                    </a:lnTo>
                    <a:lnTo>
                      <a:pt x="94" y="441"/>
                    </a:lnTo>
                    <a:lnTo>
                      <a:pt x="131" y="441"/>
                    </a:lnTo>
                    <a:lnTo>
                      <a:pt x="131" y="441"/>
                    </a:lnTo>
                    <a:lnTo>
                      <a:pt x="131" y="445"/>
                    </a:lnTo>
                    <a:lnTo>
                      <a:pt x="82" y="567"/>
                    </a:lnTo>
                    <a:lnTo>
                      <a:pt x="82" y="567"/>
                    </a:lnTo>
                    <a:lnTo>
                      <a:pt x="82" y="567"/>
                    </a:lnTo>
                    <a:lnTo>
                      <a:pt x="82" y="567"/>
                    </a:lnTo>
                    <a:close/>
                    <a:moveTo>
                      <a:pt x="139" y="461"/>
                    </a:moveTo>
                    <a:lnTo>
                      <a:pt x="86" y="608"/>
                    </a:lnTo>
                    <a:lnTo>
                      <a:pt x="86" y="608"/>
                    </a:lnTo>
                    <a:lnTo>
                      <a:pt x="143" y="608"/>
                    </a:lnTo>
                    <a:lnTo>
                      <a:pt x="143" y="608"/>
                    </a:lnTo>
                    <a:lnTo>
                      <a:pt x="135" y="461"/>
                    </a:lnTo>
                    <a:lnTo>
                      <a:pt x="135" y="461"/>
                    </a:lnTo>
                    <a:lnTo>
                      <a:pt x="139" y="461"/>
                    </a:lnTo>
                    <a:lnTo>
                      <a:pt x="147" y="608"/>
                    </a:lnTo>
                    <a:lnTo>
                      <a:pt x="147" y="608"/>
                    </a:lnTo>
                    <a:lnTo>
                      <a:pt x="143" y="612"/>
                    </a:lnTo>
                    <a:lnTo>
                      <a:pt x="86" y="612"/>
                    </a:lnTo>
                    <a:lnTo>
                      <a:pt x="82" y="608"/>
                    </a:lnTo>
                    <a:lnTo>
                      <a:pt x="82" y="608"/>
                    </a:lnTo>
                    <a:lnTo>
                      <a:pt x="135" y="461"/>
                    </a:lnTo>
                    <a:lnTo>
                      <a:pt x="139" y="461"/>
                    </a:lnTo>
                    <a:lnTo>
                      <a:pt x="139" y="461"/>
                    </a:lnTo>
                    <a:lnTo>
                      <a:pt x="139" y="461"/>
                    </a:lnTo>
                    <a:close/>
                    <a:moveTo>
                      <a:pt x="163" y="608"/>
                    </a:moveTo>
                    <a:lnTo>
                      <a:pt x="204" y="579"/>
                    </a:lnTo>
                    <a:lnTo>
                      <a:pt x="200" y="579"/>
                    </a:lnTo>
                    <a:lnTo>
                      <a:pt x="151" y="465"/>
                    </a:lnTo>
                    <a:lnTo>
                      <a:pt x="151" y="465"/>
                    </a:lnTo>
                    <a:lnTo>
                      <a:pt x="168" y="608"/>
                    </a:lnTo>
                    <a:lnTo>
                      <a:pt x="168" y="612"/>
                    </a:lnTo>
                    <a:lnTo>
                      <a:pt x="163" y="608"/>
                    </a:lnTo>
                    <a:lnTo>
                      <a:pt x="147" y="465"/>
                    </a:lnTo>
                    <a:lnTo>
                      <a:pt x="151" y="465"/>
                    </a:lnTo>
                    <a:lnTo>
                      <a:pt x="151" y="465"/>
                    </a:lnTo>
                    <a:lnTo>
                      <a:pt x="204" y="579"/>
                    </a:lnTo>
                    <a:lnTo>
                      <a:pt x="204" y="583"/>
                    </a:lnTo>
                    <a:lnTo>
                      <a:pt x="168" y="608"/>
                    </a:lnTo>
                    <a:lnTo>
                      <a:pt x="163" y="608"/>
                    </a:lnTo>
                    <a:lnTo>
                      <a:pt x="163" y="608"/>
                    </a:lnTo>
                    <a:lnTo>
                      <a:pt x="163" y="608"/>
                    </a:lnTo>
                    <a:close/>
                    <a:moveTo>
                      <a:pt x="204" y="604"/>
                    </a:moveTo>
                    <a:lnTo>
                      <a:pt x="168" y="628"/>
                    </a:lnTo>
                    <a:lnTo>
                      <a:pt x="168" y="624"/>
                    </a:lnTo>
                    <a:lnTo>
                      <a:pt x="184" y="787"/>
                    </a:lnTo>
                    <a:lnTo>
                      <a:pt x="180" y="787"/>
                    </a:lnTo>
                    <a:lnTo>
                      <a:pt x="200" y="604"/>
                    </a:lnTo>
                    <a:lnTo>
                      <a:pt x="204" y="600"/>
                    </a:lnTo>
                    <a:lnTo>
                      <a:pt x="204" y="604"/>
                    </a:lnTo>
                    <a:lnTo>
                      <a:pt x="184" y="787"/>
                    </a:lnTo>
                    <a:lnTo>
                      <a:pt x="180" y="792"/>
                    </a:lnTo>
                    <a:lnTo>
                      <a:pt x="180" y="787"/>
                    </a:lnTo>
                    <a:lnTo>
                      <a:pt x="163" y="624"/>
                    </a:lnTo>
                    <a:lnTo>
                      <a:pt x="168" y="624"/>
                    </a:lnTo>
                    <a:lnTo>
                      <a:pt x="204" y="600"/>
                    </a:lnTo>
                    <a:lnTo>
                      <a:pt x="204" y="600"/>
                    </a:lnTo>
                    <a:lnTo>
                      <a:pt x="204" y="604"/>
                    </a:lnTo>
                    <a:lnTo>
                      <a:pt x="204" y="604"/>
                    </a:lnTo>
                    <a:close/>
                    <a:moveTo>
                      <a:pt x="184" y="424"/>
                    </a:moveTo>
                    <a:lnTo>
                      <a:pt x="155" y="441"/>
                    </a:lnTo>
                    <a:lnTo>
                      <a:pt x="159" y="437"/>
                    </a:lnTo>
                    <a:lnTo>
                      <a:pt x="200" y="539"/>
                    </a:lnTo>
                    <a:lnTo>
                      <a:pt x="196" y="543"/>
                    </a:lnTo>
                    <a:lnTo>
                      <a:pt x="180" y="420"/>
                    </a:lnTo>
                    <a:lnTo>
                      <a:pt x="180" y="420"/>
                    </a:lnTo>
                    <a:lnTo>
                      <a:pt x="184" y="420"/>
                    </a:lnTo>
                    <a:lnTo>
                      <a:pt x="200" y="539"/>
                    </a:lnTo>
                    <a:lnTo>
                      <a:pt x="200" y="543"/>
                    </a:lnTo>
                    <a:lnTo>
                      <a:pt x="200" y="543"/>
                    </a:lnTo>
                    <a:lnTo>
                      <a:pt x="155" y="441"/>
                    </a:lnTo>
                    <a:lnTo>
                      <a:pt x="155" y="437"/>
                    </a:lnTo>
                    <a:lnTo>
                      <a:pt x="180" y="420"/>
                    </a:lnTo>
                    <a:lnTo>
                      <a:pt x="184" y="420"/>
                    </a:lnTo>
                    <a:lnTo>
                      <a:pt x="184" y="424"/>
                    </a:lnTo>
                    <a:lnTo>
                      <a:pt x="184" y="424"/>
                    </a:lnTo>
                    <a:close/>
                  </a:path>
                </a:pathLst>
              </a:custGeom>
              <a:solidFill>
                <a:srgbClr val="000000"/>
              </a:solidFill>
              <a:ln w="0">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zh-TW" altLang="en-US" sz="1350"/>
              </a:p>
            </p:txBody>
          </p:sp>
          <p:sp>
            <p:nvSpPr>
              <p:cNvPr id="12" name="Freeform 82"/>
              <p:cNvSpPr>
                <a:spLocks noEditPoints="1"/>
              </p:cNvSpPr>
              <p:nvPr/>
            </p:nvSpPr>
            <p:spPr bwMode="auto">
              <a:xfrm>
                <a:off x="7306652" y="4191000"/>
                <a:ext cx="752475" cy="615950"/>
              </a:xfrm>
              <a:custGeom>
                <a:avLst/>
                <a:gdLst>
                  <a:gd name="T0" fmla="*/ 49 w 474"/>
                  <a:gd name="T1" fmla="*/ 90 h 388"/>
                  <a:gd name="T2" fmla="*/ 25 w 474"/>
                  <a:gd name="T3" fmla="*/ 224 h 388"/>
                  <a:gd name="T4" fmla="*/ 61 w 474"/>
                  <a:gd name="T5" fmla="*/ 355 h 388"/>
                  <a:gd name="T6" fmla="*/ 82 w 474"/>
                  <a:gd name="T7" fmla="*/ 388 h 388"/>
                  <a:gd name="T8" fmla="*/ 53 w 474"/>
                  <a:gd name="T9" fmla="*/ 359 h 388"/>
                  <a:gd name="T10" fmla="*/ 0 w 474"/>
                  <a:gd name="T11" fmla="*/ 233 h 388"/>
                  <a:gd name="T12" fmla="*/ 29 w 474"/>
                  <a:gd name="T13" fmla="*/ 82 h 388"/>
                  <a:gd name="T14" fmla="*/ 94 w 474"/>
                  <a:gd name="T15" fmla="*/ 8 h 388"/>
                  <a:gd name="T16" fmla="*/ 102 w 474"/>
                  <a:gd name="T17" fmla="*/ 8 h 388"/>
                  <a:gd name="T18" fmla="*/ 131 w 474"/>
                  <a:gd name="T19" fmla="*/ 65 h 388"/>
                  <a:gd name="T20" fmla="*/ 90 w 474"/>
                  <a:gd name="T21" fmla="*/ 147 h 388"/>
                  <a:gd name="T22" fmla="*/ 86 w 474"/>
                  <a:gd name="T23" fmla="*/ 253 h 388"/>
                  <a:gd name="T24" fmla="*/ 123 w 474"/>
                  <a:gd name="T25" fmla="*/ 330 h 388"/>
                  <a:gd name="T26" fmla="*/ 123 w 474"/>
                  <a:gd name="T27" fmla="*/ 339 h 388"/>
                  <a:gd name="T28" fmla="*/ 82 w 474"/>
                  <a:gd name="T29" fmla="*/ 294 h 388"/>
                  <a:gd name="T30" fmla="*/ 65 w 474"/>
                  <a:gd name="T31" fmla="*/ 184 h 388"/>
                  <a:gd name="T32" fmla="*/ 102 w 474"/>
                  <a:gd name="T33" fmla="*/ 82 h 388"/>
                  <a:gd name="T34" fmla="*/ 139 w 474"/>
                  <a:gd name="T35" fmla="*/ 49 h 388"/>
                  <a:gd name="T36" fmla="*/ 131 w 474"/>
                  <a:gd name="T37" fmla="*/ 65 h 388"/>
                  <a:gd name="T38" fmla="*/ 147 w 474"/>
                  <a:gd name="T39" fmla="*/ 139 h 388"/>
                  <a:gd name="T40" fmla="*/ 139 w 474"/>
                  <a:gd name="T41" fmla="*/ 233 h 388"/>
                  <a:gd name="T42" fmla="*/ 163 w 474"/>
                  <a:gd name="T43" fmla="*/ 286 h 388"/>
                  <a:gd name="T44" fmla="*/ 155 w 474"/>
                  <a:gd name="T45" fmla="*/ 286 h 388"/>
                  <a:gd name="T46" fmla="*/ 127 w 474"/>
                  <a:gd name="T47" fmla="*/ 237 h 388"/>
                  <a:gd name="T48" fmla="*/ 127 w 474"/>
                  <a:gd name="T49" fmla="*/ 155 h 388"/>
                  <a:gd name="T50" fmla="*/ 163 w 474"/>
                  <a:gd name="T51" fmla="*/ 94 h 388"/>
                  <a:gd name="T52" fmla="*/ 176 w 474"/>
                  <a:gd name="T53" fmla="*/ 90 h 388"/>
                  <a:gd name="T54" fmla="*/ 384 w 474"/>
                  <a:gd name="T55" fmla="*/ 20 h 388"/>
                  <a:gd name="T56" fmla="*/ 441 w 474"/>
                  <a:gd name="T57" fmla="*/ 131 h 388"/>
                  <a:gd name="T58" fmla="*/ 445 w 474"/>
                  <a:gd name="T59" fmla="*/ 269 h 388"/>
                  <a:gd name="T60" fmla="*/ 396 w 474"/>
                  <a:gd name="T61" fmla="*/ 367 h 388"/>
                  <a:gd name="T62" fmla="*/ 392 w 474"/>
                  <a:gd name="T63" fmla="*/ 379 h 388"/>
                  <a:gd name="T64" fmla="*/ 449 w 474"/>
                  <a:gd name="T65" fmla="*/ 318 h 388"/>
                  <a:gd name="T66" fmla="*/ 470 w 474"/>
                  <a:gd name="T67" fmla="*/ 175 h 388"/>
                  <a:gd name="T68" fmla="*/ 421 w 474"/>
                  <a:gd name="T69" fmla="*/ 41 h 388"/>
                  <a:gd name="T70" fmla="*/ 376 w 474"/>
                  <a:gd name="T71" fmla="*/ 0 h 388"/>
                  <a:gd name="T72" fmla="*/ 380 w 474"/>
                  <a:gd name="T73" fmla="*/ 12 h 388"/>
                  <a:gd name="T74" fmla="*/ 359 w 474"/>
                  <a:gd name="T75" fmla="*/ 82 h 388"/>
                  <a:gd name="T76" fmla="*/ 392 w 474"/>
                  <a:gd name="T77" fmla="*/ 180 h 388"/>
                  <a:gd name="T78" fmla="*/ 376 w 474"/>
                  <a:gd name="T79" fmla="*/ 282 h 388"/>
                  <a:gd name="T80" fmla="*/ 347 w 474"/>
                  <a:gd name="T81" fmla="*/ 335 h 388"/>
                  <a:gd name="T82" fmla="*/ 359 w 474"/>
                  <a:gd name="T83" fmla="*/ 326 h 388"/>
                  <a:gd name="T84" fmla="*/ 404 w 474"/>
                  <a:gd name="T85" fmla="*/ 257 h 388"/>
                  <a:gd name="T86" fmla="*/ 400 w 474"/>
                  <a:gd name="T87" fmla="*/ 143 h 388"/>
                  <a:gd name="T88" fmla="*/ 351 w 474"/>
                  <a:gd name="T89" fmla="*/ 57 h 388"/>
                  <a:gd name="T90" fmla="*/ 335 w 474"/>
                  <a:gd name="T91" fmla="*/ 49 h 388"/>
                  <a:gd name="T92" fmla="*/ 302 w 474"/>
                  <a:gd name="T93" fmla="*/ 94 h 388"/>
                  <a:gd name="T94" fmla="*/ 339 w 474"/>
                  <a:gd name="T95" fmla="*/ 180 h 388"/>
                  <a:gd name="T96" fmla="*/ 327 w 474"/>
                  <a:gd name="T97" fmla="*/ 253 h 388"/>
                  <a:gd name="T98" fmla="*/ 306 w 474"/>
                  <a:gd name="T99" fmla="*/ 290 h 388"/>
                  <a:gd name="T100" fmla="*/ 323 w 474"/>
                  <a:gd name="T101" fmla="*/ 277 h 388"/>
                  <a:gd name="T102" fmla="*/ 351 w 474"/>
                  <a:gd name="T103" fmla="*/ 208 h 388"/>
                  <a:gd name="T104" fmla="*/ 339 w 474"/>
                  <a:gd name="T105" fmla="*/ 126 h 388"/>
                  <a:gd name="T106" fmla="*/ 302 w 474"/>
                  <a:gd name="T107" fmla="*/ 86 h 388"/>
                  <a:gd name="T108" fmla="*/ 302 w 474"/>
                  <a:gd name="T109" fmla="*/ 94 h 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74" h="388">
                    <a:moveTo>
                      <a:pt x="90" y="24"/>
                    </a:moveTo>
                    <a:lnTo>
                      <a:pt x="65" y="53"/>
                    </a:lnTo>
                    <a:lnTo>
                      <a:pt x="49" y="90"/>
                    </a:lnTo>
                    <a:lnTo>
                      <a:pt x="33" y="135"/>
                    </a:lnTo>
                    <a:lnTo>
                      <a:pt x="25" y="180"/>
                    </a:lnTo>
                    <a:lnTo>
                      <a:pt x="25" y="224"/>
                    </a:lnTo>
                    <a:lnTo>
                      <a:pt x="29" y="273"/>
                    </a:lnTo>
                    <a:lnTo>
                      <a:pt x="41" y="314"/>
                    </a:lnTo>
                    <a:lnTo>
                      <a:pt x="61" y="355"/>
                    </a:lnTo>
                    <a:lnTo>
                      <a:pt x="78" y="371"/>
                    </a:lnTo>
                    <a:lnTo>
                      <a:pt x="82" y="384"/>
                    </a:lnTo>
                    <a:lnTo>
                      <a:pt x="82" y="388"/>
                    </a:lnTo>
                    <a:lnTo>
                      <a:pt x="82" y="384"/>
                    </a:lnTo>
                    <a:lnTo>
                      <a:pt x="65" y="371"/>
                    </a:lnTo>
                    <a:lnTo>
                      <a:pt x="53" y="359"/>
                    </a:lnTo>
                    <a:lnTo>
                      <a:pt x="25" y="322"/>
                    </a:lnTo>
                    <a:lnTo>
                      <a:pt x="8" y="282"/>
                    </a:lnTo>
                    <a:lnTo>
                      <a:pt x="0" y="233"/>
                    </a:lnTo>
                    <a:lnTo>
                      <a:pt x="0" y="180"/>
                    </a:lnTo>
                    <a:lnTo>
                      <a:pt x="12" y="131"/>
                    </a:lnTo>
                    <a:lnTo>
                      <a:pt x="29" y="82"/>
                    </a:lnTo>
                    <a:lnTo>
                      <a:pt x="53" y="45"/>
                    </a:lnTo>
                    <a:lnTo>
                      <a:pt x="82" y="16"/>
                    </a:lnTo>
                    <a:lnTo>
                      <a:pt x="94" y="8"/>
                    </a:lnTo>
                    <a:lnTo>
                      <a:pt x="102" y="4"/>
                    </a:lnTo>
                    <a:lnTo>
                      <a:pt x="102" y="4"/>
                    </a:lnTo>
                    <a:lnTo>
                      <a:pt x="102" y="8"/>
                    </a:lnTo>
                    <a:lnTo>
                      <a:pt x="94" y="20"/>
                    </a:lnTo>
                    <a:lnTo>
                      <a:pt x="90" y="24"/>
                    </a:lnTo>
                    <a:close/>
                    <a:moveTo>
                      <a:pt x="131" y="65"/>
                    </a:moveTo>
                    <a:lnTo>
                      <a:pt x="114" y="90"/>
                    </a:lnTo>
                    <a:lnTo>
                      <a:pt x="98" y="114"/>
                    </a:lnTo>
                    <a:lnTo>
                      <a:pt x="90" y="147"/>
                    </a:lnTo>
                    <a:lnTo>
                      <a:pt x="86" y="184"/>
                    </a:lnTo>
                    <a:lnTo>
                      <a:pt x="82" y="216"/>
                    </a:lnTo>
                    <a:lnTo>
                      <a:pt x="86" y="253"/>
                    </a:lnTo>
                    <a:lnTo>
                      <a:pt x="98" y="286"/>
                    </a:lnTo>
                    <a:lnTo>
                      <a:pt x="114" y="314"/>
                    </a:lnTo>
                    <a:lnTo>
                      <a:pt x="123" y="330"/>
                    </a:lnTo>
                    <a:lnTo>
                      <a:pt x="127" y="339"/>
                    </a:lnTo>
                    <a:lnTo>
                      <a:pt x="127" y="339"/>
                    </a:lnTo>
                    <a:lnTo>
                      <a:pt x="123" y="339"/>
                    </a:lnTo>
                    <a:lnTo>
                      <a:pt x="114" y="330"/>
                    </a:lnTo>
                    <a:lnTo>
                      <a:pt x="102" y="318"/>
                    </a:lnTo>
                    <a:lnTo>
                      <a:pt x="82" y="294"/>
                    </a:lnTo>
                    <a:lnTo>
                      <a:pt x="69" y="261"/>
                    </a:lnTo>
                    <a:lnTo>
                      <a:pt x="65" y="220"/>
                    </a:lnTo>
                    <a:lnTo>
                      <a:pt x="65" y="184"/>
                    </a:lnTo>
                    <a:lnTo>
                      <a:pt x="74" y="143"/>
                    </a:lnTo>
                    <a:lnTo>
                      <a:pt x="86" y="110"/>
                    </a:lnTo>
                    <a:lnTo>
                      <a:pt x="102" y="82"/>
                    </a:lnTo>
                    <a:lnTo>
                      <a:pt x="123" y="61"/>
                    </a:lnTo>
                    <a:lnTo>
                      <a:pt x="135" y="53"/>
                    </a:lnTo>
                    <a:lnTo>
                      <a:pt x="139" y="49"/>
                    </a:lnTo>
                    <a:lnTo>
                      <a:pt x="143" y="53"/>
                    </a:lnTo>
                    <a:lnTo>
                      <a:pt x="135" y="61"/>
                    </a:lnTo>
                    <a:lnTo>
                      <a:pt x="131" y="65"/>
                    </a:lnTo>
                    <a:close/>
                    <a:moveTo>
                      <a:pt x="172" y="102"/>
                    </a:moveTo>
                    <a:lnTo>
                      <a:pt x="159" y="118"/>
                    </a:lnTo>
                    <a:lnTo>
                      <a:pt x="147" y="139"/>
                    </a:lnTo>
                    <a:lnTo>
                      <a:pt x="135" y="184"/>
                    </a:lnTo>
                    <a:lnTo>
                      <a:pt x="135" y="208"/>
                    </a:lnTo>
                    <a:lnTo>
                      <a:pt x="139" y="233"/>
                    </a:lnTo>
                    <a:lnTo>
                      <a:pt x="147" y="257"/>
                    </a:lnTo>
                    <a:lnTo>
                      <a:pt x="155" y="277"/>
                    </a:lnTo>
                    <a:lnTo>
                      <a:pt x="163" y="286"/>
                    </a:lnTo>
                    <a:lnTo>
                      <a:pt x="167" y="294"/>
                    </a:lnTo>
                    <a:lnTo>
                      <a:pt x="163" y="294"/>
                    </a:lnTo>
                    <a:lnTo>
                      <a:pt x="155" y="286"/>
                    </a:lnTo>
                    <a:lnTo>
                      <a:pt x="151" y="277"/>
                    </a:lnTo>
                    <a:lnTo>
                      <a:pt x="135" y="261"/>
                    </a:lnTo>
                    <a:lnTo>
                      <a:pt x="127" y="237"/>
                    </a:lnTo>
                    <a:lnTo>
                      <a:pt x="123" y="212"/>
                    </a:lnTo>
                    <a:lnTo>
                      <a:pt x="123" y="184"/>
                    </a:lnTo>
                    <a:lnTo>
                      <a:pt x="127" y="155"/>
                    </a:lnTo>
                    <a:lnTo>
                      <a:pt x="135" y="131"/>
                    </a:lnTo>
                    <a:lnTo>
                      <a:pt x="151" y="110"/>
                    </a:lnTo>
                    <a:lnTo>
                      <a:pt x="163" y="94"/>
                    </a:lnTo>
                    <a:lnTo>
                      <a:pt x="172" y="90"/>
                    </a:lnTo>
                    <a:lnTo>
                      <a:pt x="176" y="90"/>
                    </a:lnTo>
                    <a:lnTo>
                      <a:pt x="176" y="90"/>
                    </a:lnTo>
                    <a:lnTo>
                      <a:pt x="176" y="98"/>
                    </a:lnTo>
                    <a:lnTo>
                      <a:pt x="172" y="102"/>
                    </a:lnTo>
                    <a:close/>
                    <a:moveTo>
                      <a:pt x="384" y="20"/>
                    </a:moveTo>
                    <a:lnTo>
                      <a:pt x="408" y="49"/>
                    </a:lnTo>
                    <a:lnTo>
                      <a:pt x="425" y="90"/>
                    </a:lnTo>
                    <a:lnTo>
                      <a:pt x="441" y="131"/>
                    </a:lnTo>
                    <a:lnTo>
                      <a:pt x="449" y="175"/>
                    </a:lnTo>
                    <a:lnTo>
                      <a:pt x="449" y="224"/>
                    </a:lnTo>
                    <a:lnTo>
                      <a:pt x="445" y="269"/>
                    </a:lnTo>
                    <a:lnTo>
                      <a:pt x="429" y="310"/>
                    </a:lnTo>
                    <a:lnTo>
                      <a:pt x="408" y="351"/>
                    </a:lnTo>
                    <a:lnTo>
                      <a:pt x="396" y="367"/>
                    </a:lnTo>
                    <a:lnTo>
                      <a:pt x="388" y="379"/>
                    </a:lnTo>
                    <a:lnTo>
                      <a:pt x="388" y="384"/>
                    </a:lnTo>
                    <a:lnTo>
                      <a:pt x="392" y="379"/>
                    </a:lnTo>
                    <a:lnTo>
                      <a:pt x="408" y="367"/>
                    </a:lnTo>
                    <a:lnTo>
                      <a:pt x="425" y="355"/>
                    </a:lnTo>
                    <a:lnTo>
                      <a:pt x="449" y="318"/>
                    </a:lnTo>
                    <a:lnTo>
                      <a:pt x="465" y="277"/>
                    </a:lnTo>
                    <a:lnTo>
                      <a:pt x="474" y="228"/>
                    </a:lnTo>
                    <a:lnTo>
                      <a:pt x="470" y="175"/>
                    </a:lnTo>
                    <a:lnTo>
                      <a:pt x="461" y="126"/>
                    </a:lnTo>
                    <a:lnTo>
                      <a:pt x="445" y="77"/>
                    </a:lnTo>
                    <a:lnTo>
                      <a:pt x="421" y="41"/>
                    </a:lnTo>
                    <a:lnTo>
                      <a:pt x="392" y="12"/>
                    </a:lnTo>
                    <a:lnTo>
                      <a:pt x="380" y="4"/>
                    </a:lnTo>
                    <a:lnTo>
                      <a:pt x="376" y="0"/>
                    </a:lnTo>
                    <a:lnTo>
                      <a:pt x="372" y="0"/>
                    </a:lnTo>
                    <a:lnTo>
                      <a:pt x="372" y="4"/>
                    </a:lnTo>
                    <a:lnTo>
                      <a:pt x="380" y="12"/>
                    </a:lnTo>
                    <a:lnTo>
                      <a:pt x="384" y="20"/>
                    </a:lnTo>
                    <a:close/>
                    <a:moveTo>
                      <a:pt x="343" y="61"/>
                    </a:moveTo>
                    <a:lnTo>
                      <a:pt x="359" y="82"/>
                    </a:lnTo>
                    <a:lnTo>
                      <a:pt x="376" y="110"/>
                    </a:lnTo>
                    <a:lnTo>
                      <a:pt x="384" y="143"/>
                    </a:lnTo>
                    <a:lnTo>
                      <a:pt x="392" y="180"/>
                    </a:lnTo>
                    <a:lnTo>
                      <a:pt x="392" y="212"/>
                    </a:lnTo>
                    <a:lnTo>
                      <a:pt x="388" y="249"/>
                    </a:lnTo>
                    <a:lnTo>
                      <a:pt x="376" y="282"/>
                    </a:lnTo>
                    <a:lnTo>
                      <a:pt x="359" y="310"/>
                    </a:lnTo>
                    <a:lnTo>
                      <a:pt x="351" y="322"/>
                    </a:lnTo>
                    <a:lnTo>
                      <a:pt x="347" y="335"/>
                    </a:lnTo>
                    <a:lnTo>
                      <a:pt x="347" y="335"/>
                    </a:lnTo>
                    <a:lnTo>
                      <a:pt x="347" y="335"/>
                    </a:lnTo>
                    <a:lnTo>
                      <a:pt x="359" y="326"/>
                    </a:lnTo>
                    <a:lnTo>
                      <a:pt x="372" y="314"/>
                    </a:lnTo>
                    <a:lnTo>
                      <a:pt x="392" y="290"/>
                    </a:lnTo>
                    <a:lnTo>
                      <a:pt x="404" y="257"/>
                    </a:lnTo>
                    <a:lnTo>
                      <a:pt x="412" y="220"/>
                    </a:lnTo>
                    <a:lnTo>
                      <a:pt x="408" y="180"/>
                    </a:lnTo>
                    <a:lnTo>
                      <a:pt x="400" y="143"/>
                    </a:lnTo>
                    <a:lnTo>
                      <a:pt x="388" y="106"/>
                    </a:lnTo>
                    <a:lnTo>
                      <a:pt x="372" y="77"/>
                    </a:lnTo>
                    <a:lnTo>
                      <a:pt x="351" y="57"/>
                    </a:lnTo>
                    <a:lnTo>
                      <a:pt x="339" y="49"/>
                    </a:lnTo>
                    <a:lnTo>
                      <a:pt x="335" y="49"/>
                    </a:lnTo>
                    <a:lnTo>
                      <a:pt x="335" y="49"/>
                    </a:lnTo>
                    <a:lnTo>
                      <a:pt x="339" y="57"/>
                    </a:lnTo>
                    <a:lnTo>
                      <a:pt x="343" y="61"/>
                    </a:lnTo>
                    <a:close/>
                    <a:moveTo>
                      <a:pt x="302" y="94"/>
                    </a:moveTo>
                    <a:lnTo>
                      <a:pt x="314" y="114"/>
                    </a:lnTo>
                    <a:lnTo>
                      <a:pt x="327" y="135"/>
                    </a:lnTo>
                    <a:lnTo>
                      <a:pt x="339" y="180"/>
                    </a:lnTo>
                    <a:lnTo>
                      <a:pt x="339" y="208"/>
                    </a:lnTo>
                    <a:lnTo>
                      <a:pt x="335" y="233"/>
                    </a:lnTo>
                    <a:lnTo>
                      <a:pt x="327" y="253"/>
                    </a:lnTo>
                    <a:lnTo>
                      <a:pt x="318" y="273"/>
                    </a:lnTo>
                    <a:lnTo>
                      <a:pt x="310" y="286"/>
                    </a:lnTo>
                    <a:lnTo>
                      <a:pt x="306" y="290"/>
                    </a:lnTo>
                    <a:lnTo>
                      <a:pt x="306" y="290"/>
                    </a:lnTo>
                    <a:lnTo>
                      <a:pt x="314" y="286"/>
                    </a:lnTo>
                    <a:lnTo>
                      <a:pt x="323" y="277"/>
                    </a:lnTo>
                    <a:lnTo>
                      <a:pt x="339" y="261"/>
                    </a:lnTo>
                    <a:lnTo>
                      <a:pt x="347" y="237"/>
                    </a:lnTo>
                    <a:lnTo>
                      <a:pt x="351" y="208"/>
                    </a:lnTo>
                    <a:lnTo>
                      <a:pt x="351" y="180"/>
                    </a:lnTo>
                    <a:lnTo>
                      <a:pt x="347" y="155"/>
                    </a:lnTo>
                    <a:lnTo>
                      <a:pt x="339" y="126"/>
                    </a:lnTo>
                    <a:lnTo>
                      <a:pt x="327" y="106"/>
                    </a:lnTo>
                    <a:lnTo>
                      <a:pt x="310" y="90"/>
                    </a:lnTo>
                    <a:lnTo>
                      <a:pt x="302" y="86"/>
                    </a:lnTo>
                    <a:lnTo>
                      <a:pt x="298" y="86"/>
                    </a:lnTo>
                    <a:lnTo>
                      <a:pt x="298" y="90"/>
                    </a:lnTo>
                    <a:lnTo>
                      <a:pt x="302" y="94"/>
                    </a:lnTo>
                    <a:lnTo>
                      <a:pt x="302" y="94"/>
                    </a:lnTo>
                    <a:close/>
                  </a:path>
                </a:pathLst>
              </a:custGeom>
              <a:solidFill>
                <a:srgbClr val="00000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TW" altLang="en-US" sz="1350"/>
              </a:p>
            </p:txBody>
          </p:sp>
          <p:sp>
            <p:nvSpPr>
              <p:cNvPr id="13" name="Freeform 83"/>
              <p:cNvSpPr>
                <a:spLocks noEditPoints="1"/>
              </p:cNvSpPr>
              <p:nvPr/>
            </p:nvSpPr>
            <p:spPr bwMode="auto">
              <a:xfrm>
                <a:off x="7300302" y="4184650"/>
                <a:ext cx="758825" cy="622300"/>
              </a:xfrm>
              <a:custGeom>
                <a:avLst/>
                <a:gdLst>
                  <a:gd name="T0" fmla="*/ 37 w 478"/>
                  <a:gd name="T1" fmla="*/ 277 h 392"/>
                  <a:gd name="T2" fmla="*/ 90 w 478"/>
                  <a:gd name="T3" fmla="*/ 392 h 392"/>
                  <a:gd name="T4" fmla="*/ 24 w 478"/>
                  <a:gd name="T5" fmla="*/ 330 h 392"/>
                  <a:gd name="T6" fmla="*/ 53 w 478"/>
                  <a:gd name="T7" fmla="*/ 45 h 392"/>
                  <a:gd name="T8" fmla="*/ 106 w 478"/>
                  <a:gd name="T9" fmla="*/ 12 h 392"/>
                  <a:gd name="T10" fmla="*/ 106 w 478"/>
                  <a:gd name="T11" fmla="*/ 12 h 392"/>
                  <a:gd name="T12" fmla="*/ 24 w 478"/>
                  <a:gd name="T13" fmla="*/ 110 h 392"/>
                  <a:gd name="T14" fmla="*/ 41 w 478"/>
                  <a:gd name="T15" fmla="*/ 347 h 392"/>
                  <a:gd name="T16" fmla="*/ 86 w 478"/>
                  <a:gd name="T17" fmla="*/ 388 h 392"/>
                  <a:gd name="T18" fmla="*/ 29 w 478"/>
                  <a:gd name="T19" fmla="*/ 184 h 392"/>
                  <a:gd name="T20" fmla="*/ 106 w 478"/>
                  <a:gd name="T21" fmla="*/ 122 h 392"/>
                  <a:gd name="T22" fmla="*/ 122 w 478"/>
                  <a:gd name="T23" fmla="*/ 326 h 392"/>
                  <a:gd name="T24" fmla="*/ 114 w 478"/>
                  <a:gd name="T25" fmla="*/ 334 h 392"/>
                  <a:gd name="T26" fmla="*/ 65 w 478"/>
                  <a:gd name="T27" fmla="*/ 188 h 392"/>
                  <a:gd name="T28" fmla="*/ 147 w 478"/>
                  <a:gd name="T29" fmla="*/ 53 h 392"/>
                  <a:gd name="T30" fmla="*/ 135 w 478"/>
                  <a:gd name="T31" fmla="*/ 65 h 392"/>
                  <a:gd name="T32" fmla="*/ 131 w 478"/>
                  <a:gd name="T33" fmla="*/ 65 h 392"/>
                  <a:gd name="T34" fmla="*/ 73 w 478"/>
                  <a:gd name="T35" fmla="*/ 261 h 392"/>
                  <a:gd name="T36" fmla="*/ 131 w 478"/>
                  <a:gd name="T37" fmla="*/ 343 h 392"/>
                  <a:gd name="T38" fmla="*/ 90 w 478"/>
                  <a:gd name="T39" fmla="*/ 257 h 392"/>
                  <a:gd name="T40" fmla="*/ 176 w 478"/>
                  <a:gd name="T41" fmla="*/ 106 h 392"/>
                  <a:gd name="T42" fmla="*/ 151 w 478"/>
                  <a:gd name="T43" fmla="*/ 261 h 392"/>
                  <a:gd name="T44" fmla="*/ 151 w 478"/>
                  <a:gd name="T45" fmla="*/ 286 h 392"/>
                  <a:gd name="T46" fmla="*/ 131 w 478"/>
                  <a:gd name="T47" fmla="*/ 159 h 392"/>
                  <a:gd name="T48" fmla="*/ 184 w 478"/>
                  <a:gd name="T49" fmla="*/ 94 h 392"/>
                  <a:gd name="T50" fmla="*/ 180 w 478"/>
                  <a:gd name="T51" fmla="*/ 94 h 392"/>
                  <a:gd name="T52" fmla="*/ 143 w 478"/>
                  <a:gd name="T53" fmla="*/ 135 h 392"/>
                  <a:gd name="T54" fmla="*/ 147 w 478"/>
                  <a:gd name="T55" fmla="*/ 273 h 392"/>
                  <a:gd name="T56" fmla="*/ 147 w 478"/>
                  <a:gd name="T57" fmla="*/ 261 h 392"/>
                  <a:gd name="T58" fmla="*/ 176 w 478"/>
                  <a:gd name="T59" fmla="*/ 102 h 392"/>
                  <a:gd name="T60" fmla="*/ 453 w 478"/>
                  <a:gd name="T61" fmla="*/ 249 h 392"/>
                  <a:gd name="T62" fmla="*/ 396 w 478"/>
                  <a:gd name="T63" fmla="*/ 383 h 392"/>
                  <a:gd name="T64" fmla="*/ 461 w 478"/>
                  <a:gd name="T65" fmla="*/ 302 h 392"/>
                  <a:gd name="T66" fmla="*/ 412 w 478"/>
                  <a:gd name="T67" fmla="*/ 28 h 392"/>
                  <a:gd name="T68" fmla="*/ 380 w 478"/>
                  <a:gd name="T69" fmla="*/ 12 h 392"/>
                  <a:gd name="T70" fmla="*/ 376 w 478"/>
                  <a:gd name="T71" fmla="*/ 0 h 392"/>
                  <a:gd name="T72" fmla="*/ 469 w 478"/>
                  <a:gd name="T73" fmla="*/ 130 h 392"/>
                  <a:gd name="T74" fmla="*/ 429 w 478"/>
                  <a:gd name="T75" fmla="*/ 359 h 392"/>
                  <a:gd name="T76" fmla="*/ 396 w 478"/>
                  <a:gd name="T77" fmla="*/ 379 h 392"/>
                  <a:gd name="T78" fmla="*/ 445 w 478"/>
                  <a:gd name="T79" fmla="*/ 159 h 392"/>
                  <a:gd name="T80" fmla="*/ 380 w 478"/>
                  <a:gd name="T81" fmla="*/ 114 h 392"/>
                  <a:gd name="T82" fmla="*/ 363 w 478"/>
                  <a:gd name="T83" fmla="*/ 322 h 392"/>
                  <a:gd name="T84" fmla="*/ 376 w 478"/>
                  <a:gd name="T85" fmla="*/ 318 h 392"/>
                  <a:gd name="T86" fmla="*/ 392 w 478"/>
                  <a:gd name="T87" fmla="*/ 110 h 392"/>
                  <a:gd name="T88" fmla="*/ 339 w 478"/>
                  <a:gd name="T89" fmla="*/ 53 h 392"/>
                  <a:gd name="T90" fmla="*/ 339 w 478"/>
                  <a:gd name="T91" fmla="*/ 61 h 392"/>
                  <a:gd name="T92" fmla="*/ 355 w 478"/>
                  <a:gd name="T93" fmla="*/ 57 h 392"/>
                  <a:gd name="T94" fmla="*/ 416 w 478"/>
                  <a:gd name="T95" fmla="*/ 241 h 392"/>
                  <a:gd name="T96" fmla="*/ 351 w 478"/>
                  <a:gd name="T97" fmla="*/ 343 h 392"/>
                  <a:gd name="T98" fmla="*/ 388 w 478"/>
                  <a:gd name="T99" fmla="*/ 253 h 392"/>
                  <a:gd name="T100" fmla="*/ 347 w 478"/>
                  <a:gd name="T101" fmla="*/ 61 h 392"/>
                  <a:gd name="T102" fmla="*/ 335 w 478"/>
                  <a:gd name="T103" fmla="*/ 257 h 392"/>
                  <a:gd name="T104" fmla="*/ 322 w 478"/>
                  <a:gd name="T105" fmla="*/ 281 h 392"/>
                  <a:gd name="T106" fmla="*/ 355 w 478"/>
                  <a:gd name="T107" fmla="*/ 188 h 392"/>
                  <a:gd name="T108" fmla="*/ 306 w 478"/>
                  <a:gd name="T109" fmla="*/ 94 h 392"/>
                  <a:gd name="T110" fmla="*/ 306 w 478"/>
                  <a:gd name="T111" fmla="*/ 102 h 392"/>
                  <a:gd name="T112" fmla="*/ 314 w 478"/>
                  <a:gd name="T113" fmla="*/ 94 h 392"/>
                  <a:gd name="T114" fmla="*/ 359 w 478"/>
                  <a:gd name="T115" fmla="*/ 216 h 392"/>
                  <a:gd name="T116" fmla="*/ 314 w 478"/>
                  <a:gd name="T117" fmla="*/ 298 h 392"/>
                  <a:gd name="T118" fmla="*/ 339 w 478"/>
                  <a:gd name="T119" fmla="*/ 237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78" h="392">
                    <a:moveTo>
                      <a:pt x="98" y="28"/>
                    </a:moveTo>
                    <a:lnTo>
                      <a:pt x="86" y="45"/>
                    </a:lnTo>
                    <a:lnTo>
                      <a:pt x="73" y="61"/>
                    </a:lnTo>
                    <a:lnTo>
                      <a:pt x="61" y="77"/>
                    </a:lnTo>
                    <a:lnTo>
                      <a:pt x="53" y="98"/>
                    </a:lnTo>
                    <a:lnTo>
                      <a:pt x="41" y="139"/>
                    </a:lnTo>
                    <a:lnTo>
                      <a:pt x="37" y="159"/>
                    </a:lnTo>
                    <a:lnTo>
                      <a:pt x="33" y="184"/>
                    </a:lnTo>
                    <a:lnTo>
                      <a:pt x="29" y="208"/>
                    </a:lnTo>
                    <a:lnTo>
                      <a:pt x="29" y="228"/>
                    </a:lnTo>
                    <a:lnTo>
                      <a:pt x="33" y="253"/>
                    </a:lnTo>
                    <a:lnTo>
                      <a:pt x="37" y="277"/>
                    </a:lnTo>
                    <a:lnTo>
                      <a:pt x="41" y="298"/>
                    </a:lnTo>
                    <a:lnTo>
                      <a:pt x="49" y="318"/>
                    </a:lnTo>
                    <a:lnTo>
                      <a:pt x="57" y="339"/>
                    </a:lnTo>
                    <a:lnTo>
                      <a:pt x="69" y="359"/>
                    </a:lnTo>
                    <a:lnTo>
                      <a:pt x="78" y="367"/>
                    </a:lnTo>
                    <a:lnTo>
                      <a:pt x="82" y="375"/>
                    </a:lnTo>
                    <a:lnTo>
                      <a:pt x="86" y="383"/>
                    </a:lnTo>
                    <a:lnTo>
                      <a:pt x="90" y="388"/>
                    </a:lnTo>
                    <a:lnTo>
                      <a:pt x="90" y="388"/>
                    </a:lnTo>
                    <a:lnTo>
                      <a:pt x="90" y="388"/>
                    </a:lnTo>
                    <a:lnTo>
                      <a:pt x="90" y="392"/>
                    </a:lnTo>
                    <a:lnTo>
                      <a:pt x="90" y="392"/>
                    </a:lnTo>
                    <a:lnTo>
                      <a:pt x="90" y="392"/>
                    </a:lnTo>
                    <a:lnTo>
                      <a:pt x="86" y="392"/>
                    </a:lnTo>
                    <a:lnTo>
                      <a:pt x="82" y="392"/>
                    </a:lnTo>
                    <a:lnTo>
                      <a:pt x="82" y="392"/>
                    </a:lnTo>
                    <a:lnTo>
                      <a:pt x="78" y="383"/>
                    </a:lnTo>
                    <a:lnTo>
                      <a:pt x="69" y="379"/>
                    </a:lnTo>
                    <a:lnTo>
                      <a:pt x="61" y="371"/>
                    </a:lnTo>
                    <a:lnTo>
                      <a:pt x="53" y="363"/>
                    </a:lnTo>
                    <a:lnTo>
                      <a:pt x="41" y="347"/>
                    </a:lnTo>
                    <a:lnTo>
                      <a:pt x="37" y="347"/>
                    </a:lnTo>
                    <a:lnTo>
                      <a:pt x="24" y="330"/>
                    </a:lnTo>
                    <a:lnTo>
                      <a:pt x="24" y="330"/>
                    </a:lnTo>
                    <a:lnTo>
                      <a:pt x="16" y="310"/>
                    </a:lnTo>
                    <a:lnTo>
                      <a:pt x="8" y="286"/>
                    </a:lnTo>
                    <a:lnTo>
                      <a:pt x="4" y="261"/>
                    </a:lnTo>
                    <a:lnTo>
                      <a:pt x="0" y="237"/>
                    </a:lnTo>
                    <a:lnTo>
                      <a:pt x="0" y="212"/>
                    </a:lnTo>
                    <a:lnTo>
                      <a:pt x="4" y="184"/>
                    </a:lnTo>
                    <a:lnTo>
                      <a:pt x="8" y="159"/>
                    </a:lnTo>
                    <a:lnTo>
                      <a:pt x="12" y="135"/>
                    </a:lnTo>
                    <a:lnTo>
                      <a:pt x="20" y="110"/>
                    </a:lnTo>
                    <a:lnTo>
                      <a:pt x="29" y="86"/>
                    </a:lnTo>
                    <a:lnTo>
                      <a:pt x="41" y="65"/>
                    </a:lnTo>
                    <a:lnTo>
                      <a:pt x="53" y="45"/>
                    </a:lnTo>
                    <a:lnTo>
                      <a:pt x="69" y="33"/>
                    </a:lnTo>
                    <a:lnTo>
                      <a:pt x="69" y="28"/>
                    </a:lnTo>
                    <a:lnTo>
                      <a:pt x="82" y="16"/>
                    </a:lnTo>
                    <a:lnTo>
                      <a:pt x="90" y="12"/>
                    </a:lnTo>
                    <a:lnTo>
                      <a:pt x="98" y="8"/>
                    </a:lnTo>
                    <a:lnTo>
                      <a:pt x="98" y="8"/>
                    </a:lnTo>
                    <a:lnTo>
                      <a:pt x="102" y="4"/>
                    </a:lnTo>
                    <a:lnTo>
                      <a:pt x="106" y="4"/>
                    </a:lnTo>
                    <a:lnTo>
                      <a:pt x="106" y="8"/>
                    </a:lnTo>
                    <a:lnTo>
                      <a:pt x="110" y="8"/>
                    </a:lnTo>
                    <a:lnTo>
                      <a:pt x="110" y="12"/>
                    </a:lnTo>
                    <a:lnTo>
                      <a:pt x="106" y="12"/>
                    </a:lnTo>
                    <a:lnTo>
                      <a:pt x="106" y="20"/>
                    </a:lnTo>
                    <a:lnTo>
                      <a:pt x="102" y="24"/>
                    </a:lnTo>
                    <a:lnTo>
                      <a:pt x="98" y="28"/>
                    </a:lnTo>
                    <a:lnTo>
                      <a:pt x="98" y="28"/>
                    </a:lnTo>
                    <a:lnTo>
                      <a:pt x="94" y="28"/>
                    </a:lnTo>
                    <a:lnTo>
                      <a:pt x="94" y="24"/>
                    </a:lnTo>
                    <a:lnTo>
                      <a:pt x="98" y="20"/>
                    </a:lnTo>
                    <a:lnTo>
                      <a:pt x="102" y="16"/>
                    </a:lnTo>
                    <a:lnTo>
                      <a:pt x="106" y="12"/>
                    </a:lnTo>
                    <a:lnTo>
                      <a:pt x="106" y="12"/>
                    </a:lnTo>
                    <a:lnTo>
                      <a:pt x="106" y="8"/>
                    </a:lnTo>
                    <a:lnTo>
                      <a:pt x="106" y="12"/>
                    </a:lnTo>
                    <a:lnTo>
                      <a:pt x="102" y="8"/>
                    </a:lnTo>
                    <a:lnTo>
                      <a:pt x="106" y="8"/>
                    </a:lnTo>
                    <a:lnTo>
                      <a:pt x="98" y="12"/>
                    </a:lnTo>
                    <a:lnTo>
                      <a:pt x="98" y="12"/>
                    </a:lnTo>
                    <a:lnTo>
                      <a:pt x="94" y="16"/>
                    </a:lnTo>
                    <a:lnTo>
                      <a:pt x="86" y="20"/>
                    </a:lnTo>
                    <a:lnTo>
                      <a:pt x="69" y="33"/>
                    </a:lnTo>
                    <a:lnTo>
                      <a:pt x="69" y="33"/>
                    </a:lnTo>
                    <a:lnTo>
                      <a:pt x="57" y="49"/>
                    </a:lnTo>
                    <a:lnTo>
                      <a:pt x="45" y="65"/>
                    </a:lnTo>
                    <a:lnTo>
                      <a:pt x="33" y="90"/>
                    </a:lnTo>
                    <a:lnTo>
                      <a:pt x="24" y="110"/>
                    </a:lnTo>
                    <a:lnTo>
                      <a:pt x="16" y="135"/>
                    </a:lnTo>
                    <a:lnTo>
                      <a:pt x="12" y="159"/>
                    </a:lnTo>
                    <a:lnTo>
                      <a:pt x="8" y="184"/>
                    </a:lnTo>
                    <a:lnTo>
                      <a:pt x="4" y="212"/>
                    </a:lnTo>
                    <a:lnTo>
                      <a:pt x="4" y="237"/>
                    </a:lnTo>
                    <a:lnTo>
                      <a:pt x="8" y="261"/>
                    </a:lnTo>
                    <a:lnTo>
                      <a:pt x="12" y="286"/>
                    </a:lnTo>
                    <a:lnTo>
                      <a:pt x="20" y="306"/>
                    </a:lnTo>
                    <a:lnTo>
                      <a:pt x="29" y="326"/>
                    </a:lnTo>
                    <a:lnTo>
                      <a:pt x="29" y="326"/>
                    </a:lnTo>
                    <a:lnTo>
                      <a:pt x="41" y="347"/>
                    </a:lnTo>
                    <a:lnTo>
                      <a:pt x="41" y="347"/>
                    </a:lnTo>
                    <a:lnTo>
                      <a:pt x="57" y="363"/>
                    </a:lnTo>
                    <a:lnTo>
                      <a:pt x="65" y="367"/>
                    </a:lnTo>
                    <a:lnTo>
                      <a:pt x="69" y="375"/>
                    </a:lnTo>
                    <a:lnTo>
                      <a:pt x="78" y="383"/>
                    </a:lnTo>
                    <a:lnTo>
                      <a:pt x="86" y="388"/>
                    </a:lnTo>
                    <a:lnTo>
                      <a:pt x="86" y="388"/>
                    </a:lnTo>
                    <a:lnTo>
                      <a:pt x="90" y="388"/>
                    </a:lnTo>
                    <a:lnTo>
                      <a:pt x="86" y="392"/>
                    </a:lnTo>
                    <a:lnTo>
                      <a:pt x="86" y="388"/>
                    </a:lnTo>
                    <a:lnTo>
                      <a:pt x="86" y="392"/>
                    </a:lnTo>
                    <a:lnTo>
                      <a:pt x="86" y="388"/>
                    </a:lnTo>
                    <a:lnTo>
                      <a:pt x="86" y="388"/>
                    </a:lnTo>
                    <a:lnTo>
                      <a:pt x="82" y="383"/>
                    </a:lnTo>
                    <a:lnTo>
                      <a:pt x="78" y="379"/>
                    </a:lnTo>
                    <a:lnTo>
                      <a:pt x="73" y="371"/>
                    </a:lnTo>
                    <a:lnTo>
                      <a:pt x="65" y="359"/>
                    </a:lnTo>
                    <a:lnTo>
                      <a:pt x="53" y="343"/>
                    </a:lnTo>
                    <a:lnTo>
                      <a:pt x="45" y="322"/>
                    </a:lnTo>
                    <a:lnTo>
                      <a:pt x="37" y="298"/>
                    </a:lnTo>
                    <a:lnTo>
                      <a:pt x="33" y="277"/>
                    </a:lnTo>
                    <a:lnTo>
                      <a:pt x="29" y="253"/>
                    </a:lnTo>
                    <a:lnTo>
                      <a:pt x="24" y="228"/>
                    </a:lnTo>
                    <a:lnTo>
                      <a:pt x="24" y="208"/>
                    </a:lnTo>
                    <a:lnTo>
                      <a:pt x="29" y="184"/>
                    </a:lnTo>
                    <a:lnTo>
                      <a:pt x="33" y="159"/>
                    </a:lnTo>
                    <a:lnTo>
                      <a:pt x="37" y="139"/>
                    </a:lnTo>
                    <a:lnTo>
                      <a:pt x="49" y="94"/>
                    </a:lnTo>
                    <a:lnTo>
                      <a:pt x="61" y="73"/>
                    </a:lnTo>
                    <a:lnTo>
                      <a:pt x="69" y="57"/>
                    </a:lnTo>
                    <a:lnTo>
                      <a:pt x="82" y="41"/>
                    </a:lnTo>
                    <a:lnTo>
                      <a:pt x="94" y="28"/>
                    </a:lnTo>
                    <a:lnTo>
                      <a:pt x="98" y="28"/>
                    </a:lnTo>
                    <a:close/>
                    <a:moveTo>
                      <a:pt x="139" y="69"/>
                    </a:moveTo>
                    <a:lnTo>
                      <a:pt x="127" y="81"/>
                    </a:lnTo>
                    <a:lnTo>
                      <a:pt x="118" y="94"/>
                    </a:lnTo>
                    <a:lnTo>
                      <a:pt x="106" y="122"/>
                    </a:lnTo>
                    <a:lnTo>
                      <a:pt x="106" y="122"/>
                    </a:lnTo>
                    <a:lnTo>
                      <a:pt x="94" y="151"/>
                    </a:lnTo>
                    <a:lnTo>
                      <a:pt x="90" y="188"/>
                    </a:lnTo>
                    <a:lnTo>
                      <a:pt x="90" y="220"/>
                    </a:lnTo>
                    <a:lnTo>
                      <a:pt x="90" y="220"/>
                    </a:lnTo>
                    <a:lnTo>
                      <a:pt x="94" y="257"/>
                    </a:lnTo>
                    <a:lnTo>
                      <a:pt x="94" y="257"/>
                    </a:lnTo>
                    <a:lnTo>
                      <a:pt x="102" y="290"/>
                    </a:lnTo>
                    <a:lnTo>
                      <a:pt x="102" y="290"/>
                    </a:lnTo>
                    <a:lnTo>
                      <a:pt x="110" y="302"/>
                    </a:lnTo>
                    <a:lnTo>
                      <a:pt x="118" y="318"/>
                    </a:lnTo>
                    <a:lnTo>
                      <a:pt x="122" y="326"/>
                    </a:lnTo>
                    <a:lnTo>
                      <a:pt x="127" y="330"/>
                    </a:lnTo>
                    <a:lnTo>
                      <a:pt x="131" y="339"/>
                    </a:lnTo>
                    <a:lnTo>
                      <a:pt x="135" y="339"/>
                    </a:lnTo>
                    <a:lnTo>
                      <a:pt x="135" y="343"/>
                    </a:lnTo>
                    <a:lnTo>
                      <a:pt x="135" y="343"/>
                    </a:lnTo>
                    <a:lnTo>
                      <a:pt x="131" y="347"/>
                    </a:lnTo>
                    <a:lnTo>
                      <a:pt x="131" y="347"/>
                    </a:lnTo>
                    <a:lnTo>
                      <a:pt x="127" y="347"/>
                    </a:lnTo>
                    <a:lnTo>
                      <a:pt x="127" y="347"/>
                    </a:lnTo>
                    <a:lnTo>
                      <a:pt x="122" y="343"/>
                    </a:lnTo>
                    <a:lnTo>
                      <a:pt x="122" y="343"/>
                    </a:lnTo>
                    <a:lnTo>
                      <a:pt x="114" y="334"/>
                    </a:lnTo>
                    <a:lnTo>
                      <a:pt x="110" y="330"/>
                    </a:lnTo>
                    <a:lnTo>
                      <a:pt x="106" y="322"/>
                    </a:lnTo>
                    <a:lnTo>
                      <a:pt x="94" y="310"/>
                    </a:lnTo>
                    <a:lnTo>
                      <a:pt x="94" y="310"/>
                    </a:lnTo>
                    <a:lnTo>
                      <a:pt x="86" y="298"/>
                    </a:lnTo>
                    <a:lnTo>
                      <a:pt x="86" y="298"/>
                    </a:lnTo>
                    <a:lnTo>
                      <a:pt x="78" y="281"/>
                    </a:lnTo>
                    <a:lnTo>
                      <a:pt x="73" y="265"/>
                    </a:lnTo>
                    <a:lnTo>
                      <a:pt x="69" y="245"/>
                    </a:lnTo>
                    <a:lnTo>
                      <a:pt x="65" y="224"/>
                    </a:lnTo>
                    <a:lnTo>
                      <a:pt x="65" y="208"/>
                    </a:lnTo>
                    <a:lnTo>
                      <a:pt x="65" y="188"/>
                    </a:lnTo>
                    <a:lnTo>
                      <a:pt x="73" y="147"/>
                    </a:lnTo>
                    <a:lnTo>
                      <a:pt x="73" y="147"/>
                    </a:lnTo>
                    <a:lnTo>
                      <a:pt x="86" y="114"/>
                    </a:lnTo>
                    <a:lnTo>
                      <a:pt x="94" y="98"/>
                    </a:lnTo>
                    <a:lnTo>
                      <a:pt x="106" y="81"/>
                    </a:lnTo>
                    <a:lnTo>
                      <a:pt x="114" y="73"/>
                    </a:lnTo>
                    <a:lnTo>
                      <a:pt x="114" y="73"/>
                    </a:lnTo>
                    <a:lnTo>
                      <a:pt x="127" y="61"/>
                    </a:lnTo>
                    <a:lnTo>
                      <a:pt x="139" y="57"/>
                    </a:lnTo>
                    <a:lnTo>
                      <a:pt x="143" y="53"/>
                    </a:lnTo>
                    <a:lnTo>
                      <a:pt x="143" y="53"/>
                    </a:lnTo>
                    <a:lnTo>
                      <a:pt x="147" y="53"/>
                    </a:lnTo>
                    <a:lnTo>
                      <a:pt x="147" y="53"/>
                    </a:lnTo>
                    <a:lnTo>
                      <a:pt x="147" y="53"/>
                    </a:lnTo>
                    <a:lnTo>
                      <a:pt x="147" y="57"/>
                    </a:lnTo>
                    <a:lnTo>
                      <a:pt x="147" y="57"/>
                    </a:lnTo>
                    <a:lnTo>
                      <a:pt x="147" y="61"/>
                    </a:lnTo>
                    <a:lnTo>
                      <a:pt x="147" y="61"/>
                    </a:lnTo>
                    <a:lnTo>
                      <a:pt x="143" y="65"/>
                    </a:lnTo>
                    <a:lnTo>
                      <a:pt x="139" y="69"/>
                    </a:lnTo>
                    <a:lnTo>
                      <a:pt x="139" y="69"/>
                    </a:lnTo>
                    <a:lnTo>
                      <a:pt x="135" y="69"/>
                    </a:lnTo>
                    <a:lnTo>
                      <a:pt x="135" y="65"/>
                    </a:lnTo>
                    <a:lnTo>
                      <a:pt x="135" y="65"/>
                    </a:lnTo>
                    <a:lnTo>
                      <a:pt x="135" y="65"/>
                    </a:lnTo>
                    <a:lnTo>
                      <a:pt x="139" y="61"/>
                    </a:lnTo>
                    <a:lnTo>
                      <a:pt x="143" y="61"/>
                    </a:lnTo>
                    <a:lnTo>
                      <a:pt x="143" y="61"/>
                    </a:lnTo>
                    <a:lnTo>
                      <a:pt x="143" y="57"/>
                    </a:lnTo>
                    <a:lnTo>
                      <a:pt x="143" y="57"/>
                    </a:lnTo>
                    <a:lnTo>
                      <a:pt x="143" y="53"/>
                    </a:lnTo>
                    <a:lnTo>
                      <a:pt x="147" y="57"/>
                    </a:lnTo>
                    <a:lnTo>
                      <a:pt x="143" y="57"/>
                    </a:lnTo>
                    <a:lnTo>
                      <a:pt x="143" y="57"/>
                    </a:lnTo>
                    <a:lnTo>
                      <a:pt x="139" y="57"/>
                    </a:lnTo>
                    <a:lnTo>
                      <a:pt x="131" y="65"/>
                    </a:lnTo>
                    <a:lnTo>
                      <a:pt x="118" y="73"/>
                    </a:lnTo>
                    <a:lnTo>
                      <a:pt x="118" y="73"/>
                    </a:lnTo>
                    <a:lnTo>
                      <a:pt x="110" y="86"/>
                    </a:lnTo>
                    <a:lnTo>
                      <a:pt x="98" y="98"/>
                    </a:lnTo>
                    <a:lnTo>
                      <a:pt x="90" y="114"/>
                    </a:lnTo>
                    <a:lnTo>
                      <a:pt x="78" y="151"/>
                    </a:lnTo>
                    <a:lnTo>
                      <a:pt x="78" y="147"/>
                    </a:lnTo>
                    <a:lnTo>
                      <a:pt x="69" y="188"/>
                    </a:lnTo>
                    <a:lnTo>
                      <a:pt x="69" y="208"/>
                    </a:lnTo>
                    <a:lnTo>
                      <a:pt x="69" y="224"/>
                    </a:lnTo>
                    <a:lnTo>
                      <a:pt x="73" y="245"/>
                    </a:lnTo>
                    <a:lnTo>
                      <a:pt x="73" y="261"/>
                    </a:lnTo>
                    <a:lnTo>
                      <a:pt x="82" y="281"/>
                    </a:lnTo>
                    <a:lnTo>
                      <a:pt x="90" y="294"/>
                    </a:lnTo>
                    <a:lnTo>
                      <a:pt x="86" y="294"/>
                    </a:lnTo>
                    <a:lnTo>
                      <a:pt x="98" y="310"/>
                    </a:lnTo>
                    <a:lnTo>
                      <a:pt x="98" y="310"/>
                    </a:lnTo>
                    <a:lnTo>
                      <a:pt x="106" y="322"/>
                    </a:lnTo>
                    <a:lnTo>
                      <a:pt x="114" y="326"/>
                    </a:lnTo>
                    <a:lnTo>
                      <a:pt x="118" y="334"/>
                    </a:lnTo>
                    <a:lnTo>
                      <a:pt x="127" y="339"/>
                    </a:lnTo>
                    <a:lnTo>
                      <a:pt x="122" y="339"/>
                    </a:lnTo>
                    <a:lnTo>
                      <a:pt x="131" y="343"/>
                    </a:lnTo>
                    <a:lnTo>
                      <a:pt x="131" y="343"/>
                    </a:lnTo>
                    <a:lnTo>
                      <a:pt x="131" y="343"/>
                    </a:lnTo>
                    <a:lnTo>
                      <a:pt x="131" y="347"/>
                    </a:lnTo>
                    <a:lnTo>
                      <a:pt x="131" y="343"/>
                    </a:lnTo>
                    <a:lnTo>
                      <a:pt x="131" y="343"/>
                    </a:lnTo>
                    <a:lnTo>
                      <a:pt x="127" y="339"/>
                    </a:lnTo>
                    <a:lnTo>
                      <a:pt x="127" y="334"/>
                    </a:lnTo>
                    <a:lnTo>
                      <a:pt x="122" y="326"/>
                    </a:lnTo>
                    <a:lnTo>
                      <a:pt x="114" y="318"/>
                    </a:lnTo>
                    <a:lnTo>
                      <a:pt x="106" y="306"/>
                    </a:lnTo>
                    <a:lnTo>
                      <a:pt x="98" y="290"/>
                    </a:lnTo>
                    <a:lnTo>
                      <a:pt x="98" y="290"/>
                    </a:lnTo>
                    <a:lnTo>
                      <a:pt x="90" y="257"/>
                    </a:lnTo>
                    <a:lnTo>
                      <a:pt x="90" y="257"/>
                    </a:lnTo>
                    <a:lnTo>
                      <a:pt x="86" y="220"/>
                    </a:lnTo>
                    <a:lnTo>
                      <a:pt x="86" y="220"/>
                    </a:lnTo>
                    <a:lnTo>
                      <a:pt x="86" y="188"/>
                    </a:lnTo>
                    <a:lnTo>
                      <a:pt x="94" y="151"/>
                    </a:lnTo>
                    <a:lnTo>
                      <a:pt x="102" y="118"/>
                    </a:lnTo>
                    <a:lnTo>
                      <a:pt x="102" y="118"/>
                    </a:lnTo>
                    <a:lnTo>
                      <a:pt x="114" y="90"/>
                    </a:lnTo>
                    <a:lnTo>
                      <a:pt x="127" y="77"/>
                    </a:lnTo>
                    <a:lnTo>
                      <a:pt x="135" y="69"/>
                    </a:lnTo>
                    <a:lnTo>
                      <a:pt x="139" y="69"/>
                    </a:lnTo>
                    <a:close/>
                    <a:moveTo>
                      <a:pt x="176" y="106"/>
                    </a:moveTo>
                    <a:lnTo>
                      <a:pt x="163" y="122"/>
                    </a:lnTo>
                    <a:lnTo>
                      <a:pt x="163" y="122"/>
                    </a:lnTo>
                    <a:lnTo>
                      <a:pt x="155" y="143"/>
                    </a:lnTo>
                    <a:lnTo>
                      <a:pt x="147" y="163"/>
                    </a:lnTo>
                    <a:lnTo>
                      <a:pt x="147" y="163"/>
                    </a:lnTo>
                    <a:lnTo>
                      <a:pt x="143" y="188"/>
                    </a:lnTo>
                    <a:lnTo>
                      <a:pt x="143" y="212"/>
                    </a:lnTo>
                    <a:lnTo>
                      <a:pt x="143" y="212"/>
                    </a:lnTo>
                    <a:lnTo>
                      <a:pt x="143" y="237"/>
                    </a:lnTo>
                    <a:lnTo>
                      <a:pt x="143" y="237"/>
                    </a:lnTo>
                    <a:lnTo>
                      <a:pt x="151" y="261"/>
                    </a:lnTo>
                    <a:lnTo>
                      <a:pt x="151" y="261"/>
                    </a:lnTo>
                    <a:lnTo>
                      <a:pt x="163" y="281"/>
                    </a:lnTo>
                    <a:lnTo>
                      <a:pt x="167" y="290"/>
                    </a:lnTo>
                    <a:lnTo>
                      <a:pt x="171" y="298"/>
                    </a:lnTo>
                    <a:lnTo>
                      <a:pt x="171" y="298"/>
                    </a:lnTo>
                    <a:lnTo>
                      <a:pt x="171" y="298"/>
                    </a:lnTo>
                    <a:lnTo>
                      <a:pt x="171" y="302"/>
                    </a:lnTo>
                    <a:lnTo>
                      <a:pt x="167" y="302"/>
                    </a:lnTo>
                    <a:lnTo>
                      <a:pt x="167" y="298"/>
                    </a:lnTo>
                    <a:lnTo>
                      <a:pt x="167" y="298"/>
                    </a:lnTo>
                    <a:lnTo>
                      <a:pt x="163" y="298"/>
                    </a:lnTo>
                    <a:lnTo>
                      <a:pt x="159" y="294"/>
                    </a:lnTo>
                    <a:lnTo>
                      <a:pt x="151" y="286"/>
                    </a:lnTo>
                    <a:lnTo>
                      <a:pt x="143" y="277"/>
                    </a:lnTo>
                    <a:lnTo>
                      <a:pt x="143" y="273"/>
                    </a:lnTo>
                    <a:lnTo>
                      <a:pt x="139" y="265"/>
                    </a:lnTo>
                    <a:lnTo>
                      <a:pt x="139" y="265"/>
                    </a:lnTo>
                    <a:lnTo>
                      <a:pt x="127" y="241"/>
                    </a:lnTo>
                    <a:lnTo>
                      <a:pt x="127" y="241"/>
                    </a:lnTo>
                    <a:lnTo>
                      <a:pt x="122" y="216"/>
                    </a:lnTo>
                    <a:lnTo>
                      <a:pt x="122" y="216"/>
                    </a:lnTo>
                    <a:lnTo>
                      <a:pt x="127" y="188"/>
                    </a:lnTo>
                    <a:lnTo>
                      <a:pt x="127" y="188"/>
                    </a:lnTo>
                    <a:lnTo>
                      <a:pt x="131" y="159"/>
                    </a:lnTo>
                    <a:lnTo>
                      <a:pt x="131" y="159"/>
                    </a:lnTo>
                    <a:lnTo>
                      <a:pt x="139" y="135"/>
                    </a:lnTo>
                    <a:lnTo>
                      <a:pt x="139" y="135"/>
                    </a:lnTo>
                    <a:lnTo>
                      <a:pt x="151" y="114"/>
                    </a:lnTo>
                    <a:lnTo>
                      <a:pt x="151" y="114"/>
                    </a:lnTo>
                    <a:lnTo>
                      <a:pt x="159" y="106"/>
                    </a:lnTo>
                    <a:lnTo>
                      <a:pt x="159" y="106"/>
                    </a:lnTo>
                    <a:lnTo>
                      <a:pt x="167" y="98"/>
                    </a:lnTo>
                    <a:lnTo>
                      <a:pt x="176" y="94"/>
                    </a:lnTo>
                    <a:lnTo>
                      <a:pt x="180" y="90"/>
                    </a:lnTo>
                    <a:lnTo>
                      <a:pt x="180" y="90"/>
                    </a:lnTo>
                    <a:lnTo>
                      <a:pt x="184" y="90"/>
                    </a:lnTo>
                    <a:lnTo>
                      <a:pt x="184" y="94"/>
                    </a:lnTo>
                    <a:lnTo>
                      <a:pt x="184" y="94"/>
                    </a:lnTo>
                    <a:lnTo>
                      <a:pt x="184" y="98"/>
                    </a:lnTo>
                    <a:lnTo>
                      <a:pt x="180" y="102"/>
                    </a:lnTo>
                    <a:lnTo>
                      <a:pt x="180" y="102"/>
                    </a:lnTo>
                    <a:lnTo>
                      <a:pt x="180" y="106"/>
                    </a:lnTo>
                    <a:lnTo>
                      <a:pt x="176" y="106"/>
                    </a:lnTo>
                    <a:lnTo>
                      <a:pt x="176" y="102"/>
                    </a:lnTo>
                    <a:lnTo>
                      <a:pt x="176" y="102"/>
                    </a:lnTo>
                    <a:lnTo>
                      <a:pt x="176" y="98"/>
                    </a:lnTo>
                    <a:lnTo>
                      <a:pt x="176" y="102"/>
                    </a:lnTo>
                    <a:lnTo>
                      <a:pt x="180" y="94"/>
                    </a:lnTo>
                    <a:lnTo>
                      <a:pt x="180" y="94"/>
                    </a:lnTo>
                    <a:lnTo>
                      <a:pt x="180" y="94"/>
                    </a:lnTo>
                    <a:lnTo>
                      <a:pt x="180" y="94"/>
                    </a:lnTo>
                    <a:lnTo>
                      <a:pt x="180" y="94"/>
                    </a:lnTo>
                    <a:lnTo>
                      <a:pt x="180" y="94"/>
                    </a:lnTo>
                    <a:lnTo>
                      <a:pt x="176" y="98"/>
                    </a:lnTo>
                    <a:lnTo>
                      <a:pt x="171" y="102"/>
                    </a:lnTo>
                    <a:lnTo>
                      <a:pt x="163" y="110"/>
                    </a:lnTo>
                    <a:lnTo>
                      <a:pt x="163" y="106"/>
                    </a:lnTo>
                    <a:lnTo>
                      <a:pt x="155" y="118"/>
                    </a:lnTo>
                    <a:lnTo>
                      <a:pt x="155" y="114"/>
                    </a:lnTo>
                    <a:lnTo>
                      <a:pt x="143" y="139"/>
                    </a:lnTo>
                    <a:lnTo>
                      <a:pt x="143" y="135"/>
                    </a:lnTo>
                    <a:lnTo>
                      <a:pt x="135" y="163"/>
                    </a:lnTo>
                    <a:lnTo>
                      <a:pt x="135" y="163"/>
                    </a:lnTo>
                    <a:lnTo>
                      <a:pt x="131" y="188"/>
                    </a:lnTo>
                    <a:lnTo>
                      <a:pt x="131" y="188"/>
                    </a:lnTo>
                    <a:lnTo>
                      <a:pt x="127" y="216"/>
                    </a:lnTo>
                    <a:lnTo>
                      <a:pt x="127" y="216"/>
                    </a:lnTo>
                    <a:lnTo>
                      <a:pt x="131" y="241"/>
                    </a:lnTo>
                    <a:lnTo>
                      <a:pt x="131" y="241"/>
                    </a:lnTo>
                    <a:lnTo>
                      <a:pt x="143" y="265"/>
                    </a:lnTo>
                    <a:lnTo>
                      <a:pt x="139" y="265"/>
                    </a:lnTo>
                    <a:lnTo>
                      <a:pt x="147" y="273"/>
                    </a:lnTo>
                    <a:lnTo>
                      <a:pt x="147" y="273"/>
                    </a:lnTo>
                    <a:lnTo>
                      <a:pt x="155" y="281"/>
                    </a:lnTo>
                    <a:lnTo>
                      <a:pt x="163" y="290"/>
                    </a:lnTo>
                    <a:lnTo>
                      <a:pt x="167" y="294"/>
                    </a:lnTo>
                    <a:lnTo>
                      <a:pt x="171" y="298"/>
                    </a:lnTo>
                    <a:lnTo>
                      <a:pt x="167" y="298"/>
                    </a:lnTo>
                    <a:lnTo>
                      <a:pt x="171" y="298"/>
                    </a:lnTo>
                    <a:lnTo>
                      <a:pt x="167" y="298"/>
                    </a:lnTo>
                    <a:lnTo>
                      <a:pt x="167" y="298"/>
                    </a:lnTo>
                    <a:lnTo>
                      <a:pt x="167" y="298"/>
                    </a:lnTo>
                    <a:lnTo>
                      <a:pt x="167" y="294"/>
                    </a:lnTo>
                    <a:lnTo>
                      <a:pt x="159" y="281"/>
                    </a:lnTo>
                    <a:lnTo>
                      <a:pt x="147" y="261"/>
                    </a:lnTo>
                    <a:lnTo>
                      <a:pt x="147" y="261"/>
                    </a:lnTo>
                    <a:lnTo>
                      <a:pt x="139" y="237"/>
                    </a:lnTo>
                    <a:lnTo>
                      <a:pt x="139" y="237"/>
                    </a:lnTo>
                    <a:lnTo>
                      <a:pt x="139" y="212"/>
                    </a:lnTo>
                    <a:lnTo>
                      <a:pt x="139" y="212"/>
                    </a:lnTo>
                    <a:lnTo>
                      <a:pt x="139" y="188"/>
                    </a:lnTo>
                    <a:lnTo>
                      <a:pt x="143" y="163"/>
                    </a:lnTo>
                    <a:lnTo>
                      <a:pt x="143" y="163"/>
                    </a:lnTo>
                    <a:lnTo>
                      <a:pt x="151" y="139"/>
                    </a:lnTo>
                    <a:lnTo>
                      <a:pt x="159" y="118"/>
                    </a:lnTo>
                    <a:lnTo>
                      <a:pt x="163" y="118"/>
                    </a:lnTo>
                    <a:lnTo>
                      <a:pt x="176" y="102"/>
                    </a:lnTo>
                    <a:lnTo>
                      <a:pt x="176" y="106"/>
                    </a:lnTo>
                    <a:close/>
                    <a:moveTo>
                      <a:pt x="388" y="24"/>
                    </a:moveTo>
                    <a:lnTo>
                      <a:pt x="400" y="37"/>
                    </a:lnTo>
                    <a:lnTo>
                      <a:pt x="412" y="53"/>
                    </a:lnTo>
                    <a:lnTo>
                      <a:pt x="425" y="73"/>
                    </a:lnTo>
                    <a:lnTo>
                      <a:pt x="433" y="90"/>
                    </a:lnTo>
                    <a:lnTo>
                      <a:pt x="445" y="135"/>
                    </a:lnTo>
                    <a:lnTo>
                      <a:pt x="449" y="159"/>
                    </a:lnTo>
                    <a:lnTo>
                      <a:pt x="453" y="179"/>
                    </a:lnTo>
                    <a:lnTo>
                      <a:pt x="457" y="204"/>
                    </a:lnTo>
                    <a:lnTo>
                      <a:pt x="457" y="228"/>
                    </a:lnTo>
                    <a:lnTo>
                      <a:pt x="453" y="249"/>
                    </a:lnTo>
                    <a:lnTo>
                      <a:pt x="449" y="273"/>
                    </a:lnTo>
                    <a:lnTo>
                      <a:pt x="445" y="294"/>
                    </a:lnTo>
                    <a:lnTo>
                      <a:pt x="437" y="318"/>
                    </a:lnTo>
                    <a:lnTo>
                      <a:pt x="425" y="334"/>
                    </a:lnTo>
                    <a:lnTo>
                      <a:pt x="412" y="355"/>
                    </a:lnTo>
                    <a:lnTo>
                      <a:pt x="408" y="367"/>
                    </a:lnTo>
                    <a:lnTo>
                      <a:pt x="400" y="375"/>
                    </a:lnTo>
                    <a:lnTo>
                      <a:pt x="396" y="379"/>
                    </a:lnTo>
                    <a:lnTo>
                      <a:pt x="396" y="383"/>
                    </a:lnTo>
                    <a:lnTo>
                      <a:pt x="396" y="388"/>
                    </a:lnTo>
                    <a:lnTo>
                      <a:pt x="396" y="383"/>
                    </a:lnTo>
                    <a:lnTo>
                      <a:pt x="396" y="383"/>
                    </a:lnTo>
                    <a:lnTo>
                      <a:pt x="392" y="383"/>
                    </a:lnTo>
                    <a:lnTo>
                      <a:pt x="396" y="383"/>
                    </a:lnTo>
                    <a:lnTo>
                      <a:pt x="396" y="383"/>
                    </a:lnTo>
                    <a:lnTo>
                      <a:pt x="400" y="379"/>
                    </a:lnTo>
                    <a:lnTo>
                      <a:pt x="408" y="371"/>
                    </a:lnTo>
                    <a:lnTo>
                      <a:pt x="416" y="363"/>
                    </a:lnTo>
                    <a:lnTo>
                      <a:pt x="425" y="355"/>
                    </a:lnTo>
                    <a:lnTo>
                      <a:pt x="441" y="343"/>
                    </a:lnTo>
                    <a:lnTo>
                      <a:pt x="441" y="343"/>
                    </a:lnTo>
                    <a:lnTo>
                      <a:pt x="453" y="322"/>
                    </a:lnTo>
                    <a:lnTo>
                      <a:pt x="461" y="302"/>
                    </a:lnTo>
                    <a:lnTo>
                      <a:pt x="461" y="302"/>
                    </a:lnTo>
                    <a:lnTo>
                      <a:pt x="469" y="281"/>
                    </a:lnTo>
                    <a:lnTo>
                      <a:pt x="474" y="257"/>
                    </a:lnTo>
                    <a:lnTo>
                      <a:pt x="474" y="232"/>
                    </a:lnTo>
                    <a:lnTo>
                      <a:pt x="474" y="204"/>
                    </a:lnTo>
                    <a:lnTo>
                      <a:pt x="474" y="179"/>
                    </a:lnTo>
                    <a:lnTo>
                      <a:pt x="469" y="155"/>
                    </a:lnTo>
                    <a:lnTo>
                      <a:pt x="465" y="130"/>
                    </a:lnTo>
                    <a:lnTo>
                      <a:pt x="457" y="106"/>
                    </a:lnTo>
                    <a:lnTo>
                      <a:pt x="445" y="81"/>
                    </a:lnTo>
                    <a:lnTo>
                      <a:pt x="437" y="61"/>
                    </a:lnTo>
                    <a:lnTo>
                      <a:pt x="425" y="45"/>
                    </a:lnTo>
                    <a:lnTo>
                      <a:pt x="412" y="28"/>
                    </a:lnTo>
                    <a:lnTo>
                      <a:pt x="412" y="28"/>
                    </a:lnTo>
                    <a:lnTo>
                      <a:pt x="396" y="16"/>
                    </a:lnTo>
                    <a:lnTo>
                      <a:pt x="388" y="12"/>
                    </a:lnTo>
                    <a:lnTo>
                      <a:pt x="384" y="8"/>
                    </a:lnTo>
                    <a:lnTo>
                      <a:pt x="384" y="8"/>
                    </a:lnTo>
                    <a:lnTo>
                      <a:pt x="376" y="4"/>
                    </a:lnTo>
                    <a:lnTo>
                      <a:pt x="380" y="4"/>
                    </a:lnTo>
                    <a:lnTo>
                      <a:pt x="376" y="8"/>
                    </a:lnTo>
                    <a:lnTo>
                      <a:pt x="376" y="4"/>
                    </a:lnTo>
                    <a:lnTo>
                      <a:pt x="380" y="8"/>
                    </a:lnTo>
                    <a:lnTo>
                      <a:pt x="380" y="8"/>
                    </a:lnTo>
                    <a:lnTo>
                      <a:pt x="380" y="12"/>
                    </a:lnTo>
                    <a:lnTo>
                      <a:pt x="384" y="16"/>
                    </a:lnTo>
                    <a:lnTo>
                      <a:pt x="388" y="20"/>
                    </a:lnTo>
                    <a:lnTo>
                      <a:pt x="388" y="24"/>
                    </a:lnTo>
                    <a:lnTo>
                      <a:pt x="384" y="24"/>
                    </a:lnTo>
                    <a:lnTo>
                      <a:pt x="384" y="24"/>
                    </a:lnTo>
                    <a:lnTo>
                      <a:pt x="380" y="20"/>
                    </a:lnTo>
                    <a:lnTo>
                      <a:pt x="376" y="12"/>
                    </a:lnTo>
                    <a:lnTo>
                      <a:pt x="376" y="8"/>
                    </a:lnTo>
                    <a:lnTo>
                      <a:pt x="376" y="8"/>
                    </a:lnTo>
                    <a:lnTo>
                      <a:pt x="371" y="4"/>
                    </a:lnTo>
                    <a:lnTo>
                      <a:pt x="376" y="4"/>
                    </a:lnTo>
                    <a:lnTo>
                      <a:pt x="376" y="0"/>
                    </a:lnTo>
                    <a:lnTo>
                      <a:pt x="380" y="0"/>
                    </a:lnTo>
                    <a:lnTo>
                      <a:pt x="388" y="4"/>
                    </a:lnTo>
                    <a:lnTo>
                      <a:pt x="388" y="4"/>
                    </a:lnTo>
                    <a:lnTo>
                      <a:pt x="392" y="8"/>
                    </a:lnTo>
                    <a:lnTo>
                      <a:pt x="400" y="12"/>
                    </a:lnTo>
                    <a:lnTo>
                      <a:pt x="412" y="24"/>
                    </a:lnTo>
                    <a:lnTo>
                      <a:pt x="412" y="24"/>
                    </a:lnTo>
                    <a:lnTo>
                      <a:pt x="429" y="41"/>
                    </a:lnTo>
                    <a:lnTo>
                      <a:pt x="441" y="61"/>
                    </a:lnTo>
                    <a:lnTo>
                      <a:pt x="449" y="81"/>
                    </a:lnTo>
                    <a:lnTo>
                      <a:pt x="461" y="106"/>
                    </a:lnTo>
                    <a:lnTo>
                      <a:pt x="469" y="130"/>
                    </a:lnTo>
                    <a:lnTo>
                      <a:pt x="474" y="155"/>
                    </a:lnTo>
                    <a:lnTo>
                      <a:pt x="478" y="179"/>
                    </a:lnTo>
                    <a:lnTo>
                      <a:pt x="478" y="204"/>
                    </a:lnTo>
                    <a:lnTo>
                      <a:pt x="478" y="232"/>
                    </a:lnTo>
                    <a:lnTo>
                      <a:pt x="478" y="257"/>
                    </a:lnTo>
                    <a:lnTo>
                      <a:pt x="474" y="281"/>
                    </a:lnTo>
                    <a:lnTo>
                      <a:pt x="465" y="306"/>
                    </a:lnTo>
                    <a:lnTo>
                      <a:pt x="465" y="306"/>
                    </a:lnTo>
                    <a:lnTo>
                      <a:pt x="457" y="326"/>
                    </a:lnTo>
                    <a:lnTo>
                      <a:pt x="445" y="343"/>
                    </a:lnTo>
                    <a:lnTo>
                      <a:pt x="445" y="343"/>
                    </a:lnTo>
                    <a:lnTo>
                      <a:pt x="429" y="359"/>
                    </a:lnTo>
                    <a:lnTo>
                      <a:pt x="420" y="367"/>
                    </a:lnTo>
                    <a:lnTo>
                      <a:pt x="412" y="375"/>
                    </a:lnTo>
                    <a:lnTo>
                      <a:pt x="404" y="379"/>
                    </a:lnTo>
                    <a:lnTo>
                      <a:pt x="396" y="388"/>
                    </a:lnTo>
                    <a:lnTo>
                      <a:pt x="396" y="388"/>
                    </a:lnTo>
                    <a:lnTo>
                      <a:pt x="396" y="388"/>
                    </a:lnTo>
                    <a:lnTo>
                      <a:pt x="392" y="388"/>
                    </a:lnTo>
                    <a:lnTo>
                      <a:pt x="392" y="388"/>
                    </a:lnTo>
                    <a:lnTo>
                      <a:pt x="392" y="388"/>
                    </a:lnTo>
                    <a:lnTo>
                      <a:pt x="392" y="383"/>
                    </a:lnTo>
                    <a:lnTo>
                      <a:pt x="392" y="383"/>
                    </a:lnTo>
                    <a:lnTo>
                      <a:pt x="396" y="379"/>
                    </a:lnTo>
                    <a:lnTo>
                      <a:pt x="400" y="371"/>
                    </a:lnTo>
                    <a:lnTo>
                      <a:pt x="404" y="363"/>
                    </a:lnTo>
                    <a:lnTo>
                      <a:pt x="412" y="351"/>
                    </a:lnTo>
                    <a:lnTo>
                      <a:pt x="425" y="334"/>
                    </a:lnTo>
                    <a:lnTo>
                      <a:pt x="433" y="314"/>
                    </a:lnTo>
                    <a:lnTo>
                      <a:pt x="441" y="294"/>
                    </a:lnTo>
                    <a:lnTo>
                      <a:pt x="445" y="273"/>
                    </a:lnTo>
                    <a:lnTo>
                      <a:pt x="449" y="249"/>
                    </a:lnTo>
                    <a:lnTo>
                      <a:pt x="453" y="228"/>
                    </a:lnTo>
                    <a:lnTo>
                      <a:pt x="453" y="204"/>
                    </a:lnTo>
                    <a:lnTo>
                      <a:pt x="449" y="179"/>
                    </a:lnTo>
                    <a:lnTo>
                      <a:pt x="445" y="159"/>
                    </a:lnTo>
                    <a:lnTo>
                      <a:pt x="441" y="135"/>
                    </a:lnTo>
                    <a:lnTo>
                      <a:pt x="429" y="94"/>
                    </a:lnTo>
                    <a:lnTo>
                      <a:pt x="420" y="73"/>
                    </a:lnTo>
                    <a:lnTo>
                      <a:pt x="408" y="57"/>
                    </a:lnTo>
                    <a:lnTo>
                      <a:pt x="396" y="41"/>
                    </a:lnTo>
                    <a:lnTo>
                      <a:pt x="384" y="24"/>
                    </a:lnTo>
                    <a:lnTo>
                      <a:pt x="388" y="24"/>
                    </a:lnTo>
                    <a:close/>
                    <a:moveTo>
                      <a:pt x="347" y="61"/>
                    </a:moveTo>
                    <a:lnTo>
                      <a:pt x="359" y="73"/>
                    </a:lnTo>
                    <a:lnTo>
                      <a:pt x="367" y="86"/>
                    </a:lnTo>
                    <a:lnTo>
                      <a:pt x="367" y="86"/>
                    </a:lnTo>
                    <a:lnTo>
                      <a:pt x="380" y="114"/>
                    </a:lnTo>
                    <a:lnTo>
                      <a:pt x="380" y="114"/>
                    </a:lnTo>
                    <a:lnTo>
                      <a:pt x="392" y="147"/>
                    </a:lnTo>
                    <a:lnTo>
                      <a:pt x="396" y="184"/>
                    </a:lnTo>
                    <a:lnTo>
                      <a:pt x="396" y="216"/>
                    </a:lnTo>
                    <a:lnTo>
                      <a:pt x="396" y="216"/>
                    </a:lnTo>
                    <a:lnTo>
                      <a:pt x="392" y="253"/>
                    </a:lnTo>
                    <a:lnTo>
                      <a:pt x="392" y="253"/>
                    </a:lnTo>
                    <a:lnTo>
                      <a:pt x="384" y="286"/>
                    </a:lnTo>
                    <a:lnTo>
                      <a:pt x="384" y="286"/>
                    </a:lnTo>
                    <a:lnTo>
                      <a:pt x="376" y="302"/>
                    </a:lnTo>
                    <a:lnTo>
                      <a:pt x="367" y="314"/>
                    </a:lnTo>
                    <a:lnTo>
                      <a:pt x="363" y="322"/>
                    </a:lnTo>
                    <a:lnTo>
                      <a:pt x="359" y="330"/>
                    </a:lnTo>
                    <a:lnTo>
                      <a:pt x="355" y="334"/>
                    </a:lnTo>
                    <a:lnTo>
                      <a:pt x="351" y="339"/>
                    </a:lnTo>
                    <a:lnTo>
                      <a:pt x="351" y="339"/>
                    </a:lnTo>
                    <a:lnTo>
                      <a:pt x="351" y="339"/>
                    </a:lnTo>
                    <a:lnTo>
                      <a:pt x="351" y="339"/>
                    </a:lnTo>
                    <a:lnTo>
                      <a:pt x="351" y="339"/>
                    </a:lnTo>
                    <a:lnTo>
                      <a:pt x="351" y="339"/>
                    </a:lnTo>
                    <a:lnTo>
                      <a:pt x="355" y="334"/>
                    </a:lnTo>
                    <a:lnTo>
                      <a:pt x="363" y="330"/>
                    </a:lnTo>
                    <a:lnTo>
                      <a:pt x="367" y="322"/>
                    </a:lnTo>
                    <a:lnTo>
                      <a:pt x="376" y="318"/>
                    </a:lnTo>
                    <a:lnTo>
                      <a:pt x="388" y="306"/>
                    </a:lnTo>
                    <a:lnTo>
                      <a:pt x="384" y="306"/>
                    </a:lnTo>
                    <a:lnTo>
                      <a:pt x="396" y="290"/>
                    </a:lnTo>
                    <a:lnTo>
                      <a:pt x="400" y="277"/>
                    </a:lnTo>
                    <a:lnTo>
                      <a:pt x="408" y="257"/>
                    </a:lnTo>
                    <a:lnTo>
                      <a:pt x="412" y="241"/>
                    </a:lnTo>
                    <a:lnTo>
                      <a:pt x="412" y="224"/>
                    </a:lnTo>
                    <a:lnTo>
                      <a:pt x="412" y="204"/>
                    </a:lnTo>
                    <a:lnTo>
                      <a:pt x="412" y="184"/>
                    </a:lnTo>
                    <a:lnTo>
                      <a:pt x="404" y="147"/>
                    </a:lnTo>
                    <a:lnTo>
                      <a:pt x="404" y="147"/>
                    </a:lnTo>
                    <a:lnTo>
                      <a:pt x="392" y="110"/>
                    </a:lnTo>
                    <a:lnTo>
                      <a:pt x="384" y="98"/>
                    </a:lnTo>
                    <a:lnTo>
                      <a:pt x="376" y="81"/>
                    </a:lnTo>
                    <a:lnTo>
                      <a:pt x="363" y="69"/>
                    </a:lnTo>
                    <a:lnTo>
                      <a:pt x="363" y="69"/>
                    </a:lnTo>
                    <a:lnTo>
                      <a:pt x="351" y="61"/>
                    </a:lnTo>
                    <a:lnTo>
                      <a:pt x="351" y="61"/>
                    </a:lnTo>
                    <a:lnTo>
                      <a:pt x="343" y="57"/>
                    </a:lnTo>
                    <a:lnTo>
                      <a:pt x="343" y="57"/>
                    </a:lnTo>
                    <a:lnTo>
                      <a:pt x="339" y="53"/>
                    </a:lnTo>
                    <a:lnTo>
                      <a:pt x="339" y="53"/>
                    </a:lnTo>
                    <a:lnTo>
                      <a:pt x="335" y="53"/>
                    </a:lnTo>
                    <a:lnTo>
                      <a:pt x="339" y="53"/>
                    </a:lnTo>
                    <a:lnTo>
                      <a:pt x="339" y="53"/>
                    </a:lnTo>
                    <a:lnTo>
                      <a:pt x="339" y="53"/>
                    </a:lnTo>
                    <a:lnTo>
                      <a:pt x="339" y="57"/>
                    </a:lnTo>
                    <a:lnTo>
                      <a:pt x="343" y="61"/>
                    </a:lnTo>
                    <a:lnTo>
                      <a:pt x="343" y="57"/>
                    </a:lnTo>
                    <a:lnTo>
                      <a:pt x="347" y="61"/>
                    </a:lnTo>
                    <a:lnTo>
                      <a:pt x="347" y="61"/>
                    </a:lnTo>
                    <a:lnTo>
                      <a:pt x="347" y="61"/>
                    </a:lnTo>
                    <a:lnTo>
                      <a:pt x="347" y="65"/>
                    </a:lnTo>
                    <a:lnTo>
                      <a:pt x="343" y="65"/>
                    </a:lnTo>
                    <a:lnTo>
                      <a:pt x="343" y="65"/>
                    </a:lnTo>
                    <a:lnTo>
                      <a:pt x="339" y="61"/>
                    </a:lnTo>
                    <a:lnTo>
                      <a:pt x="339" y="61"/>
                    </a:lnTo>
                    <a:lnTo>
                      <a:pt x="339" y="57"/>
                    </a:lnTo>
                    <a:lnTo>
                      <a:pt x="335" y="53"/>
                    </a:lnTo>
                    <a:lnTo>
                      <a:pt x="335" y="53"/>
                    </a:lnTo>
                    <a:lnTo>
                      <a:pt x="335" y="53"/>
                    </a:lnTo>
                    <a:lnTo>
                      <a:pt x="335" y="49"/>
                    </a:lnTo>
                    <a:lnTo>
                      <a:pt x="335" y="49"/>
                    </a:lnTo>
                    <a:lnTo>
                      <a:pt x="339" y="49"/>
                    </a:lnTo>
                    <a:lnTo>
                      <a:pt x="339" y="49"/>
                    </a:lnTo>
                    <a:lnTo>
                      <a:pt x="347" y="53"/>
                    </a:lnTo>
                    <a:lnTo>
                      <a:pt x="347" y="53"/>
                    </a:lnTo>
                    <a:lnTo>
                      <a:pt x="355" y="57"/>
                    </a:lnTo>
                    <a:lnTo>
                      <a:pt x="355" y="57"/>
                    </a:lnTo>
                    <a:lnTo>
                      <a:pt x="367" y="69"/>
                    </a:lnTo>
                    <a:lnTo>
                      <a:pt x="367" y="69"/>
                    </a:lnTo>
                    <a:lnTo>
                      <a:pt x="376" y="81"/>
                    </a:lnTo>
                    <a:lnTo>
                      <a:pt x="388" y="94"/>
                    </a:lnTo>
                    <a:lnTo>
                      <a:pt x="396" y="110"/>
                    </a:lnTo>
                    <a:lnTo>
                      <a:pt x="408" y="147"/>
                    </a:lnTo>
                    <a:lnTo>
                      <a:pt x="408" y="147"/>
                    </a:lnTo>
                    <a:lnTo>
                      <a:pt x="416" y="184"/>
                    </a:lnTo>
                    <a:lnTo>
                      <a:pt x="416" y="204"/>
                    </a:lnTo>
                    <a:lnTo>
                      <a:pt x="416" y="224"/>
                    </a:lnTo>
                    <a:lnTo>
                      <a:pt x="416" y="241"/>
                    </a:lnTo>
                    <a:lnTo>
                      <a:pt x="412" y="261"/>
                    </a:lnTo>
                    <a:lnTo>
                      <a:pt x="404" y="277"/>
                    </a:lnTo>
                    <a:lnTo>
                      <a:pt x="400" y="294"/>
                    </a:lnTo>
                    <a:lnTo>
                      <a:pt x="388" y="306"/>
                    </a:lnTo>
                    <a:lnTo>
                      <a:pt x="388" y="306"/>
                    </a:lnTo>
                    <a:lnTo>
                      <a:pt x="376" y="318"/>
                    </a:lnTo>
                    <a:lnTo>
                      <a:pt x="371" y="326"/>
                    </a:lnTo>
                    <a:lnTo>
                      <a:pt x="363" y="330"/>
                    </a:lnTo>
                    <a:lnTo>
                      <a:pt x="359" y="339"/>
                    </a:lnTo>
                    <a:lnTo>
                      <a:pt x="355" y="343"/>
                    </a:lnTo>
                    <a:lnTo>
                      <a:pt x="355" y="343"/>
                    </a:lnTo>
                    <a:lnTo>
                      <a:pt x="351" y="343"/>
                    </a:lnTo>
                    <a:lnTo>
                      <a:pt x="347" y="343"/>
                    </a:lnTo>
                    <a:lnTo>
                      <a:pt x="347" y="339"/>
                    </a:lnTo>
                    <a:lnTo>
                      <a:pt x="351" y="334"/>
                    </a:lnTo>
                    <a:lnTo>
                      <a:pt x="351" y="334"/>
                    </a:lnTo>
                    <a:lnTo>
                      <a:pt x="351" y="330"/>
                    </a:lnTo>
                    <a:lnTo>
                      <a:pt x="355" y="326"/>
                    </a:lnTo>
                    <a:lnTo>
                      <a:pt x="359" y="322"/>
                    </a:lnTo>
                    <a:lnTo>
                      <a:pt x="363" y="314"/>
                    </a:lnTo>
                    <a:lnTo>
                      <a:pt x="371" y="298"/>
                    </a:lnTo>
                    <a:lnTo>
                      <a:pt x="380" y="286"/>
                    </a:lnTo>
                    <a:lnTo>
                      <a:pt x="380" y="286"/>
                    </a:lnTo>
                    <a:lnTo>
                      <a:pt x="388" y="253"/>
                    </a:lnTo>
                    <a:lnTo>
                      <a:pt x="388" y="253"/>
                    </a:lnTo>
                    <a:lnTo>
                      <a:pt x="392" y="216"/>
                    </a:lnTo>
                    <a:lnTo>
                      <a:pt x="392" y="216"/>
                    </a:lnTo>
                    <a:lnTo>
                      <a:pt x="392" y="184"/>
                    </a:lnTo>
                    <a:lnTo>
                      <a:pt x="388" y="147"/>
                    </a:lnTo>
                    <a:lnTo>
                      <a:pt x="376" y="118"/>
                    </a:lnTo>
                    <a:lnTo>
                      <a:pt x="376" y="118"/>
                    </a:lnTo>
                    <a:lnTo>
                      <a:pt x="363" y="90"/>
                    </a:lnTo>
                    <a:lnTo>
                      <a:pt x="363" y="90"/>
                    </a:lnTo>
                    <a:lnTo>
                      <a:pt x="355" y="77"/>
                    </a:lnTo>
                    <a:lnTo>
                      <a:pt x="347" y="65"/>
                    </a:lnTo>
                    <a:lnTo>
                      <a:pt x="347" y="61"/>
                    </a:lnTo>
                    <a:close/>
                    <a:moveTo>
                      <a:pt x="310" y="98"/>
                    </a:moveTo>
                    <a:lnTo>
                      <a:pt x="322" y="114"/>
                    </a:lnTo>
                    <a:lnTo>
                      <a:pt x="322" y="114"/>
                    </a:lnTo>
                    <a:lnTo>
                      <a:pt x="331" y="139"/>
                    </a:lnTo>
                    <a:lnTo>
                      <a:pt x="339" y="159"/>
                    </a:lnTo>
                    <a:lnTo>
                      <a:pt x="339" y="159"/>
                    </a:lnTo>
                    <a:lnTo>
                      <a:pt x="343" y="184"/>
                    </a:lnTo>
                    <a:lnTo>
                      <a:pt x="343" y="212"/>
                    </a:lnTo>
                    <a:lnTo>
                      <a:pt x="343" y="212"/>
                    </a:lnTo>
                    <a:lnTo>
                      <a:pt x="343" y="237"/>
                    </a:lnTo>
                    <a:lnTo>
                      <a:pt x="343" y="237"/>
                    </a:lnTo>
                    <a:lnTo>
                      <a:pt x="335" y="257"/>
                    </a:lnTo>
                    <a:lnTo>
                      <a:pt x="335" y="257"/>
                    </a:lnTo>
                    <a:lnTo>
                      <a:pt x="322" y="277"/>
                    </a:lnTo>
                    <a:lnTo>
                      <a:pt x="314" y="290"/>
                    </a:lnTo>
                    <a:lnTo>
                      <a:pt x="310" y="294"/>
                    </a:lnTo>
                    <a:lnTo>
                      <a:pt x="310" y="294"/>
                    </a:lnTo>
                    <a:lnTo>
                      <a:pt x="310" y="298"/>
                    </a:lnTo>
                    <a:lnTo>
                      <a:pt x="310" y="294"/>
                    </a:lnTo>
                    <a:lnTo>
                      <a:pt x="310" y="294"/>
                    </a:lnTo>
                    <a:lnTo>
                      <a:pt x="310" y="294"/>
                    </a:lnTo>
                    <a:lnTo>
                      <a:pt x="314" y="290"/>
                    </a:lnTo>
                    <a:lnTo>
                      <a:pt x="318" y="286"/>
                    </a:lnTo>
                    <a:lnTo>
                      <a:pt x="322" y="281"/>
                    </a:lnTo>
                    <a:lnTo>
                      <a:pt x="327" y="281"/>
                    </a:lnTo>
                    <a:lnTo>
                      <a:pt x="327" y="281"/>
                    </a:lnTo>
                    <a:lnTo>
                      <a:pt x="335" y="273"/>
                    </a:lnTo>
                    <a:lnTo>
                      <a:pt x="335" y="273"/>
                    </a:lnTo>
                    <a:lnTo>
                      <a:pt x="343" y="261"/>
                    </a:lnTo>
                    <a:lnTo>
                      <a:pt x="343" y="265"/>
                    </a:lnTo>
                    <a:lnTo>
                      <a:pt x="351" y="241"/>
                    </a:lnTo>
                    <a:lnTo>
                      <a:pt x="351" y="241"/>
                    </a:lnTo>
                    <a:lnTo>
                      <a:pt x="355" y="212"/>
                    </a:lnTo>
                    <a:lnTo>
                      <a:pt x="355" y="212"/>
                    </a:lnTo>
                    <a:lnTo>
                      <a:pt x="355" y="188"/>
                    </a:lnTo>
                    <a:lnTo>
                      <a:pt x="355" y="188"/>
                    </a:lnTo>
                    <a:lnTo>
                      <a:pt x="347" y="159"/>
                    </a:lnTo>
                    <a:lnTo>
                      <a:pt x="347" y="159"/>
                    </a:lnTo>
                    <a:lnTo>
                      <a:pt x="339" y="135"/>
                    </a:lnTo>
                    <a:lnTo>
                      <a:pt x="339" y="135"/>
                    </a:lnTo>
                    <a:lnTo>
                      <a:pt x="327" y="110"/>
                    </a:lnTo>
                    <a:lnTo>
                      <a:pt x="327" y="110"/>
                    </a:lnTo>
                    <a:lnTo>
                      <a:pt x="318" y="102"/>
                    </a:lnTo>
                    <a:lnTo>
                      <a:pt x="322" y="102"/>
                    </a:lnTo>
                    <a:lnTo>
                      <a:pt x="314" y="98"/>
                    </a:lnTo>
                    <a:lnTo>
                      <a:pt x="314" y="98"/>
                    </a:lnTo>
                    <a:lnTo>
                      <a:pt x="306" y="94"/>
                    </a:lnTo>
                    <a:lnTo>
                      <a:pt x="306" y="94"/>
                    </a:lnTo>
                    <a:lnTo>
                      <a:pt x="302" y="94"/>
                    </a:lnTo>
                    <a:lnTo>
                      <a:pt x="302" y="94"/>
                    </a:lnTo>
                    <a:lnTo>
                      <a:pt x="302" y="94"/>
                    </a:lnTo>
                    <a:lnTo>
                      <a:pt x="302" y="90"/>
                    </a:lnTo>
                    <a:lnTo>
                      <a:pt x="302" y="94"/>
                    </a:lnTo>
                    <a:lnTo>
                      <a:pt x="302" y="90"/>
                    </a:lnTo>
                    <a:lnTo>
                      <a:pt x="306" y="98"/>
                    </a:lnTo>
                    <a:lnTo>
                      <a:pt x="306" y="98"/>
                    </a:lnTo>
                    <a:lnTo>
                      <a:pt x="306" y="98"/>
                    </a:lnTo>
                    <a:lnTo>
                      <a:pt x="310" y="98"/>
                    </a:lnTo>
                    <a:lnTo>
                      <a:pt x="306" y="102"/>
                    </a:lnTo>
                    <a:lnTo>
                      <a:pt x="306" y="102"/>
                    </a:lnTo>
                    <a:lnTo>
                      <a:pt x="302" y="98"/>
                    </a:lnTo>
                    <a:lnTo>
                      <a:pt x="302" y="98"/>
                    </a:lnTo>
                    <a:lnTo>
                      <a:pt x="298" y="94"/>
                    </a:lnTo>
                    <a:lnTo>
                      <a:pt x="298" y="94"/>
                    </a:lnTo>
                    <a:lnTo>
                      <a:pt x="298" y="90"/>
                    </a:lnTo>
                    <a:lnTo>
                      <a:pt x="298" y="90"/>
                    </a:lnTo>
                    <a:lnTo>
                      <a:pt x="302" y="90"/>
                    </a:lnTo>
                    <a:lnTo>
                      <a:pt x="302" y="90"/>
                    </a:lnTo>
                    <a:lnTo>
                      <a:pt x="306" y="90"/>
                    </a:lnTo>
                    <a:lnTo>
                      <a:pt x="306" y="90"/>
                    </a:lnTo>
                    <a:lnTo>
                      <a:pt x="314" y="94"/>
                    </a:lnTo>
                    <a:lnTo>
                      <a:pt x="314" y="94"/>
                    </a:lnTo>
                    <a:lnTo>
                      <a:pt x="322" y="102"/>
                    </a:lnTo>
                    <a:lnTo>
                      <a:pt x="322" y="102"/>
                    </a:lnTo>
                    <a:lnTo>
                      <a:pt x="331" y="110"/>
                    </a:lnTo>
                    <a:lnTo>
                      <a:pt x="331" y="110"/>
                    </a:lnTo>
                    <a:lnTo>
                      <a:pt x="343" y="130"/>
                    </a:lnTo>
                    <a:lnTo>
                      <a:pt x="343" y="130"/>
                    </a:lnTo>
                    <a:lnTo>
                      <a:pt x="351" y="155"/>
                    </a:lnTo>
                    <a:lnTo>
                      <a:pt x="351" y="159"/>
                    </a:lnTo>
                    <a:lnTo>
                      <a:pt x="359" y="184"/>
                    </a:lnTo>
                    <a:lnTo>
                      <a:pt x="359" y="184"/>
                    </a:lnTo>
                    <a:lnTo>
                      <a:pt x="359" y="212"/>
                    </a:lnTo>
                    <a:lnTo>
                      <a:pt x="359" y="216"/>
                    </a:lnTo>
                    <a:lnTo>
                      <a:pt x="355" y="241"/>
                    </a:lnTo>
                    <a:lnTo>
                      <a:pt x="355" y="241"/>
                    </a:lnTo>
                    <a:lnTo>
                      <a:pt x="347" y="265"/>
                    </a:lnTo>
                    <a:lnTo>
                      <a:pt x="347" y="265"/>
                    </a:lnTo>
                    <a:lnTo>
                      <a:pt x="339" y="273"/>
                    </a:lnTo>
                    <a:lnTo>
                      <a:pt x="339" y="277"/>
                    </a:lnTo>
                    <a:lnTo>
                      <a:pt x="331" y="286"/>
                    </a:lnTo>
                    <a:lnTo>
                      <a:pt x="331" y="286"/>
                    </a:lnTo>
                    <a:lnTo>
                      <a:pt x="327" y="286"/>
                    </a:lnTo>
                    <a:lnTo>
                      <a:pt x="322" y="290"/>
                    </a:lnTo>
                    <a:lnTo>
                      <a:pt x="314" y="294"/>
                    </a:lnTo>
                    <a:lnTo>
                      <a:pt x="314" y="298"/>
                    </a:lnTo>
                    <a:lnTo>
                      <a:pt x="314" y="298"/>
                    </a:lnTo>
                    <a:lnTo>
                      <a:pt x="310" y="298"/>
                    </a:lnTo>
                    <a:lnTo>
                      <a:pt x="310" y="298"/>
                    </a:lnTo>
                    <a:lnTo>
                      <a:pt x="306" y="294"/>
                    </a:lnTo>
                    <a:lnTo>
                      <a:pt x="310" y="294"/>
                    </a:lnTo>
                    <a:lnTo>
                      <a:pt x="310" y="294"/>
                    </a:lnTo>
                    <a:lnTo>
                      <a:pt x="314" y="286"/>
                    </a:lnTo>
                    <a:lnTo>
                      <a:pt x="318" y="277"/>
                    </a:lnTo>
                    <a:lnTo>
                      <a:pt x="331" y="257"/>
                    </a:lnTo>
                    <a:lnTo>
                      <a:pt x="331" y="257"/>
                    </a:lnTo>
                    <a:lnTo>
                      <a:pt x="339" y="232"/>
                    </a:lnTo>
                    <a:lnTo>
                      <a:pt x="339" y="237"/>
                    </a:lnTo>
                    <a:lnTo>
                      <a:pt x="339" y="212"/>
                    </a:lnTo>
                    <a:lnTo>
                      <a:pt x="339" y="212"/>
                    </a:lnTo>
                    <a:lnTo>
                      <a:pt x="339" y="188"/>
                    </a:lnTo>
                    <a:lnTo>
                      <a:pt x="335" y="163"/>
                    </a:lnTo>
                    <a:lnTo>
                      <a:pt x="335" y="163"/>
                    </a:lnTo>
                    <a:lnTo>
                      <a:pt x="327" y="139"/>
                    </a:lnTo>
                    <a:lnTo>
                      <a:pt x="318" y="118"/>
                    </a:lnTo>
                    <a:lnTo>
                      <a:pt x="318" y="118"/>
                    </a:lnTo>
                    <a:lnTo>
                      <a:pt x="306" y="102"/>
                    </a:lnTo>
                    <a:lnTo>
                      <a:pt x="310" y="98"/>
                    </a:lnTo>
                    <a:close/>
                  </a:path>
                </a:pathLst>
              </a:custGeom>
              <a:solidFill>
                <a:srgbClr val="000000"/>
              </a:solidFill>
              <a:ln w="0">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zh-TW" altLang="en-US" sz="1350"/>
              </a:p>
            </p:txBody>
          </p:sp>
          <p:sp>
            <p:nvSpPr>
              <p:cNvPr id="14" name="Freeform 84"/>
              <p:cNvSpPr>
                <a:spLocks noEditPoints="1"/>
              </p:cNvSpPr>
              <p:nvPr/>
            </p:nvSpPr>
            <p:spPr bwMode="auto">
              <a:xfrm>
                <a:off x="7300302" y="4184650"/>
                <a:ext cx="758825" cy="622300"/>
              </a:xfrm>
              <a:custGeom>
                <a:avLst/>
                <a:gdLst>
                  <a:gd name="T0" fmla="*/ 37 w 478"/>
                  <a:gd name="T1" fmla="*/ 277 h 392"/>
                  <a:gd name="T2" fmla="*/ 90 w 478"/>
                  <a:gd name="T3" fmla="*/ 392 h 392"/>
                  <a:gd name="T4" fmla="*/ 24 w 478"/>
                  <a:gd name="T5" fmla="*/ 330 h 392"/>
                  <a:gd name="T6" fmla="*/ 53 w 478"/>
                  <a:gd name="T7" fmla="*/ 45 h 392"/>
                  <a:gd name="T8" fmla="*/ 106 w 478"/>
                  <a:gd name="T9" fmla="*/ 12 h 392"/>
                  <a:gd name="T10" fmla="*/ 106 w 478"/>
                  <a:gd name="T11" fmla="*/ 8 h 392"/>
                  <a:gd name="T12" fmla="*/ 33 w 478"/>
                  <a:gd name="T13" fmla="*/ 90 h 392"/>
                  <a:gd name="T14" fmla="*/ 41 w 478"/>
                  <a:gd name="T15" fmla="*/ 347 h 392"/>
                  <a:gd name="T16" fmla="*/ 86 w 478"/>
                  <a:gd name="T17" fmla="*/ 388 h 392"/>
                  <a:gd name="T18" fmla="*/ 24 w 478"/>
                  <a:gd name="T19" fmla="*/ 208 h 392"/>
                  <a:gd name="T20" fmla="*/ 139 w 478"/>
                  <a:gd name="T21" fmla="*/ 69 h 392"/>
                  <a:gd name="T22" fmla="*/ 102 w 478"/>
                  <a:gd name="T23" fmla="*/ 290 h 392"/>
                  <a:gd name="T24" fmla="*/ 127 w 478"/>
                  <a:gd name="T25" fmla="*/ 347 h 392"/>
                  <a:gd name="T26" fmla="*/ 69 w 478"/>
                  <a:gd name="T27" fmla="*/ 245 h 392"/>
                  <a:gd name="T28" fmla="*/ 139 w 478"/>
                  <a:gd name="T29" fmla="*/ 57 h 392"/>
                  <a:gd name="T30" fmla="*/ 139 w 478"/>
                  <a:gd name="T31" fmla="*/ 69 h 392"/>
                  <a:gd name="T32" fmla="*/ 147 w 478"/>
                  <a:gd name="T33" fmla="*/ 57 h 392"/>
                  <a:gd name="T34" fmla="*/ 69 w 478"/>
                  <a:gd name="T35" fmla="*/ 188 h 392"/>
                  <a:gd name="T36" fmla="*/ 118 w 478"/>
                  <a:gd name="T37" fmla="*/ 334 h 392"/>
                  <a:gd name="T38" fmla="*/ 114 w 478"/>
                  <a:gd name="T39" fmla="*/ 318 h 392"/>
                  <a:gd name="T40" fmla="*/ 114 w 478"/>
                  <a:gd name="T41" fmla="*/ 90 h 392"/>
                  <a:gd name="T42" fmla="*/ 143 w 478"/>
                  <a:gd name="T43" fmla="*/ 188 h 392"/>
                  <a:gd name="T44" fmla="*/ 171 w 478"/>
                  <a:gd name="T45" fmla="*/ 302 h 392"/>
                  <a:gd name="T46" fmla="*/ 127 w 478"/>
                  <a:gd name="T47" fmla="*/ 241 h 392"/>
                  <a:gd name="T48" fmla="*/ 159 w 478"/>
                  <a:gd name="T49" fmla="*/ 106 h 392"/>
                  <a:gd name="T50" fmla="*/ 176 w 478"/>
                  <a:gd name="T51" fmla="*/ 106 h 392"/>
                  <a:gd name="T52" fmla="*/ 176 w 478"/>
                  <a:gd name="T53" fmla="*/ 98 h 392"/>
                  <a:gd name="T54" fmla="*/ 127 w 478"/>
                  <a:gd name="T55" fmla="*/ 216 h 392"/>
                  <a:gd name="T56" fmla="*/ 167 w 478"/>
                  <a:gd name="T57" fmla="*/ 298 h 392"/>
                  <a:gd name="T58" fmla="*/ 139 w 478"/>
                  <a:gd name="T59" fmla="*/ 212 h 392"/>
                  <a:gd name="T60" fmla="*/ 400 w 478"/>
                  <a:gd name="T61" fmla="*/ 37 h 392"/>
                  <a:gd name="T62" fmla="*/ 437 w 478"/>
                  <a:gd name="T63" fmla="*/ 318 h 392"/>
                  <a:gd name="T64" fmla="*/ 396 w 478"/>
                  <a:gd name="T65" fmla="*/ 383 h 392"/>
                  <a:gd name="T66" fmla="*/ 474 w 478"/>
                  <a:gd name="T67" fmla="*/ 232 h 392"/>
                  <a:gd name="T68" fmla="*/ 388 w 478"/>
                  <a:gd name="T69" fmla="*/ 12 h 392"/>
                  <a:gd name="T70" fmla="*/ 388 w 478"/>
                  <a:gd name="T71" fmla="*/ 24 h 392"/>
                  <a:gd name="T72" fmla="*/ 388 w 478"/>
                  <a:gd name="T73" fmla="*/ 4 h 392"/>
                  <a:gd name="T74" fmla="*/ 478 w 478"/>
                  <a:gd name="T75" fmla="*/ 179 h 392"/>
                  <a:gd name="T76" fmla="*/ 412 w 478"/>
                  <a:gd name="T77" fmla="*/ 375 h 392"/>
                  <a:gd name="T78" fmla="*/ 404 w 478"/>
                  <a:gd name="T79" fmla="*/ 363 h 392"/>
                  <a:gd name="T80" fmla="*/ 429 w 478"/>
                  <a:gd name="T81" fmla="*/ 94 h 392"/>
                  <a:gd name="T82" fmla="*/ 380 w 478"/>
                  <a:gd name="T83" fmla="*/ 114 h 392"/>
                  <a:gd name="T84" fmla="*/ 363 w 478"/>
                  <a:gd name="T85" fmla="*/ 322 h 392"/>
                  <a:gd name="T86" fmla="*/ 376 w 478"/>
                  <a:gd name="T87" fmla="*/ 318 h 392"/>
                  <a:gd name="T88" fmla="*/ 392 w 478"/>
                  <a:gd name="T89" fmla="*/ 110 h 392"/>
                  <a:gd name="T90" fmla="*/ 339 w 478"/>
                  <a:gd name="T91" fmla="*/ 53 h 392"/>
                  <a:gd name="T92" fmla="*/ 343 w 478"/>
                  <a:gd name="T93" fmla="*/ 65 h 392"/>
                  <a:gd name="T94" fmla="*/ 347 w 478"/>
                  <a:gd name="T95" fmla="*/ 53 h 392"/>
                  <a:gd name="T96" fmla="*/ 416 w 478"/>
                  <a:gd name="T97" fmla="*/ 224 h 392"/>
                  <a:gd name="T98" fmla="*/ 355 w 478"/>
                  <a:gd name="T99" fmla="*/ 343 h 392"/>
                  <a:gd name="T100" fmla="*/ 380 w 478"/>
                  <a:gd name="T101" fmla="*/ 286 h 392"/>
                  <a:gd name="T102" fmla="*/ 347 w 478"/>
                  <a:gd name="T103" fmla="*/ 65 h 392"/>
                  <a:gd name="T104" fmla="*/ 343 w 478"/>
                  <a:gd name="T105" fmla="*/ 212 h 392"/>
                  <a:gd name="T106" fmla="*/ 310 w 478"/>
                  <a:gd name="T107" fmla="*/ 294 h 392"/>
                  <a:gd name="T108" fmla="*/ 355 w 478"/>
                  <a:gd name="T109" fmla="*/ 212 h 392"/>
                  <a:gd name="T110" fmla="*/ 314 w 478"/>
                  <a:gd name="T111" fmla="*/ 98 h 392"/>
                  <a:gd name="T112" fmla="*/ 306 w 478"/>
                  <a:gd name="T113" fmla="*/ 98 h 392"/>
                  <a:gd name="T114" fmla="*/ 302 w 478"/>
                  <a:gd name="T115" fmla="*/ 90 h 392"/>
                  <a:gd name="T116" fmla="*/ 351 w 478"/>
                  <a:gd name="T117" fmla="*/ 159 h 392"/>
                  <a:gd name="T118" fmla="*/ 331 w 478"/>
                  <a:gd name="T119" fmla="*/ 286 h 392"/>
                  <a:gd name="T120" fmla="*/ 318 w 478"/>
                  <a:gd name="T121" fmla="*/ 277 h 392"/>
                  <a:gd name="T122" fmla="*/ 318 w 478"/>
                  <a:gd name="T123" fmla="*/ 118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78" h="392">
                    <a:moveTo>
                      <a:pt x="98" y="28"/>
                    </a:moveTo>
                    <a:lnTo>
                      <a:pt x="86" y="45"/>
                    </a:lnTo>
                    <a:lnTo>
                      <a:pt x="73" y="61"/>
                    </a:lnTo>
                    <a:lnTo>
                      <a:pt x="61" y="77"/>
                    </a:lnTo>
                    <a:lnTo>
                      <a:pt x="53" y="98"/>
                    </a:lnTo>
                    <a:lnTo>
                      <a:pt x="41" y="139"/>
                    </a:lnTo>
                    <a:lnTo>
                      <a:pt x="37" y="159"/>
                    </a:lnTo>
                    <a:lnTo>
                      <a:pt x="33" y="184"/>
                    </a:lnTo>
                    <a:lnTo>
                      <a:pt x="29" y="208"/>
                    </a:lnTo>
                    <a:lnTo>
                      <a:pt x="29" y="228"/>
                    </a:lnTo>
                    <a:lnTo>
                      <a:pt x="33" y="253"/>
                    </a:lnTo>
                    <a:lnTo>
                      <a:pt x="37" y="277"/>
                    </a:lnTo>
                    <a:lnTo>
                      <a:pt x="41" y="298"/>
                    </a:lnTo>
                    <a:lnTo>
                      <a:pt x="49" y="318"/>
                    </a:lnTo>
                    <a:lnTo>
                      <a:pt x="57" y="339"/>
                    </a:lnTo>
                    <a:lnTo>
                      <a:pt x="69" y="359"/>
                    </a:lnTo>
                    <a:lnTo>
                      <a:pt x="78" y="367"/>
                    </a:lnTo>
                    <a:lnTo>
                      <a:pt x="82" y="375"/>
                    </a:lnTo>
                    <a:lnTo>
                      <a:pt x="86" y="383"/>
                    </a:lnTo>
                    <a:lnTo>
                      <a:pt x="90" y="388"/>
                    </a:lnTo>
                    <a:lnTo>
                      <a:pt x="90" y="388"/>
                    </a:lnTo>
                    <a:lnTo>
                      <a:pt x="90" y="388"/>
                    </a:lnTo>
                    <a:lnTo>
                      <a:pt x="90" y="392"/>
                    </a:lnTo>
                    <a:lnTo>
                      <a:pt x="90" y="392"/>
                    </a:lnTo>
                    <a:lnTo>
                      <a:pt x="90" y="392"/>
                    </a:lnTo>
                    <a:lnTo>
                      <a:pt x="86" y="392"/>
                    </a:lnTo>
                    <a:lnTo>
                      <a:pt x="82" y="392"/>
                    </a:lnTo>
                    <a:lnTo>
                      <a:pt x="82" y="392"/>
                    </a:lnTo>
                    <a:lnTo>
                      <a:pt x="78" y="383"/>
                    </a:lnTo>
                    <a:lnTo>
                      <a:pt x="69" y="379"/>
                    </a:lnTo>
                    <a:lnTo>
                      <a:pt x="61" y="371"/>
                    </a:lnTo>
                    <a:lnTo>
                      <a:pt x="53" y="363"/>
                    </a:lnTo>
                    <a:lnTo>
                      <a:pt x="41" y="347"/>
                    </a:lnTo>
                    <a:lnTo>
                      <a:pt x="37" y="347"/>
                    </a:lnTo>
                    <a:lnTo>
                      <a:pt x="24" y="330"/>
                    </a:lnTo>
                    <a:lnTo>
                      <a:pt x="24" y="330"/>
                    </a:lnTo>
                    <a:lnTo>
                      <a:pt x="16" y="310"/>
                    </a:lnTo>
                    <a:lnTo>
                      <a:pt x="8" y="286"/>
                    </a:lnTo>
                    <a:lnTo>
                      <a:pt x="4" y="261"/>
                    </a:lnTo>
                    <a:lnTo>
                      <a:pt x="0" y="237"/>
                    </a:lnTo>
                    <a:lnTo>
                      <a:pt x="0" y="212"/>
                    </a:lnTo>
                    <a:lnTo>
                      <a:pt x="4" y="184"/>
                    </a:lnTo>
                    <a:lnTo>
                      <a:pt x="8" y="159"/>
                    </a:lnTo>
                    <a:lnTo>
                      <a:pt x="12" y="135"/>
                    </a:lnTo>
                    <a:lnTo>
                      <a:pt x="20" y="110"/>
                    </a:lnTo>
                    <a:lnTo>
                      <a:pt x="29" y="86"/>
                    </a:lnTo>
                    <a:lnTo>
                      <a:pt x="41" y="65"/>
                    </a:lnTo>
                    <a:lnTo>
                      <a:pt x="53" y="45"/>
                    </a:lnTo>
                    <a:lnTo>
                      <a:pt x="69" y="33"/>
                    </a:lnTo>
                    <a:lnTo>
                      <a:pt x="69" y="28"/>
                    </a:lnTo>
                    <a:lnTo>
                      <a:pt x="82" y="16"/>
                    </a:lnTo>
                    <a:lnTo>
                      <a:pt x="90" y="12"/>
                    </a:lnTo>
                    <a:lnTo>
                      <a:pt x="98" y="8"/>
                    </a:lnTo>
                    <a:lnTo>
                      <a:pt x="98" y="8"/>
                    </a:lnTo>
                    <a:lnTo>
                      <a:pt x="102" y="4"/>
                    </a:lnTo>
                    <a:lnTo>
                      <a:pt x="106" y="4"/>
                    </a:lnTo>
                    <a:lnTo>
                      <a:pt x="106" y="8"/>
                    </a:lnTo>
                    <a:lnTo>
                      <a:pt x="110" y="8"/>
                    </a:lnTo>
                    <a:lnTo>
                      <a:pt x="110" y="12"/>
                    </a:lnTo>
                    <a:lnTo>
                      <a:pt x="106" y="12"/>
                    </a:lnTo>
                    <a:lnTo>
                      <a:pt x="106" y="20"/>
                    </a:lnTo>
                    <a:lnTo>
                      <a:pt x="102" y="24"/>
                    </a:lnTo>
                    <a:lnTo>
                      <a:pt x="98" y="28"/>
                    </a:lnTo>
                    <a:lnTo>
                      <a:pt x="98" y="28"/>
                    </a:lnTo>
                    <a:lnTo>
                      <a:pt x="94" y="28"/>
                    </a:lnTo>
                    <a:lnTo>
                      <a:pt x="94" y="28"/>
                    </a:lnTo>
                    <a:lnTo>
                      <a:pt x="94" y="24"/>
                    </a:lnTo>
                    <a:lnTo>
                      <a:pt x="98" y="20"/>
                    </a:lnTo>
                    <a:lnTo>
                      <a:pt x="102" y="16"/>
                    </a:lnTo>
                    <a:lnTo>
                      <a:pt x="106" y="12"/>
                    </a:lnTo>
                    <a:lnTo>
                      <a:pt x="106" y="12"/>
                    </a:lnTo>
                    <a:lnTo>
                      <a:pt x="106" y="8"/>
                    </a:lnTo>
                    <a:lnTo>
                      <a:pt x="106" y="12"/>
                    </a:lnTo>
                    <a:lnTo>
                      <a:pt x="102" y="8"/>
                    </a:lnTo>
                    <a:lnTo>
                      <a:pt x="106" y="8"/>
                    </a:lnTo>
                    <a:lnTo>
                      <a:pt x="98" y="12"/>
                    </a:lnTo>
                    <a:lnTo>
                      <a:pt x="98" y="12"/>
                    </a:lnTo>
                    <a:lnTo>
                      <a:pt x="94" y="16"/>
                    </a:lnTo>
                    <a:lnTo>
                      <a:pt x="86" y="20"/>
                    </a:lnTo>
                    <a:lnTo>
                      <a:pt x="69" y="33"/>
                    </a:lnTo>
                    <a:lnTo>
                      <a:pt x="69" y="33"/>
                    </a:lnTo>
                    <a:lnTo>
                      <a:pt x="57" y="49"/>
                    </a:lnTo>
                    <a:lnTo>
                      <a:pt x="45" y="65"/>
                    </a:lnTo>
                    <a:lnTo>
                      <a:pt x="33" y="90"/>
                    </a:lnTo>
                    <a:lnTo>
                      <a:pt x="24" y="110"/>
                    </a:lnTo>
                    <a:lnTo>
                      <a:pt x="16" y="135"/>
                    </a:lnTo>
                    <a:lnTo>
                      <a:pt x="12" y="159"/>
                    </a:lnTo>
                    <a:lnTo>
                      <a:pt x="8" y="184"/>
                    </a:lnTo>
                    <a:lnTo>
                      <a:pt x="4" y="212"/>
                    </a:lnTo>
                    <a:lnTo>
                      <a:pt x="4" y="237"/>
                    </a:lnTo>
                    <a:lnTo>
                      <a:pt x="8" y="261"/>
                    </a:lnTo>
                    <a:lnTo>
                      <a:pt x="12" y="286"/>
                    </a:lnTo>
                    <a:lnTo>
                      <a:pt x="20" y="306"/>
                    </a:lnTo>
                    <a:lnTo>
                      <a:pt x="29" y="326"/>
                    </a:lnTo>
                    <a:lnTo>
                      <a:pt x="29" y="326"/>
                    </a:lnTo>
                    <a:lnTo>
                      <a:pt x="41" y="347"/>
                    </a:lnTo>
                    <a:lnTo>
                      <a:pt x="41" y="347"/>
                    </a:lnTo>
                    <a:lnTo>
                      <a:pt x="57" y="363"/>
                    </a:lnTo>
                    <a:lnTo>
                      <a:pt x="65" y="367"/>
                    </a:lnTo>
                    <a:lnTo>
                      <a:pt x="69" y="375"/>
                    </a:lnTo>
                    <a:lnTo>
                      <a:pt x="78" y="383"/>
                    </a:lnTo>
                    <a:lnTo>
                      <a:pt x="86" y="388"/>
                    </a:lnTo>
                    <a:lnTo>
                      <a:pt x="86" y="388"/>
                    </a:lnTo>
                    <a:lnTo>
                      <a:pt x="90" y="388"/>
                    </a:lnTo>
                    <a:lnTo>
                      <a:pt x="86" y="392"/>
                    </a:lnTo>
                    <a:lnTo>
                      <a:pt x="86" y="388"/>
                    </a:lnTo>
                    <a:lnTo>
                      <a:pt x="86" y="392"/>
                    </a:lnTo>
                    <a:lnTo>
                      <a:pt x="86" y="388"/>
                    </a:lnTo>
                    <a:lnTo>
                      <a:pt x="86" y="388"/>
                    </a:lnTo>
                    <a:lnTo>
                      <a:pt x="82" y="383"/>
                    </a:lnTo>
                    <a:lnTo>
                      <a:pt x="78" y="379"/>
                    </a:lnTo>
                    <a:lnTo>
                      <a:pt x="73" y="371"/>
                    </a:lnTo>
                    <a:lnTo>
                      <a:pt x="65" y="359"/>
                    </a:lnTo>
                    <a:lnTo>
                      <a:pt x="53" y="343"/>
                    </a:lnTo>
                    <a:lnTo>
                      <a:pt x="45" y="322"/>
                    </a:lnTo>
                    <a:lnTo>
                      <a:pt x="37" y="298"/>
                    </a:lnTo>
                    <a:lnTo>
                      <a:pt x="33" y="277"/>
                    </a:lnTo>
                    <a:lnTo>
                      <a:pt x="29" y="253"/>
                    </a:lnTo>
                    <a:lnTo>
                      <a:pt x="24" y="228"/>
                    </a:lnTo>
                    <a:lnTo>
                      <a:pt x="24" y="208"/>
                    </a:lnTo>
                    <a:lnTo>
                      <a:pt x="29" y="184"/>
                    </a:lnTo>
                    <a:lnTo>
                      <a:pt x="33" y="159"/>
                    </a:lnTo>
                    <a:lnTo>
                      <a:pt x="37" y="139"/>
                    </a:lnTo>
                    <a:lnTo>
                      <a:pt x="49" y="94"/>
                    </a:lnTo>
                    <a:lnTo>
                      <a:pt x="61" y="73"/>
                    </a:lnTo>
                    <a:lnTo>
                      <a:pt x="69" y="57"/>
                    </a:lnTo>
                    <a:lnTo>
                      <a:pt x="82" y="41"/>
                    </a:lnTo>
                    <a:lnTo>
                      <a:pt x="94" y="28"/>
                    </a:lnTo>
                    <a:lnTo>
                      <a:pt x="98" y="28"/>
                    </a:lnTo>
                    <a:lnTo>
                      <a:pt x="98" y="28"/>
                    </a:lnTo>
                    <a:lnTo>
                      <a:pt x="98" y="28"/>
                    </a:lnTo>
                    <a:close/>
                    <a:moveTo>
                      <a:pt x="139" y="69"/>
                    </a:moveTo>
                    <a:lnTo>
                      <a:pt x="127" y="81"/>
                    </a:lnTo>
                    <a:lnTo>
                      <a:pt x="118" y="94"/>
                    </a:lnTo>
                    <a:lnTo>
                      <a:pt x="106" y="122"/>
                    </a:lnTo>
                    <a:lnTo>
                      <a:pt x="106" y="122"/>
                    </a:lnTo>
                    <a:lnTo>
                      <a:pt x="94" y="151"/>
                    </a:lnTo>
                    <a:lnTo>
                      <a:pt x="90" y="188"/>
                    </a:lnTo>
                    <a:lnTo>
                      <a:pt x="90" y="220"/>
                    </a:lnTo>
                    <a:lnTo>
                      <a:pt x="90" y="220"/>
                    </a:lnTo>
                    <a:lnTo>
                      <a:pt x="94" y="257"/>
                    </a:lnTo>
                    <a:lnTo>
                      <a:pt x="94" y="257"/>
                    </a:lnTo>
                    <a:lnTo>
                      <a:pt x="102" y="290"/>
                    </a:lnTo>
                    <a:lnTo>
                      <a:pt x="102" y="290"/>
                    </a:lnTo>
                    <a:lnTo>
                      <a:pt x="110" y="302"/>
                    </a:lnTo>
                    <a:lnTo>
                      <a:pt x="118" y="318"/>
                    </a:lnTo>
                    <a:lnTo>
                      <a:pt x="122" y="326"/>
                    </a:lnTo>
                    <a:lnTo>
                      <a:pt x="127" y="330"/>
                    </a:lnTo>
                    <a:lnTo>
                      <a:pt x="131" y="339"/>
                    </a:lnTo>
                    <a:lnTo>
                      <a:pt x="135" y="339"/>
                    </a:lnTo>
                    <a:lnTo>
                      <a:pt x="135" y="343"/>
                    </a:lnTo>
                    <a:lnTo>
                      <a:pt x="135" y="343"/>
                    </a:lnTo>
                    <a:lnTo>
                      <a:pt x="131" y="347"/>
                    </a:lnTo>
                    <a:lnTo>
                      <a:pt x="131" y="347"/>
                    </a:lnTo>
                    <a:lnTo>
                      <a:pt x="127" y="347"/>
                    </a:lnTo>
                    <a:lnTo>
                      <a:pt x="127" y="347"/>
                    </a:lnTo>
                    <a:lnTo>
                      <a:pt x="122" y="343"/>
                    </a:lnTo>
                    <a:lnTo>
                      <a:pt x="122" y="343"/>
                    </a:lnTo>
                    <a:lnTo>
                      <a:pt x="114" y="334"/>
                    </a:lnTo>
                    <a:lnTo>
                      <a:pt x="110" y="330"/>
                    </a:lnTo>
                    <a:lnTo>
                      <a:pt x="106" y="322"/>
                    </a:lnTo>
                    <a:lnTo>
                      <a:pt x="94" y="310"/>
                    </a:lnTo>
                    <a:lnTo>
                      <a:pt x="94" y="310"/>
                    </a:lnTo>
                    <a:lnTo>
                      <a:pt x="86" y="298"/>
                    </a:lnTo>
                    <a:lnTo>
                      <a:pt x="86" y="298"/>
                    </a:lnTo>
                    <a:lnTo>
                      <a:pt x="78" y="281"/>
                    </a:lnTo>
                    <a:lnTo>
                      <a:pt x="73" y="265"/>
                    </a:lnTo>
                    <a:lnTo>
                      <a:pt x="69" y="245"/>
                    </a:lnTo>
                    <a:lnTo>
                      <a:pt x="65" y="224"/>
                    </a:lnTo>
                    <a:lnTo>
                      <a:pt x="65" y="208"/>
                    </a:lnTo>
                    <a:lnTo>
                      <a:pt x="65" y="188"/>
                    </a:lnTo>
                    <a:lnTo>
                      <a:pt x="73" y="147"/>
                    </a:lnTo>
                    <a:lnTo>
                      <a:pt x="73" y="147"/>
                    </a:lnTo>
                    <a:lnTo>
                      <a:pt x="86" y="114"/>
                    </a:lnTo>
                    <a:lnTo>
                      <a:pt x="94" y="98"/>
                    </a:lnTo>
                    <a:lnTo>
                      <a:pt x="106" y="81"/>
                    </a:lnTo>
                    <a:lnTo>
                      <a:pt x="114" y="73"/>
                    </a:lnTo>
                    <a:lnTo>
                      <a:pt x="114" y="73"/>
                    </a:lnTo>
                    <a:lnTo>
                      <a:pt x="127" y="61"/>
                    </a:lnTo>
                    <a:lnTo>
                      <a:pt x="139" y="57"/>
                    </a:lnTo>
                    <a:lnTo>
                      <a:pt x="143" y="53"/>
                    </a:lnTo>
                    <a:lnTo>
                      <a:pt x="143" y="53"/>
                    </a:lnTo>
                    <a:lnTo>
                      <a:pt x="147" y="53"/>
                    </a:lnTo>
                    <a:lnTo>
                      <a:pt x="147" y="53"/>
                    </a:lnTo>
                    <a:lnTo>
                      <a:pt x="147" y="53"/>
                    </a:lnTo>
                    <a:lnTo>
                      <a:pt x="147" y="57"/>
                    </a:lnTo>
                    <a:lnTo>
                      <a:pt x="147" y="57"/>
                    </a:lnTo>
                    <a:lnTo>
                      <a:pt x="147" y="61"/>
                    </a:lnTo>
                    <a:lnTo>
                      <a:pt x="147" y="61"/>
                    </a:lnTo>
                    <a:lnTo>
                      <a:pt x="143" y="65"/>
                    </a:lnTo>
                    <a:lnTo>
                      <a:pt x="139" y="69"/>
                    </a:lnTo>
                    <a:lnTo>
                      <a:pt x="139" y="69"/>
                    </a:lnTo>
                    <a:lnTo>
                      <a:pt x="135" y="69"/>
                    </a:lnTo>
                    <a:lnTo>
                      <a:pt x="135" y="69"/>
                    </a:lnTo>
                    <a:lnTo>
                      <a:pt x="135" y="65"/>
                    </a:lnTo>
                    <a:lnTo>
                      <a:pt x="135" y="65"/>
                    </a:lnTo>
                    <a:lnTo>
                      <a:pt x="135" y="65"/>
                    </a:lnTo>
                    <a:lnTo>
                      <a:pt x="139" y="61"/>
                    </a:lnTo>
                    <a:lnTo>
                      <a:pt x="143" y="61"/>
                    </a:lnTo>
                    <a:lnTo>
                      <a:pt x="143" y="61"/>
                    </a:lnTo>
                    <a:lnTo>
                      <a:pt x="143" y="57"/>
                    </a:lnTo>
                    <a:lnTo>
                      <a:pt x="143" y="57"/>
                    </a:lnTo>
                    <a:lnTo>
                      <a:pt x="143" y="53"/>
                    </a:lnTo>
                    <a:lnTo>
                      <a:pt x="147" y="57"/>
                    </a:lnTo>
                    <a:lnTo>
                      <a:pt x="143" y="57"/>
                    </a:lnTo>
                    <a:lnTo>
                      <a:pt x="143" y="57"/>
                    </a:lnTo>
                    <a:lnTo>
                      <a:pt x="139" y="57"/>
                    </a:lnTo>
                    <a:lnTo>
                      <a:pt x="131" y="65"/>
                    </a:lnTo>
                    <a:lnTo>
                      <a:pt x="118" y="73"/>
                    </a:lnTo>
                    <a:lnTo>
                      <a:pt x="118" y="73"/>
                    </a:lnTo>
                    <a:lnTo>
                      <a:pt x="110" y="86"/>
                    </a:lnTo>
                    <a:lnTo>
                      <a:pt x="98" y="98"/>
                    </a:lnTo>
                    <a:lnTo>
                      <a:pt x="90" y="114"/>
                    </a:lnTo>
                    <a:lnTo>
                      <a:pt x="78" y="151"/>
                    </a:lnTo>
                    <a:lnTo>
                      <a:pt x="78" y="147"/>
                    </a:lnTo>
                    <a:lnTo>
                      <a:pt x="69" y="188"/>
                    </a:lnTo>
                    <a:lnTo>
                      <a:pt x="69" y="208"/>
                    </a:lnTo>
                    <a:lnTo>
                      <a:pt x="69" y="224"/>
                    </a:lnTo>
                    <a:lnTo>
                      <a:pt x="73" y="245"/>
                    </a:lnTo>
                    <a:lnTo>
                      <a:pt x="73" y="261"/>
                    </a:lnTo>
                    <a:lnTo>
                      <a:pt x="82" y="281"/>
                    </a:lnTo>
                    <a:lnTo>
                      <a:pt x="90" y="294"/>
                    </a:lnTo>
                    <a:lnTo>
                      <a:pt x="86" y="294"/>
                    </a:lnTo>
                    <a:lnTo>
                      <a:pt x="98" y="310"/>
                    </a:lnTo>
                    <a:lnTo>
                      <a:pt x="98" y="310"/>
                    </a:lnTo>
                    <a:lnTo>
                      <a:pt x="106" y="322"/>
                    </a:lnTo>
                    <a:lnTo>
                      <a:pt x="114" y="326"/>
                    </a:lnTo>
                    <a:lnTo>
                      <a:pt x="118" y="334"/>
                    </a:lnTo>
                    <a:lnTo>
                      <a:pt x="127" y="339"/>
                    </a:lnTo>
                    <a:lnTo>
                      <a:pt x="122" y="339"/>
                    </a:lnTo>
                    <a:lnTo>
                      <a:pt x="131" y="343"/>
                    </a:lnTo>
                    <a:lnTo>
                      <a:pt x="131" y="343"/>
                    </a:lnTo>
                    <a:lnTo>
                      <a:pt x="131" y="343"/>
                    </a:lnTo>
                    <a:lnTo>
                      <a:pt x="131" y="347"/>
                    </a:lnTo>
                    <a:lnTo>
                      <a:pt x="131" y="343"/>
                    </a:lnTo>
                    <a:lnTo>
                      <a:pt x="131" y="343"/>
                    </a:lnTo>
                    <a:lnTo>
                      <a:pt x="127" y="339"/>
                    </a:lnTo>
                    <a:lnTo>
                      <a:pt x="127" y="334"/>
                    </a:lnTo>
                    <a:lnTo>
                      <a:pt x="122" y="326"/>
                    </a:lnTo>
                    <a:lnTo>
                      <a:pt x="114" y="318"/>
                    </a:lnTo>
                    <a:lnTo>
                      <a:pt x="106" y="306"/>
                    </a:lnTo>
                    <a:lnTo>
                      <a:pt x="98" y="290"/>
                    </a:lnTo>
                    <a:lnTo>
                      <a:pt x="98" y="290"/>
                    </a:lnTo>
                    <a:lnTo>
                      <a:pt x="90" y="257"/>
                    </a:lnTo>
                    <a:lnTo>
                      <a:pt x="90" y="257"/>
                    </a:lnTo>
                    <a:lnTo>
                      <a:pt x="86" y="220"/>
                    </a:lnTo>
                    <a:lnTo>
                      <a:pt x="86" y="220"/>
                    </a:lnTo>
                    <a:lnTo>
                      <a:pt x="86" y="188"/>
                    </a:lnTo>
                    <a:lnTo>
                      <a:pt x="94" y="151"/>
                    </a:lnTo>
                    <a:lnTo>
                      <a:pt x="102" y="118"/>
                    </a:lnTo>
                    <a:lnTo>
                      <a:pt x="102" y="118"/>
                    </a:lnTo>
                    <a:lnTo>
                      <a:pt x="114" y="90"/>
                    </a:lnTo>
                    <a:lnTo>
                      <a:pt x="127" y="77"/>
                    </a:lnTo>
                    <a:lnTo>
                      <a:pt x="135" y="69"/>
                    </a:lnTo>
                    <a:lnTo>
                      <a:pt x="139" y="65"/>
                    </a:lnTo>
                    <a:lnTo>
                      <a:pt x="139" y="69"/>
                    </a:lnTo>
                    <a:lnTo>
                      <a:pt x="139" y="69"/>
                    </a:lnTo>
                    <a:close/>
                    <a:moveTo>
                      <a:pt x="176" y="106"/>
                    </a:moveTo>
                    <a:lnTo>
                      <a:pt x="163" y="122"/>
                    </a:lnTo>
                    <a:lnTo>
                      <a:pt x="163" y="122"/>
                    </a:lnTo>
                    <a:lnTo>
                      <a:pt x="155" y="143"/>
                    </a:lnTo>
                    <a:lnTo>
                      <a:pt x="147" y="163"/>
                    </a:lnTo>
                    <a:lnTo>
                      <a:pt x="147" y="163"/>
                    </a:lnTo>
                    <a:lnTo>
                      <a:pt x="143" y="188"/>
                    </a:lnTo>
                    <a:lnTo>
                      <a:pt x="143" y="212"/>
                    </a:lnTo>
                    <a:lnTo>
                      <a:pt x="143" y="212"/>
                    </a:lnTo>
                    <a:lnTo>
                      <a:pt x="143" y="237"/>
                    </a:lnTo>
                    <a:lnTo>
                      <a:pt x="143" y="237"/>
                    </a:lnTo>
                    <a:lnTo>
                      <a:pt x="151" y="261"/>
                    </a:lnTo>
                    <a:lnTo>
                      <a:pt x="151" y="261"/>
                    </a:lnTo>
                    <a:lnTo>
                      <a:pt x="163" y="281"/>
                    </a:lnTo>
                    <a:lnTo>
                      <a:pt x="167" y="290"/>
                    </a:lnTo>
                    <a:lnTo>
                      <a:pt x="171" y="298"/>
                    </a:lnTo>
                    <a:lnTo>
                      <a:pt x="171" y="298"/>
                    </a:lnTo>
                    <a:lnTo>
                      <a:pt x="171" y="298"/>
                    </a:lnTo>
                    <a:lnTo>
                      <a:pt x="171" y="302"/>
                    </a:lnTo>
                    <a:lnTo>
                      <a:pt x="167" y="302"/>
                    </a:lnTo>
                    <a:lnTo>
                      <a:pt x="167" y="298"/>
                    </a:lnTo>
                    <a:lnTo>
                      <a:pt x="167" y="298"/>
                    </a:lnTo>
                    <a:lnTo>
                      <a:pt x="163" y="298"/>
                    </a:lnTo>
                    <a:lnTo>
                      <a:pt x="159" y="294"/>
                    </a:lnTo>
                    <a:lnTo>
                      <a:pt x="151" y="286"/>
                    </a:lnTo>
                    <a:lnTo>
                      <a:pt x="143" y="277"/>
                    </a:lnTo>
                    <a:lnTo>
                      <a:pt x="143" y="273"/>
                    </a:lnTo>
                    <a:lnTo>
                      <a:pt x="139" y="265"/>
                    </a:lnTo>
                    <a:lnTo>
                      <a:pt x="139" y="265"/>
                    </a:lnTo>
                    <a:lnTo>
                      <a:pt x="127" y="241"/>
                    </a:lnTo>
                    <a:lnTo>
                      <a:pt x="127" y="241"/>
                    </a:lnTo>
                    <a:lnTo>
                      <a:pt x="122" y="216"/>
                    </a:lnTo>
                    <a:lnTo>
                      <a:pt x="122" y="216"/>
                    </a:lnTo>
                    <a:lnTo>
                      <a:pt x="127" y="188"/>
                    </a:lnTo>
                    <a:lnTo>
                      <a:pt x="127" y="188"/>
                    </a:lnTo>
                    <a:lnTo>
                      <a:pt x="131" y="159"/>
                    </a:lnTo>
                    <a:lnTo>
                      <a:pt x="131" y="159"/>
                    </a:lnTo>
                    <a:lnTo>
                      <a:pt x="139" y="135"/>
                    </a:lnTo>
                    <a:lnTo>
                      <a:pt x="139" y="135"/>
                    </a:lnTo>
                    <a:lnTo>
                      <a:pt x="151" y="114"/>
                    </a:lnTo>
                    <a:lnTo>
                      <a:pt x="151" y="114"/>
                    </a:lnTo>
                    <a:lnTo>
                      <a:pt x="159" y="106"/>
                    </a:lnTo>
                    <a:lnTo>
                      <a:pt x="159" y="106"/>
                    </a:lnTo>
                    <a:lnTo>
                      <a:pt x="167" y="98"/>
                    </a:lnTo>
                    <a:lnTo>
                      <a:pt x="176" y="94"/>
                    </a:lnTo>
                    <a:lnTo>
                      <a:pt x="180" y="90"/>
                    </a:lnTo>
                    <a:lnTo>
                      <a:pt x="180" y="90"/>
                    </a:lnTo>
                    <a:lnTo>
                      <a:pt x="184" y="90"/>
                    </a:lnTo>
                    <a:lnTo>
                      <a:pt x="184" y="94"/>
                    </a:lnTo>
                    <a:lnTo>
                      <a:pt x="184" y="94"/>
                    </a:lnTo>
                    <a:lnTo>
                      <a:pt x="184" y="98"/>
                    </a:lnTo>
                    <a:lnTo>
                      <a:pt x="180" y="102"/>
                    </a:lnTo>
                    <a:lnTo>
                      <a:pt x="180" y="102"/>
                    </a:lnTo>
                    <a:lnTo>
                      <a:pt x="180" y="106"/>
                    </a:lnTo>
                    <a:lnTo>
                      <a:pt x="176" y="106"/>
                    </a:lnTo>
                    <a:lnTo>
                      <a:pt x="176" y="106"/>
                    </a:lnTo>
                    <a:lnTo>
                      <a:pt x="176" y="102"/>
                    </a:lnTo>
                    <a:lnTo>
                      <a:pt x="176" y="102"/>
                    </a:lnTo>
                    <a:lnTo>
                      <a:pt x="176" y="98"/>
                    </a:lnTo>
                    <a:lnTo>
                      <a:pt x="176" y="102"/>
                    </a:lnTo>
                    <a:lnTo>
                      <a:pt x="180" y="94"/>
                    </a:lnTo>
                    <a:lnTo>
                      <a:pt x="180" y="94"/>
                    </a:lnTo>
                    <a:lnTo>
                      <a:pt x="180" y="94"/>
                    </a:lnTo>
                    <a:lnTo>
                      <a:pt x="180" y="94"/>
                    </a:lnTo>
                    <a:lnTo>
                      <a:pt x="180" y="94"/>
                    </a:lnTo>
                    <a:lnTo>
                      <a:pt x="180" y="94"/>
                    </a:lnTo>
                    <a:lnTo>
                      <a:pt x="176" y="98"/>
                    </a:lnTo>
                    <a:lnTo>
                      <a:pt x="171" y="102"/>
                    </a:lnTo>
                    <a:lnTo>
                      <a:pt x="163" y="110"/>
                    </a:lnTo>
                    <a:lnTo>
                      <a:pt x="163" y="106"/>
                    </a:lnTo>
                    <a:lnTo>
                      <a:pt x="155" y="118"/>
                    </a:lnTo>
                    <a:lnTo>
                      <a:pt x="155" y="114"/>
                    </a:lnTo>
                    <a:lnTo>
                      <a:pt x="143" y="139"/>
                    </a:lnTo>
                    <a:lnTo>
                      <a:pt x="143" y="135"/>
                    </a:lnTo>
                    <a:lnTo>
                      <a:pt x="135" y="163"/>
                    </a:lnTo>
                    <a:lnTo>
                      <a:pt x="135" y="163"/>
                    </a:lnTo>
                    <a:lnTo>
                      <a:pt x="131" y="188"/>
                    </a:lnTo>
                    <a:lnTo>
                      <a:pt x="131" y="188"/>
                    </a:lnTo>
                    <a:lnTo>
                      <a:pt x="127" y="216"/>
                    </a:lnTo>
                    <a:lnTo>
                      <a:pt x="127" y="216"/>
                    </a:lnTo>
                    <a:lnTo>
                      <a:pt x="131" y="241"/>
                    </a:lnTo>
                    <a:lnTo>
                      <a:pt x="131" y="241"/>
                    </a:lnTo>
                    <a:lnTo>
                      <a:pt x="143" y="265"/>
                    </a:lnTo>
                    <a:lnTo>
                      <a:pt x="139" y="265"/>
                    </a:lnTo>
                    <a:lnTo>
                      <a:pt x="147" y="273"/>
                    </a:lnTo>
                    <a:lnTo>
                      <a:pt x="147" y="273"/>
                    </a:lnTo>
                    <a:lnTo>
                      <a:pt x="155" y="281"/>
                    </a:lnTo>
                    <a:lnTo>
                      <a:pt x="163" y="290"/>
                    </a:lnTo>
                    <a:lnTo>
                      <a:pt x="167" y="294"/>
                    </a:lnTo>
                    <a:lnTo>
                      <a:pt x="171" y="298"/>
                    </a:lnTo>
                    <a:lnTo>
                      <a:pt x="167" y="298"/>
                    </a:lnTo>
                    <a:lnTo>
                      <a:pt x="171" y="298"/>
                    </a:lnTo>
                    <a:lnTo>
                      <a:pt x="167" y="298"/>
                    </a:lnTo>
                    <a:lnTo>
                      <a:pt x="167" y="298"/>
                    </a:lnTo>
                    <a:lnTo>
                      <a:pt x="167" y="298"/>
                    </a:lnTo>
                    <a:lnTo>
                      <a:pt x="167" y="294"/>
                    </a:lnTo>
                    <a:lnTo>
                      <a:pt x="159" y="281"/>
                    </a:lnTo>
                    <a:lnTo>
                      <a:pt x="147" y="261"/>
                    </a:lnTo>
                    <a:lnTo>
                      <a:pt x="147" y="261"/>
                    </a:lnTo>
                    <a:lnTo>
                      <a:pt x="139" y="237"/>
                    </a:lnTo>
                    <a:lnTo>
                      <a:pt x="139" y="237"/>
                    </a:lnTo>
                    <a:lnTo>
                      <a:pt x="139" y="212"/>
                    </a:lnTo>
                    <a:lnTo>
                      <a:pt x="139" y="212"/>
                    </a:lnTo>
                    <a:lnTo>
                      <a:pt x="139" y="188"/>
                    </a:lnTo>
                    <a:lnTo>
                      <a:pt x="143" y="163"/>
                    </a:lnTo>
                    <a:lnTo>
                      <a:pt x="143" y="163"/>
                    </a:lnTo>
                    <a:lnTo>
                      <a:pt x="151" y="139"/>
                    </a:lnTo>
                    <a:lnTo>
                      <a:pt x="159" y="118"/>
                    </a:lnTo>
                    <a:lnTo>
                      <a:pt x="163" y="118"/>
                    </a:lnTo>
                    <a:lnTo>
                      <a:pt x="176" y="102"/>
                    </a:lnTo>
                    <a:lnTo>
                      <a:pt x="176" y="102"/>
                    </a:lnTo>
                    <a:lnTo>
                      <a:pt x="176" y="106"/>
                    </a:lnTo>
                    <a:lnTo>
                      <a:pt x="176" y="106"/>
                    </a:lnTo>
                    <a:close/>
                    <a:moveTo>
                      <a:pt x="388" y="24"/>
                    </a:moveTo>
                    <a:lnTo>
                      <a:pt x="400" y="37"/>
                    </a:lnTo>
                    <a:lnTo>
                      <a:pt x="412" y="53"/>
                    </a:lnTo>
                    <a:lnTo>
                      <a:pt x="425" y="73"/>
                    </a:lnTo>
                    <a:lnTo>
                      <a:pt x="433" y="90"/>
                    </a:lnTo>
                    <a:lnTo>
                      <a:pt x="445" y="135"/>
                    </a:lnTo>
                    <a:lnTo>
                      <a:pt x="449" y="159"/>
                    </a:lnTo>
                    <a:lnTo>
                      <a:pt x="453" y="179"/>
                    </a:lnTo>
                    <a:lnTo>
                      <a:pt x="457" y="204"/>
                    </a:lnTo>
                    <a:lnTo>
                      <a:pt x="457" y="228"/>
                    </a:lnTo>
                    <a:lnTo>
                      <a:pt x="453" y="249"/>
                    </a:lnTo>
                    <a:lnTo>
                      <a:pt x="449" y="273"/>
                    </a:lnTo>
                    <a:lnTo>
                      <a:pt x="445" y="294"/>
                    </a:lnTo>
                    <a:lnTo>
                      <a:pt x="437" y="318"/>
                    </a:lnTo>
                    <a:lnTo>
                      <a:pt x="425" y="334"/>
                    </a:lnTo>
                    <a:lnTo>
                      <a:pt x="412" y="355"/>
                    </a:lnTo>
                    <a:lnTo>
                      <a:pt x="408" y="367"/>
                    </a:lnTo>
                    <a:lnTo>
                      <a:pt x="400" y="375"/>
                    </a:lnTo>
                    <a:lnTo>
                      <a:pt x="396" y="379"/>
                    </a:lnTo>
                    <a:lnTo>
                      <a:pt x="396" y="383"/>
                    </a:lnTo>
                    <a:lnTo>
                      <a:pt x="396" y="388"/>
                    </a:lnTo>
                    <a:lnTo>
                      <a:pt x="396" y="383"/>
                    </a:lnTo>
                    <a:lnTo>
                      <a:pt x="396" y="383"/>
                    </a:lnTo>
                    <a:lnTo>
                      <a:pt x="392" y="383"/>
                    </a:lnTo>
                    <a:lnTo>
                      <a:pt x="396" y="383"/>
                    </a:lnTo>
                    <a:lnTo>
                      <a:pt x="396" y="383"/>
                    </a:lnTo>
                    <a:lnTo>
                      <a:pt x="400" y="379"/>
                    </a:lnTo>
                    <a:lnTo>
                      <a:pt x="408" y="371"/>
                    </a:lnTo>
                    <a:lnTo>
                      <a:pt x="416" y="363"/>
                    </a:lnTo>
                    <a:lnTo>
                      <a:pt x="425" y="355"/>
                    </a:lnTo>
                    <a:lnTo>
                      <a:pt x="441" y="343"/>
                    </a:lnTo>
                    <a:lnTo>
                      <a:pt x="441" y="343"/>
                    </a:lnTo>
                    <a:lnTo>
                      <a:pt x="453" y="322"/>
                    </a:lnTo>
                    <a:lnTo>
                      <a:pt x="461" y="302"/>
                    </a:lnTo>
                    <a:lnTo>
                      <a:pt x="461" y="302"/>
                    </a:lnTo>
                    <a:lnTo>
                      <a:pt x="469" y="281"/>
                    </a:lnTo>
                    <a:lnTo>
                      <a:pt x="474" y="257"/>
                    </a:lnTo>
                    <a:lnTo>
                      <a:pt x="474" y="232"/>
                    </a:lnTo>
                    <a:lnTo>
                      <a:pt x="474" y="204"/>
                    </a:lnTo>
                    <a:lnTo>
                      <a:pt x="474" y="179"/>
                    </a:lnTo>
                    <a:lnTo>
                      <a:pt x="469" y="155"/>
                    </a:lnTo>
                    <a:lnTo>
                      <a:pt x="465" y="130"/>
                    </a:lnTo>
                    <a:lnTo>
                      <a:pt x="457" y="106"/>
                    </a:lnTo>
                    <a:lnTo>
                      <a:pt x="445" y="81"/>
                    </a:lnTo>
                    <a:lnTo>
                      <a:pt x="437" y="61"/>
                    </a:lnTo>
                    <a:lnTo>
                      <a:pt x="425" y="45"/>
                    </a:lnTo>
                    <a:lnTo>
                      <a:pt x="412" y="28"/>
                    </a:lnTo>
                    <a:lnTo>
                      <a:pt x="412" y="28"/>
                    </a:lnTo>
                    <a:lnTo>
                      <a:pt x="396" y="16"/>
                    </a:lnTo>
                    <a:lnTo>
                      <a:pt x="388" y="12"/>
                    </a:lnTo>
                    <a:lnTo>
                      <a:pt x="384" y="8"/>
                    </a:lnTo>
                    <a:lnTo>
                      <a:pt x="384" y="8"/>
                    </a:lnTo>
                    <a:lnTo>
                      <a:pt x="376" y="4"/>
                    </a:lnTo>
                    <a:lnTo>
                      <a:pt x="380" y="4"/>
                    </a:lnTo>
                    <a:lnTo>
                      <a:pt x="376" y="8"/>
                    </a:lnTo>
                    <a:lnTo>
                      <a:pt x="376" y="4"/>
                    </a:lnTo>
                    <a:lnTo>
                      <a:pt x="380" y="8"/>
                    </a:lnTo>
                    <a:lnTo>
                      <a:pt x="380" y="8"/>
                    </a:lnTo>
                    <a:lnTo>
                      <a:pt x="380" y="12"/>
                    </a:lnTo>
                    <a:lnTo>
                      <a:pt x="384" y="16"/>
                    </a:lnTo>
                    <a:lnTo>
                      <a:pt x="388" y="20"/>
                    </a:lnTo>
                    <a:lnTo>
                      <a:pt x="388" y="24"/>
                    </a:lnTo>
                    <a:lnTo>
                      <a:pt x="388" y="24"/>
                    </a:lnTo>
                    <a:lnTo>
                      <a:pt x="384" y="24"/>
                    </a:lnTo>
                    <a:lnTo>
                      <a:pt x="384" y="24"/>
                    </a:lnTo>
                    <a:lnTo>
                      <a:pt x="380" y="20"/>
                    </a:lnTo>
                    <a:lnTo>
                      <a:pt x="376" y="12"/>
                    </a:lnTo>
                    <a:lnTo>
                      <a:pt x="376" y="8"/>
                    </a:lnTo>
                    <a:lnTo>
                      <a:pt x="376" y="8"/>
                    </a:lnTo>
                    <a:lnTo>
                      <a:pt x="371" y="4"/>
                    </a:lnTo>
                    <a:lnTo>
                      <a:pt x="376" y="4"/>
                    </a:lnTo>
                    <a:lnTo>
                      <a:pt x="376" y="0"/>
                    </a:lnTo>
                    <a:lnTo>
                      <a:pt x="380" y="0"/>
                    </a:lnTo>
                    <a:lnTo>
                      <a:pt x="388" y="4"/>
                    </a:lnTo>
                    <a:lnTo>
                      <a:pt x="388" y="4"/>
                    </a:lnTo>
                    <a:lnTo>
                      <a:pt x="392" y="8"/>
                    </a:lnTo>
                    <a:lnTo>
                      <a:pt x="400" y="12"/>
                    </a:lnTo>
                    <a:lnTo>
                      <a:pt x="412" y="24"/>
                    </a:lnTo>
                    <a:lnTo>
                      <a:pt x="412" y="24"/>
                    </a:lnTo>
                    <a:lnTo>
                      <a:pt x="429" y="41"/>
                    </a:lnTo>
                    <a:lnTo>
                      <a:pt x="441" y="61"/>
                    </a:lnTo>
                    <a:lnTo>
                      <a:pt x="449" y="81"/>
                    </a:lnTo>
                    <a:lnTo>
                      <a:pt x="461" y="106"/>
                    </a:lnTo>
                    <a:lnTo>
                      <a:pt x="469" y="130"/>
                    </a:lnTo>
                    <a:lnTo>
                      <a:pt x="474" y="155"/>
                    </a:lnTo>
                    <a:lnTo>
                      <a:pt x="478" y="179"/>
                    </a:lnTo>
                    <a:lnTo>
                      <a:pt x="478" y="204"/>
                    </a:lnTo>
                    <a:lnTo>
                      <a:pt x="478" y="232"/>
                    </a:lnTo>
                    <a:lnTo>
                      <a:pt x="478" y="257"/>
                    </a:lnTo>
                    <a:lnTo>
                      <a:pt x="474" y="281"/>
                    </a:lnTo>
                    <a:lnTo>
                      <a:pt x="465" y="306"/>
                    </a:lnTo>
                    <a:lnTo>
                      <a:pt x="465" y="306"/>
                    </a:lnTo>
                    <a:lnTo>
                      <a:pt x="457" y="326"/>
                    </a:lnTo>
                    <a:lnTo>
                      <a:pt x="445" y="343"/>
                    </a:lnTo>
                    <a:lnTo>
                      <a:pt x="445" y="343"/>
                    </a:lnTo>
                    <a:lnTo>
                      <a:pt x="429" y="359"/>
                    </a:lnTo>
                    <a:lnTo>
                      <a:pt x="420" y="367"/>
                    </a:lnTo>
                    <a:lnTo>
                      <a:pt x="412" y="375"/>
                    </a:lnTo>
                    <a:lnTo>
                      <a:pt x="404" y="379"/>
                    </a:lnTo>
                    <a:lnTo>
                      <a:pt x="396" y="388"/>
                    </a:lnTo>
                    <a:lnTo>
                      <a:pt x="396" y="388"/>
                    </a:lnTo>
                    <a:lnTo>
                      <a:pt x="396" y="388"/>
                    </a:lnTo>
                    <a:lnTo>
                      <a:pt x="392" y="388"/>
                    </a:lnTo>
                    <a:lnTo>
                      <a:pt x="392" y="388"/>
                    </a:lnTo>
                    <a:lnTo>
                      <a:pt x="392" y="388"/>
                    </a:lnTo>
                    <a:lnTo>
                      <a:pt x="392" y="383"/>
                    </a:lnTo>
                    <a:lnTo>
                      <a:pt x="392" y="383"/>
                    </a:lnTo>
                    <a:lnTo>
                      <a:pt x="396" y="379"/>
                    </a:lnTo>
                    <a:lnTo>
                      <a:pt x="400" y="371"/>
                    </a:lnTo>
                    <a:lnTo>
                      <a:pt x="404" y="363"/>
                    </a:lnTo>
                    <a:lnTo>
                      <a:pt x="412" y="351"/>
                    </a:lnTo>
                    <a:lnTo>
                      <a:pt x="425" y="334"/>
                    </a:lnTo>
                    <a:lnTo>
                      <a:pt x="433" y="314"/>
                    </a:lnTo>
                    <a:lnTo>
                      <a:pt x="441" y="294"/>
                    </a:lnTo>
                    <a:lnTo>
                      <a:pt x="445" y="273"/>
                    </a:lnTo>
                    <a:lnTo>
                      <a:pt x="449" y="249"/>
                    </a:lnTo>
                    <a:lnTo>
                      <a:pt x="453" y="228"/>
                    </a:lnTo>
                    <a:lnTo>
                      <a:pt x="453" y="204"/>
                    </a:lnTo>
                    <a:lnTo>
                      <a:pt x="449" y="179"/>
                    </a:lnTo>
                    <a:lnTo>
                      <a:pt x="445" y="159"/>
                    </a:lnTo>
                    <a:lnTo>
                      <a:pt x="441" y="135"/>
                    </a:lnTo>
                    <a:lnTo>
                      <a:pt x="429" y="94"/>
                    </a:lnTo>
                    <a:lnTo>
                      <a:pt x="420" y="73"/>
                    </a:lnTo>
                    <a:lnTo>
                      <a:pt x="408" y="57"/>
                    </a:lnTo>
                    <a:lnTo>
                      <a:pt x="396" y="41"/>
                    </a:lnTo>
                    <a:lnTo>
                      <a:pt x="384" y="24"/>
                    </a:lnTo>
                    <a:lnTo>
                      <a:pt x="384" y="24"/>
                    </a:lnTo>
                    <a:lnTo>
                      <a:pt x="388" y="24"/>
                    </a:lnTo>
                    <a:lnTo>
                      <a:pt x="388" y="24"/>
                    </a:lnTo>
                    <a:close/>
                    <a:moveTo>
                      <a:pt x="347" y="61"/>
                    </a:moveTo>
                    <a:lnTo>
                      <a:pt x="359" y="73"/>
                    </a:lnTo>
                    <a:lnTo>
                      <a:pt x="367" y="86"/>
                    </a:lnTo>
                    <a:lnTo>
                      <a:pt x="367" y="86"/>
                    </a:lnTo>
                    <a:lnTo>
                      <a:pt x="380" y="114"/>
                    </a:lnTo>
                    <a:lnTo>
                      <a:pt x="380" y="114"/>
                    </a:lnTo>
                    <a:lnTo>
                      <a:pt x="392" y="147"/>
                    </a:lnTo>
                    <a:lnTo>
                      <a:pt x="396" y="184"/>
                    </a:lnTo>
                    <a:lnTo>
                      <a:pt x="396" y="216"/>
                    </a:lnTo>
                    <a:lnTo>
                      <a:pt x="396" y="216"/>
                    </a:lnTo>
                    <a:lnTo>
                      <a:pt x="392" y="253"/>
                    </a:lnTo>
                    <a:lnTo>
                      <a:pt x="392" y="253"/>
                    </a:lnTo>
                    <a:lnTo>
                      <a:pt x="384" y="286"/>
                    </a:lnTo>
                    <a:lnTo>
                      <a:pt x="384" y="286"/>
                    </a:lnTo>
                    <a:lnTo>
                      <a:pt x="376" y="302"/>
                    </a:lnTo>
                    <a:lnTo>
                      <a:pt x="367" y="314"/>
                    </a:lnTo>
                    <a:lnTo>
                      <a:pt x="363" y="322"/>
                    </a:lnTo>
                    <a:lnTo>
                      <a:pt x="359" y="330"/>
                    </a:lnTo>
                    <a:lnTo>
                      <a:pt x="355" y="334"/>
                    </a:lnTo>
                    <a:lnTo>
                      <a:pt x="351" y="339"/>
                    </a:lnTo>
                    <a:lnTo>
                      <a:pt x="351" y="339"/>
                    </a:lnTo>
                    <a:lnTo>
                      <a:pt x="351" y="339"/>
                    </a:lnTo>
                    <a:lnTo>
                      <a:pt x="351" y="339"/>
                    </a:lnTo>
                    <a:lnTo>
                      <a:pt x="351" y="339"/>
                    </a:lnTo>
                    <a:lnTo>
                      <a:pt x="351" y="339"/>
                    </a:lnTo>
                    <a:lnTo>
                      <a:pt x="355" y="334"/>
                    </a:lnTo>
                    <a:lnTo>
                      <a:pt x="363" y="330"/>
                    </a:lnTo>
                    <a:lnTo>
                      <a:pt x="367" y="322"/>
                    </a:lnTo>
                    <a:lnTo>
                      <a:pt x="376" y="318"/>
                    </a:lnTo>
                    <a:lnTo>
                      <a:pt x="388" y="306"/>
                    </a:lnTo>
                    <a:lnTo>
                      <a:pt x="384" y="306"/>
                    </a:lnTo>
                    <a:lnTo>
                      <a:pt x="396" y="290"/>
                    </a:lnTo>
                    <a:lnTo>
                      <a:pt x="400" y="277"/>
                    </a:lnTo>
                    <a:lnTo>
                      <a:pt x="408" y="257"/>
                    </a:lnTo>
                    <a:lnTo>
                      <a:pt x="412" y="241"/>
                    </a:lnTo>
                    <a:lnTo>
                      <a:pt x="412" y="224"/>
                    </a:lnTo>
                    <a:lnTo>
                      <a:pt x="412" y="204"/>
                    </a:lnTo>
                    <a:lnTo>
                      <a:pt x="412" y="184"/>
                    </a:lnTo>
                    <a:lnTo>
                      <a:pt x="404" y="147"/>
                    </a:lnTo>
                    <a:lnTo>
                      <a:pt x="404" y="147"/>
                    </a:lnTo>
                    <a:lnTo>
                      <a:pt x="392" y="110"/>
                    </a:lnTo>
                    <a:lnTo>
                      <a:pt x="384" y="98"/>
                    </a:lnTo>
                    <a:lnTo>
                      <a:pt x="376" y="81"/>
                    </a:lnTo>
                    <a:lnTo>
                      <a:pt x="363" y="69"/>
                    </a:lnTo>
                    <a:lnTo>
                      <a:pt x="363" y="69"/>
                    </a:lnTo>
                    <a:lnTo>
                      <a:pt x="351" y="61"/>
                    </a:lnTo>
                    <a:lnTo>
                      <a:pt x="351" y="61"/>
                    </a:lnTo>
                    <a:lnTo>
                      <a:pt x="343" y="57"/>
                    </a:lnTo>
                    <a:lnTo>
                      <a:pt x="343" y="57"/>
                    </a:lnTo>
                    <a:lnTo>
                      <a:pt x="339" y="53"/>
                    </a:lnTo>
                    <a:lnTo>
                      <a:pt x="339" y="53"/>
                    </a:lnTo>
                    <a:lnTo>
                      <a:pt x="335" y="53"/>
                    </a:lnTo>
                    <a:lnTo>
                      <a:pt x="339" y="53"/>
                    </a:lnTo>
                    <a:lnTo>
                      <a:pt x="339" y="53"/>
                    </a:lnTo>
                    <a:lnTo>
                      <a:pt x="339" y="53"/>
                    </a:lnTo>
                    <a:lnTo>
                      <a:pt x="339" y="57"/>
                    </a:lnTo>
                    <a:lnTo>
                      <a:pt x="343" y="61"/>
                    </a:lnTo>
                    <a:lnTo>
                      <a:pt x="343" y="57"/>
                    </a:lnTo>
                    <a:lnTo>
                      <a:pt x="347" y="61"/>
                    </a:lnTo>
                    <a:lnTo>
                      <a:pt x="347" y="61"/>
                    </a:lnTo>
                    <a:lnTo>
                      <a:pt x="347" y="61"/>
                    </a:lnTo>
                    <a:lnTo>
                      <a:pt x="347" y="65"/>
                    </a:lnTo>
                    <a:lnTo>
                      <a:pt x="347" y="65"/>
                    </a:lnTo>
                    <a:lnTo>
                      <a:pt x="343" y="65"/>
                    </a:lnTo>
                    <a:lnTo>
                      <a:pt x="343" y="65"/>
                    </a:lnTo>
                    <a:lnTo>
                      <a:pt x="339" y="61"/>
                    </a:lnTo>
                    <a:lnTo>
                      <a:pt x="339" y="61"/>
                    </a:lnTo>
                    <a:lnTo>
                      <a:pt x="339" y="57"/>
                    </a:lnTo>
                    <a:lnTo>
                      <a:pt x="335" y="53"/>
                    </a:lnTo>
                    <a:lnTo>
                      <a:pt x="335" y="53"/>
                    </a:lnTo>
                    <a:lnTo>
                      <a:pt x="335" y="53"/>
                    </a:lnTo>
                    <a:lnTo>
                      <a:pt x="335" y="49"/>
                    </a:lnTo>
                    <a:lnTo>
                      <a:pt x="335" y="49"/>
                    </a:lnTo>
                    <a:lnTo>
                      <a:pt x="339" y="49"/>
                    </a:lnTo>
                    <a:lnTo>
                      <a:pt x="339" y="49"/>
                    </a:lnTo>
                    <a:lnTo>
                      <a:pt x="347" y="53"/>
                    </a:lnTo>
                    <a:lnTo>
                      <a:pt x="347" y="53"/>
                    </a:lnTo>
                    <a:lnTo>
                      <a:pt x="355" y="57"/>
                    </a:lnTo>
                    <a:lnTo>
                      <a:pt x="355" y="57"/>
                    </a:lnTo>
                    <a:lnTo>
                      <a:pt x="367" y="69"/>
                    </a:lnTo>
                    <a:lnTo>
                      <a:pt x="367" y="69"/>
                    </a:lnTo>
                    <a:lnTo>
                      <a:pt x="376" y="81"/>
                    </a:lnTo>
                    <a:lnTo>
                      <a:pt x="388" y="94"/>
                    </a:lnTo>
                    <a:lnTo>
                      <a:pt x="396" y="110"/>
                    </a:lnTo>
                    <a:lnTo>
                      <a:pt x="408" y="147"/>
                    </a:lnTo>
                    <a:lnTo>
                      <a:pt x="408" y="147"/>
                    </a:lnTo>
                    <a:lnTo>
                      <a:pt x="416" y="184"/>
                    </a:lnTo>
                    <a:lnTo>
                      <a:pt x="416" y="204"/>
                    </a:lnTo>
                    <a:lnTo>
                      <a:pt x="416" y="224"/>
                    </a:lnTo>
                    <a:lnTo>
                      <a:pt x="416" y="241"/>
                    </a:lnTo>
                    <a:lnTo>
                      <a:pt x="412" y="261"/>
                    </a:lnTo>
                    <a:lnTo>
                      <a:pt x="404" y="277"/>
                    </a:lnTo>
                    <a:lnTo>
                      <a:pt x="400" y="294"/>
                    </a:lnTo>
                    <a:lnTo>
                      <a:pt x="388" y="306"/>
                    </a:lnTo>
                    <a:lnTo>
                      <a:pt x="388" y="306"/>
                    </a:lnTo>
                    <a:lnTo>
                      <a:pt x="376" y="318"/>
                    </a:lnTo>
                    <a:lnTo>
                      <a:pt x="371" y="326"/>
                    </a:lnTo>
                    <a:lnTo>
                      <a:pt x="363" y="330"/>
                    </a:lnTo>
                    <a:lnTo>
                      <a:pt x="359" y="339"/>
                    </a:lnTo>
                    <a:lnTo>
                      <a:pt x="355" y="343"/>
                    </a:lnTo>
                    <a:lnTo>
                      <a:pt x="355" y="343"/>
                    </a:lnTo>
                    <a:lnTo>
                      <a:pt x="351" y="343"/>
                    </a:lnTo>
                    <a:lnTo>
                      <a:pt x="347" y="343"/>
                    </a:lnTo>
                    <a:lnTo>
                      <a:pt x="347" y="339"/>
                    </a:lnTo>
                    <a:lnTo>
                      <a:pt x="351" y="334"/>
                    </a:lnTo>
                    <a:lnTo>
                      <a:pt x="351" y="334"/>
                    </a:lnTo>
                    <a:lnTo>
                      <a:pt x="351" y="330"/>
                    </a:lnTo>
                    <a:lnTo>
                      <a:pt x="355" y="326"/>
                    </a:lnTo>
                    <a:lnTo>
                      <a:pt x="359" y="322"/>
                    </a:lnTo>
                    <a:lnTo>
                      <a:pt x="363" y="314"/>
                    </a:lnTo>
                    <a:lnTo>
                      <a:pt x="371" y="298"/>
                    </a:lnTo>
                    <a:lnTo>
                      <a:pt x="380" y="286"/>
                    </a:lnTo>
                    <a:lnTo>
                      <a:pt x="380" y="286"/>
                    </a:lnTo>
                    <a:lnTo>
                      <a:pt x="388" y="253"/>
                    </a:lnTo>
                    <a:lnTo>
                      <a:pt x="388" y="253"/>
                    </a:lnTo>
                    <a:lnTo>
                      <a:pt x="392" y="216"/>
                    </a:lnTo>
                    <a:lnTo>
                      <a:pt x="392" y="216"/>
                    </a:lnTo>
                    <a:lnTo>
                      <a:pt x="392" y="184"/>
                    </a:lnTo>
                    <a:lnTo>
                      <a:pt x="388" y="147"/>
                    </a:lnTo>
                    <a:lnTo>
                      <a:pt x="376" y="118"/>
                    </a:lnTo>
                    <a:lnTo>
                      <a:pt x="376" y="118"/>
                    </a:lnTo>
                    <a:lnTo>
                      <a:pt x="363" y="90"/>
                    </a:lnTo>
                    <a:lnTo>
                      <a:pt x="363" y="90"/>
                    </a:lnTo>
                    <a:lnTo>
                      <a:pt x="355" y="77"/>
                    </a:lnTo>
                    <a:lnTo>
                      <a:pt x="347" y="65"/>
                    </a:lnTo>
                    <a:lnTo>
                      <a:pt x="347" y="61"/>
                    </a:lnTo>
                    <a:lnTo>
                      <a:pt x="347" y="61"/>
                    </a:lnTo>
                    <a:lnTo>
                      <a:pt x="347" y="61"/>
                    </a:lnTo>
                    <a:close/>
                    <a:moveTo>
                      <a:pt x="310" y="98"/>
                    </a:moveTo>
                    <a:lnTo>
                      <a:pt x="322" y="114"/>
                    </a:lnTo>
                    <a:lnTo>
                      <a:pt x="322" y="114"/>
                    </a:lnTo>
                    <a:lnTo>
                      <a:pt x="331" y="139"/>
                    </a:lnTo>
                    <a:lnTo>
                      <a:pt x="339" y="159"/>
                    </a:lnTo>
                    <a:lnTo>
                      <a:pt x="339" y="159"/>
                    </a:lnTo>
                    <a:lnTo>
                      <a:pt x="343" y="184"/>
                    </a:lnTo>
                    <a:lnTo>
                      <a:pt x="343" y="212"/>
                    </a:lnTo>
                    <a:lnTo>
                      <a:pt x="343" y="212"/>
                    </a:lnTo>
                    <a:lnTo>
                      <a:pt x="343" y="237"/>
                    </a:lnTo>
                    <a:lnTo>
                      <a:pt x="343" y="237"/>
                    </a:lnTo>
                    <a:lnTo>
                      <a:pt x="335" y="257"/>
                    </a:lnTo>
                    <a:lnTo>
                      <a:pt x="335" y="257"/>
                    </a:lnTo>
                    <a:lnTo>
                      <a:pt x="322" y="277"/>
                    </a:lnTo>
                    <a:lnTo>
                      <a:pt x="314" y="290"/>
                    </a:lnTo>
                    <a:lnTo>
                      <a:pt x="310" y="294"/>
                    </a:lnTo>
                    <a:lnTo>
                      <a:pt x="310" y="294"/>
                    </a:lnTo>
                    <a:lnTo>
                      <a:pt x="310" y="298"/>
                    </a:lnTo>
                    <a:lnTo>
                      <a:pt x="310" y="294"/>
                    </a:lnTo>
                    <a:lnTo>
                      <a:pt x="310" y="294"/>
                    </a:lnTo>
                    <a:lnTo>
                      <a:pt x="310" y="294"/>
                    </a:lnTo>
                    <a:lnTo>
                      <a:pt x="314" y="290"/>
                    </a:lnTo>
                    <a:lnTo>
                      <a:pt x="318" y="286"/>
                    </a:lnTo>
                    <a:lnTo>
                      <a:pt x="322" y="281"/>
                    </a:lnTo>
                    <a:lnTo>
                      <a:pt x="327" y="281"/>
                    </a:lnTo>
                    <a:lnTo>
                      <a:pt x="327" y="281"/>
                    </a:lnTo>
                    <a:lnTo>
                      <a:pt x="335" y="273"/>
                    </a:lnTo>
                    <a:lnTo>
                      <a:pt x="335" y="273"/>
                    </a:lnTo>
                    <a:lnTo>
                      <a:pt x="343" y="261"/>
                    </a:lnTo>
                    <a:lnTo>
                      <a:pt x="343" y="265"/>
                    </a:lnTo>
                    <a:lnTo>
                      <a:pt x="351" y="241"/>
                    </a:lnTo>
                    <a:lnTo>
                      <a:pt x="351" y="241"/>
                    </a:lnTo>
                    <a:lnTo>
                      <a:pt x="355" y="212"/>
                    </a:lnTo>
                    <a:lnTo>
                      <a:pt x="355" y="212"/>
                    </a:lnTo>
                    <a:lnTo>
                      <a:pt x="355" y="188"/>
                    </a:lnTo>
                    <a:lnTo>
                      <a:pt x="355" y="188"/>
                    </a:lnTo>
                    <a:lnTo>
                      <a:pt x="347" y="159"/>
                    </a:lnTo>
                    <a:lnTo>
                      <a:pt x="347" y="159"/>
                    </a:lnTo>
                    <a:lnTo>
                      <a:pt x="339" y="135"/>
                    </a:lnTo>
                    <a:lnTo>
                      <a:pt x="339" y="135"/>
                    </a:lnTo>
                    <a:lnTo>
                      <a:pt x="327" y="110"/>
                    </a:lnTo>
                    <a:lnTo>
                      <a:pt x="327" y="110"/>
                    </a:lnTo>
                    <a:lnTo>
                      <a:pt x="318" y="102"/>
                    </a:lnTo>
                    <a:lnTo>
                      <a:pt x="322" y="102"/>
                    </a:lnTo>
                    <a:lnTo>
                      <a:pt x="314" y="98"/>
                    </a:lnTo>
                    <a:lnTo>
                      <a:pt x="314" y="98"/>
                    </a:lnTo>
                    <a:lnTo>
                      <a:pt x="306" y="94"/>
                    </a:lnTo>
                    <a:lnTo>
                      <a:pt x="306" y="94"/>
                    </a:lnTo>
                    <a:lnTo>
                      <a:pt x="302" y="94"/>
                    </a:lnTo>
                    <a:lnTo>
                      <a:pt x="302" y="94"/>
                    </a:lnTo>
                    <a:lnTo>
                      <a:pt x="302" y="94"/>
                    </a:lnTo>
                    <a:lnTo>
                      <a:pt x="302" y="90"/>
                    </a:lnTo>
                    <a:lnTo>
                      <a:pt x="302" y="94"/>
                    </a:lnTo>
                    <a:lnTo>
                      <a:pt x="302" y="90"/>
                    </a:lnTo>
                    <a:lnTo>
                      <a:pt x="306" y="98"/>
                    </a:lnTo>
                    <a:lnTo>
                      <a:pt x="306" y="98"/>
                    </a:lnTo>
                    <a:lnTo>
                      <a:pt x="306" y="98"/>
                    </a:lnTo>
                    <a:lnTo>
                      <a:pt x="310" y="98"/>
                    </a:lnTo>
                    <a:lnTo>
                      <a:pt x="310" y="102"/>
                    </a:lnTo>
                    <a:lnTo>
                      <a:pt x="306" y="102"/>
                    </a:lnTo>
                    <a:lnTo>
                      <a:pt x="306" y="102"/>
                    </a:lnTo>
                    <a:lnTo>
                      <a:pt x="302" y="98"/>
                    </a:lnTo>
                    <a:lnTo>
                      <a:pt x="302" y="98"/>
                    </a:lnTo>
                    <a:lnTo>
                      <a:pt x="298" y="94"/>
                    </a:lnTo>
                    <a:lnTo>
                      <a:pt x="298" y="94"/>
                    </a:lnTo>
                    <a:lnTo>
                      <a:pt x="298" y="90"/>
                    </a:lnTo>
                    <a:lnTo>
                      <a:pt x="298" y="90"/>
                    </a:lnTo>
                    <a:lnTo>
                      <a:pt x="302" y="90"/>
                    </a:lnTo>
                    <a:lnTo>
                      <a:pt x="302" y="90"/>
                    </a:lnTo>
                    <a:lnTo>
                      <a:pt x="306" y="90"/>
                    </a:lnTo>
                    <a:lnTo>
                      <a:pt x="306" y="90"/>
                    </a:lnTo>
                    <a:lnTo>
                      <a:pt x="314" y="94"/>
                    </a:lnTo>
                    <a:lnTo>
                      <a:pt x="314" y="94"/>
                    </a:lnTo>
                    <a:lnTo>
                      <a:pt x="322" y="102"/>
                    </a:lnTo>
                    <a:lnTo>
                      <a:pt x="322" y="102"/>
                    </a:lnTo>
                    <a:lnTo>
                      <a:pt x="331" y="110"/>
                    </a:lnTo>
                    <a:lnTo>
                      <a:pt x="331" y="110"/>
                    </a:lnTo>
                    <a:lnTo>
                      <a:pt x="343" y="130"/>
                    </a:lnTo>
                    <a:lnTo>
                      <a:pt x="343" y="130"/>
                    </a:lnTo>
                    <a:lnTo>
                      <a:pt x="351" y="155"/>
                    </a:lnTo>
                    <a:lnTo>
                      <a:pt x="351" y="159"/>
                    </a:lnTo>
                    <a:lnTo>
                      <a:pt x="359" y="184"/>
                    </a:lnTo>
                    <a:lnTo>
                      <a:pt x="359" y="184"/>
                    </a:lnTo>
                    <a:lnTo>
                      <a:pt x="359" y="212"/>
                    </a:lnTo>
                    <a:lnTo>
                      <a:pt x="359" y="216"/>
                    </a:lnTo>
                    <a:lnTo>
                      <a:pt x="355" y="241"/>
                    </a:lnTo>
                    <a:lnTo>
                      <a:pt x="355" y="241"/>
                    </a:lnTo>
                    <a:lnTo>
                      <a:pt x="347" y="265"/>
                    </a:lnTo>
                    <a:lnTo>
                      <a:pt x="347" y="265"/>
                    </a:lnTo>
                    <a:lnTo>
                      <a:pt x="339" y="273"/>
                    </a:lnTo>
                    <a:lnTo>
                      <a:pt x="339" y="277"/>
                    </a:lnTo>
                    <a:lnTo>
                      <a:pt x="331" y="286"/>
                    </a:lnTo>
                    <a:lnTo>
                      <a:pt x="331" y="286"/>
                    </a:lnTo>
                    <a:lnTo>
                      <a:pt x="327" y="286"/>
                    </a:lnTo>
                    <a:lnTo>
                      <a:pt x="322" y="290"/>
                    </a:lnTo>
                    <a:lnTo>
                      <a:pt x="314" y="294"/>
                    </a:lnTo>
                    <a:lnTo>
                      <a:pt x="314" y="298"/>
                    </a:lnTo>
                    <a:lnTo>
                      <a:pt x="314" y="298"/>
                    </a:lnTo>
                    <a:lnTo>
                      <a:pt x="310" y="298"/>
                    </a:lnTo>
                    <a:lnTo>
                      <a:pt x="310" y="298"/>
                    </a:lnTo>
                    <a:lnTo>
                      <a:pt x="306" y="294"/>
                    </a:lnTo>
                    <a:lnTo>
                      <a:pt x="310" y="294"/>
                    </a:lnTo>
                    <a:lnTo>
                      <a:pt x="310" y="294"/>
                    </a:lnTo>
                    <a:lnTo>
                      <a:pt x="314" y="286"/>
                    </a:lnTo>
                    <a:lnTo>
                      <a:pt x="318" y="277"/>
                    </a:lnTo>
                    <a:lnTo>
                      <a:pt x="331" y="257"/>
                    </a:lnTo>
                    <a:lnTo>
                      <a:pt x="331" y="257"/>
                    </a:lnTo>
                    <a:lnTo>
                      <a:pt x="339" y="232"/>
                    </a:lnTo>
                    <a:lnTo>
                      <a:pt x="339" y="237"/>
                    </a:lnTo>
                    <a:lnTo>
                      <a:pt x="339" y="212"/>
                    </a:lnTo>
                    <a:lnTo>
                      <a:pt x="339" y="212"/>
                    </a:lnTo>
                    <a:lnTo>
                      <a:pt x="339" y="188"/>
                    </a:lnTo>
                    <a:lnTo>
                      <a:pt x="335" y="163"/>
                    </a:lnTo>
                    <a:lnTo>
                      <a:pt x="335" y="163"/>
                    </a:lnTo>
                    <a:lnTo>
                      <a:pt x="327" y="139"/>
                    </a:lnTo>
                    <a:lnTo>
                      <a:pt x="318" y="118"/>
                    </a:lnTo>
                    <a:lnTo>
                      <a:pt x="318" y="118"/>
                    </a:lnTo>
                    <a:lnTo>
                      <a:pt x="306" y="102"/>
                    </a:lnTo>
                    <a:lnTo>
                      <a:pt x="306" y="98"/>
                    </a:lnTo>
                    <a:lnTo>
                      <a:pt x="310" y="98"/>
                    </a:lnTo>
                    <a:lnTo>
                      <a:pt x="310" y="98"/>
                    </a:lnTo>
                    <a:close/>
                  </a:path>
                </a:pathLst>
              </a:custGeom>
              <a:solidFill>
                <a:srgbClr val="000000"/>
              </a:solidFill>
              <a:ln w="0">
                <a:solidFill>
                  <a:srgbClr val="000000"/>
                </a:solidFill>
                <a:prstDash val="solid"/>
                <a:round/>
                <a:headEnd/>
                <a:tailEnd/>
              </a:ln>
            </p:spPr>
            <p:txBody>
              <a:bodyPr vert="horz" wrap="square" lIns="68580" tIns="34290" rIns="68580" bIns="34290" numCol="1" anchor="t" anchorCtr="0" compatLnSpc="1">
                <a:prstTxWarp prst="textNoShape">
                  <a:avLst/>
                </a:prstTxWarp>
              </a:bodyPr>
              <a:lstStyle/>
              <a:p>
                <a:endParaRPr lang="zh-TW" altLang="en-US" sz="1350"/>
              </a:p>
            </p:txBody>
          </p:sp>
        </p:grpSp>
        <p:sp>
          <p:nvSpPr>
            <p:cNvPr id="55" name="Left-Right Arrow 54"/>
            <p:cNvSpPr/>
            <p:nvPr/>
          </p:nvSpPr>
          <p:spPr>
            <a:xfrm rot="20647301">
              <a:off x="4778114" y="5559975"/>
              <a:ext cx="1091749" cy="304769"/>
            </a:xfrm>
            <a:prstGeom prst="leftRightArrow">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66" name="Rounded Rectangular Callout 65"/>
            <p:cNvSpPr/>
            <p:nvPr/>
          </p:nvSpPr>
          <p:spPr>
            <a:xfrm>
              <a:off x="5056814" y="6033685"/>
              <a:ext cx="2009008" cy="318385"/>
            </a:xfrm>
            <a:prstGeom prst="wedgeRoundRectCallout">
              <a:avLst>
                <a:gd name="adj1" fmla="val -37185"/>
                <a:gd name="adj2" fmla="val -112700"/>
                <a:gd name="adj3" fmla="val 16667"/>
              </a:avLst>
            </a:prstGeom>
            <a:solidFill>
              <a:schemeClr val="accent1">
                <a:lumMod val="40000"/>
                <a:lumOff val="60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1350" b="1" dirty="0" err="1">
                  <a:solidFill>
                    <a:schemeClr val="tx1"/>
                  </a:solidFill>
                  <a:latin typeface="Times New Roman" panose="02020603050405020304" pitchFamily="18" charset="0"/>
                  <a:cs typeface="Times New Roman" panose="02020603050405020304" pitchFamily="18" charset="0"/>
                </a:rPr>
                <a:t>ProSe</a:t>
              </a:r>
              <a:r>
                <a:rPr lang="en-US" altLang="zh-TW" sz="1350" b="1" dirty="0">
                  <a:solidFill>
                    <a:schemeClr val="tx1"/>
                  </a:solidFill>
                  <a:latin typeface="Times New Roman" panose="02020603050405020304" pitchFamily="18" charset="0"/>
                  <a:cs typeface="Times New Roman" panose="02020603050405020304" pitchFamily="18" charset="0"/>
                </a:rPr>
                <a:t> Communication</a:t>
              </a:r>
              <a:endParaRPr lang="zh-TW" altLang="en-US" sz="1350" b="1" dirty="0">
                <a:solidFill>
                  <a:schemeClr val="tx1"/>
                </a:solidFill>
                <a:latin typeface="Times New Roman" panose="02020603050405020304" pitchFamily="18" charset="0"/>
                <a:cs typeface="Times New Roman" panose="02020603050405020304" pitchFamily="18" charset="0"/>
              </a:endParaRPr>
            </a:p>
          </p:txBody>
        </p:sp>
        <p:pic>
          <p:nvPicPr>
            <p:cNvPr id="69" name="Picture 68"/>
            <p:cNvPicPr>
              <a:picLocks noChangeAspect="1"/>
            </p:cNvPicPr>
            <p:nvPr/>
          </p:nvPicPr>
          <p:blipFill>
            <a:blip r:embed="rId2" cstate="print"/>
            <a:stretch>
              <a:fillRect/>
            </a:stretch>
          </p:blipFill>
          <p:spPr>
            <a:xfrm>
              <a:off x="4276121" y="5546328"/>
              <a:ext cx="415174" cy="754861"/>
            </a:xfrm>
            <a:prstGeom prst="rect">
              <a:avLst/>
            </a:prstGeom>
          </p:spPr>
        </p:pic>
        <p:sp>
          <p:nvSpPr>
            <p:cNvPr id="74" name="Rounded Rectangular Callout 73"/>
            <p:cNvSpPr/>
            <p:nvPr/>
          </p:nvSpPr>
          <p:spPr>
            <a:xfrm>
              <a:off x="2223228" y="4371505"/>
              <a:ext cx="710690" cy="333006"/>
            </a:xfrm>
            <a:prstGeom prst="wedgeRoundRectCallout">
              <a:avLst>
                <a:gd name="adj1" fmla="val 65297"/>
                <a:gd name="adj2" fmla="val 57146"/>
                <a:gd name="adj3" fmla="val 16667"/>
              </a:avLst>
            </a:prstGeom>
            <a:solidFill>
              <a:schemeClr val="accent5">
                <a:lumMod val="20000"/>
                <a:lumOff val="80000"/>
              </a:schemeClr>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1350"/>
                </a:lnSpc>
              </a:pPr>
              <a:r>
                <a:rPr lang="en-US" altLang="zh-TW" sz="1350" b="1" i="1" dirty="0">
                  <a:solidFill>
                    <a:schemeClr val="accent5">
                      <a:lumMod val="50000"/>
                    </a:schemeClr>
                  </a:solidFill>
                  <a:latin typeface="Times New Roman" panose="02020603050405020304" pitchFamily="18" charset="0"/>
                  <a:cs typeface="Times New Roman" panose="02020603050405020304" pitchFamily="18" charset="0"/>
                </a:rPr>
                <a:t>Oscar</a:t>
              </a:r>
            </a:p>
          </p:txBody>
        </p:sp>
        <p:sp>
          <p:nvSpPr>
            <p:cNvPr id="75" name="Rounded Rectangular Callout 74"/>
            <p:cNvSpPr/>
            <p:nvPr/>
          </p:nvSpPr>
          <p:spPr>
            <a:xfrm>
              <a:off x="1867473" y="2761023"/>
              <a:ext cx="1619608" cy="748804"/>
            </a:xfrm>
            <a:prstGeom prst="wedgeRoundRectCallout">
              <a:avLst>
                <a:gd name="adj1" fmla="val 33098"/>
                <a:gd name="adj2" fmla="val 67469"/>
                <a:gd name="adj3" fmla="val 16667"/>
              </a:avLst>
            </a:prstGeom>
            <a:solidFill>
              <a:schemeClr val="tx2">
                <a:lumMod val="20000"/>
                <a:lumOff val="80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1350"/>
                </a:lnSpc>
              </a:pPr>
              <a:r>
                <a:rPr lang="en-US" altLang="zh-TW" sz="1350" dirty="0">
                  <a:solidFill>
                    <a:schemeClr val="tx2">
                      <a:lumMod val="75000"/>
                    </a:schemeClr>
                  </a:solidFill>
                  <a:latin typeface="Times New Roman" panose="02020603050405020304" pitchFamily="18" charset="0"/>
                  <a:cs typeface="Times New Roman" panose="02020603050405020304" pitchFamily="18" charset="0"/>
                </a:rPr>
                <a:t>Dashed line shows effective uplink coverage contour</a:t>
              </a:r>
            </a:p>
          </p:txBody>
        </p:sp>
        <p:sp>
          <p:nvSpPr>
            <p:cNvPr id="79" name="Rounded Rectangular Callout 78"/>
            <p:cNvSpPr/>
            <p:nvPr/>
          </p:nvSpPr>
          <p:spPr>
            <a:xfrm>
              <a:off x="4961448" y="2655131"/>
              <a:ext cx="1647536" cy="683007"/>
            </a:xfrm>
            <a:prstGeom prst="wedgeRoundRectCallout">
              <a:avLst>
                <a:gd name="adj1" fmla="val -60775"/>
                <a:gd name="adj2" fmla="val 47857"/>
                <a:gd name="adj3" fmla="val 16667"/>
              </a:avLst>
            </a:prstGeom>
            <a:solidFill>
              <a:schemeClr val="bg1">
                <a:lumMod val="8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1350"/>
                </a:lnSpc>
              </a:pPr>
              <a:r>
                <a:rPr lang="en-US" altLang="zh-TW" sz="1350" b="1" i="1" dirty="0" err="1">
                  <a:solidFill>
                    <a:schemeClr val="tx1"/>
                  </a:solidFill>
                  <a:latin typeface="Times New Roman" panose="02020603050405020304" pitchFamily="18" charset="0"/>
                  <a:cs typeface="Times New Roman" panose="02020603050405020304" pitchFamily="18" charset="0"/>
                </a:rPr>
                <a:t>eNB</a:t>
              </a:r>
              <a:r>
                <a:rPr lang="en-US" altLang="zh-TW" sz="1350" b="1" i="1" dirty="0">
                  <a:solidFill>
                    <a:schemeClr val="tx1"/>
                  </a:solidFill>
                  <a:latin typeface="Times New Roman" panose="02020603050405020304" pitchFamily="18" charset="0"/>
                  <a:cs typeface="Times New Roman" panose="02020603050405020304" pitchFamily="18" charset="0"/>
                </a:rPr>
                <a:t> with limited backhaul such as satellite link</a:t>
              </a:r>
            </a:p>
          </p:txBody>
        </p:sp>
        <p:sp>
          <p:nvSpPr>
            <p:cNvPr id="81" name="Rounded Rectangular Callout 80"/>
            <p:cNvSpPr/>
            <p:nvPr/>
          </p:nvSpPr>
          <p:spPr>
            <a:xfrm>
              <a:off x="2667149" y="3771518"/>
              <a:ext cx="1501664" cy="468070"/>
            </a:xfrm>
            <a:prstGeom prst="wedgeRoundRectCallout">
              <a:avLst>
                <a:gd name="adj1" fmla="val 26800"/>
                <a:gd name="adj2" fmla="val 101362"/>
                <a:gd name="adj3" fmla="val 16667"/>
              </a:avLst>
            </a:prstGeom>
            <a:solidFill>
              <a:srgbClr val="CCCCFF"/>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1350" b="1" dirty="0">
                  <a:solidFill>
                    <a:srgbClr val="7030A0"/>
                  </a:solidFill>
                  <a:latin typeface="Times New Roman" panose="02020603050405020304" pitchFamily="18" charset="0"/>
                  <a:cs typeface="Times New Roman" panose="02020603050405020304" pitchFamily="18" charset="0"/>
                </a:rPr>
                <a:t>Infrastructure Communication</a:t>
              </a:r>
              <a:endParaRPr lang="zh-TW" altLang="en-US" sz="1350" b="1" dirty="0">
                <a:solidFill>
                  <a:srgbClr val="7030A0"/>
                </a:solidFill>
                <a:latin typeface="Times New Roman" panose="02020603050405020304" pitchFamily="18" charset="0"/>
                <a:cs typeface="Times New Roman" panose="02020603050405020304" pitchFamily="18" charset="0"/>
              </a:endParaRPr>
            </a:p>
          </p:txBody>
        </p:sp>
        <p:sp>
          <p:nvSpPr>
            <p:cNvPr id="85" name="Left-Right Arrow 54"/>
            <p:cNvSpPr/>
            <p:nvPr/>
          </p:nvSpPr>
          <p:spPr>
            <a:xfrm rot="19276206">
              <a:off x="3520917" y="4458385"/>
              <a:ext cx="876360" cy="304768"/>
            </a:xfrm>
            <a:prstGeom prst="leftRightArrow">
              <a:avLst/>
            </a:prstGeom>
            <a:solidFill>
              <a:srgbClr val="CCCCFF"/>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87" name="Rounded Rectangular Callout 73"/>
            <p:cNvSpPr/>
            <p:nvPr/>
          </p:nvSpPr>
          <p:spPr>
            <a:xfrm>
              <a:off x="6601962" y="5396219"/>
              <a:ext cx="710690" cy="333006"/>
            </a:xfrm>
            <a:prstGeom prst="wedgeRoundRectCallout">
              <a:avLst>
                <a:gd name="adj1" fmla="val -66493"/>
                <a:gd name="adj2" fmla="val -21929"/>
                <a:gd name="adj3" fmla="val 16667"/>
              </a:avLst>
            </a:prstGeom>
            <a:solidFill>
              <a:schemeClr val="accent5">
                <a:lumMod val="20000"/>
                <a:lumOff val="80000"/>
              </a:schemeClr>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1350"/>
                </a:lnSpc>
              </a:pPr>
              <a:r>
                <a:rPr lang="en-US" altLang="zh-TW" sz="1350" b="1" i="1" dirty="0">
                  <a:solidFill>
                    <a:schemeClr val="accent5">
                      <a:lumMod val="50000"/>
                    </a:schemeClr>
                  </a:solidFill>
                  <a:latin typeface="Times New Roman" panose="02020603050405020304" pitchFamily="18" charset="0"/>
                  <a:cs typeface="Times New Roman" panose="02020603050405020304" pitchFamily="18" charset="0"/>
                </a:rPr>
                <a:t>Roger</a:t>
              </a:r>
            </a:p>
          </p:txBody>
        </p:sp>
        <p:sp>
          <p:nvSpPr>
            <p:cNvPr id="88" name="Rounded Rectangular Callout 73"/>
            <p:cNvSpPr/>
            <p:nvPr/>
          </p:nvSpPr>
          <p:spPr>
            <a:xfrm>
              <a:off x="3297973" y="5937333"/>
              <a:ext cx="710690" cy="333006"/>
            </a:xfrm>
            <a:prstGeom prst="wedgeRoundRectCallout">
              <a:avLst>
                <a:gd name="adj1" fmla="val 75655"/>
                <a:gd name="adj2" fmla="val -50364"/>
                <a:gd name="adj3" fmla="val 16667"/>
              </a:avLst>
            </a:prstGeom>
            <a:solidFill>
              <a:schemeClr val="accent5">
                <a:lumMod val="20000"/>
                <a:lumOff val="80000"/>
              </a:schemeClr>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1350"/>
                </a:lnSpc>
              </a:pPr>
              <a:r>
                <a:rPr lang="en-US" altLang="zh-TW" sz="1350" b="1" i="1" dirty="0">
                  <a:solidFill>
                    <a:schemeClr val="accent5">
                      <a:lumMod val="50000"/>
                    </a:schemeClr>
                  </a:solidFill>
                  <a:latin typeface="Times New Roman" panose="02020603050405020304" pitchFamily="18" charset="0"/>
                  <a:cs typeface="Times New Roman" panose="02020603050405020304" pitchFamily="18" charset="0"/>
                </a:rPr>
                <a:t>Peter</a:t>
              </a:r>
            </a:p>
          </p:txBody>
        </p:sp>
        <p:pic>
          <p:nvPicPr>
            <p:cNvPr id="46" name="Picture 53"/>
            <p:cNvPicPr>
              <a:picLocks noChangeAspect="1"/>
            </p:cNvPicPr>
            <p:nvPr/>
          </p:nvPicPr>
          <p:blipFill>
            <a:blip r:embed="rId2" cstate="print"/>
            <a:stretch>
              <a:fillRect/>
            </a:stretch>
          </p:blipFill>
          <p:spPr>
            <a:xfrm>
              <a:off x="5956682" y="5245066"/>
              <a:ext cx="415174" cy="754861"/>
            </a:xfrm>
            <a:prstGeom prst="rect">
              <a:avLst/>
            </a:prstGeom>
          </p:spPr>
        </p:pic>
        <p:sp>
          <p:nvSpPr>
            <p:cNvPr id="48" name="Right Arrow 58"/>
            <p:cNvSpPr/>
            <p:nvPr/>
          </p:nvSpPr>
          <p:spPr>
            <a:xfrm rot="5400000">
              <a:off x="4139243" y="4911161"/>
              <a:ext cx="760293" cy="333052"/>
            </a:xfrm>
            <a:prstGeom prst="rightArrow">
              <a:avLst/>
            </a:prstGeom>
            <a:solidFill>
              <a:srgbClr val="CCCCFF"/>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49" name="Right Arrow 60"/>
            <p:cNvSpPr/>
            <p:nvPr/>
          </p:nvSpPr>
          <p:spPr>
            <a:xfrm rot="2074473">
              <a:off x="4725811" y="4607936"/>
              <a:ext cx="1367009" cy="333052"/>
            </a:xfrm>
            <a:prstGeom prst="rightArrow">
              <a:avLst/>
            </a:prstGeom>
            <a:solidFill>
              <a:srgbClr val="CCCCFF"/>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pic>
          <p:nvPicPr>
            <p:cNvPr id="51" name="Picture 68"/>
            <p:cNvPicPr>
              <a:picLocks noChangeAspect="1"/>
            </p:cNvPicPr>
            <p:nvPr/>
          </p:nvPicPr>
          <p:blipFill>
            <a:blip r:embed="rId2" cstate="print"/>
            <a:stretch>
              <a:fillRect/>
            </a:stretch>
          </p:blipFill>
          <p:spPr>
            <a:xfrm>
              <a:off x="3084165" y="4659687"/>
              <a:ext cx="415174" cy="754861"/>
            </a:xfrm>
            <a:prstGeom prst="rect">
              <a:avLst/>
            </a:prstGeom>
          </p:spPr>
        </p:pic>
        <p:sp>
          <p:nvSpPr>
            <p:cNvPr id="53" name="Rounded Rectangular Callout 70"/>
            <p:cNvSpPr/>
            <p:nvPr/>
          </p:nvSpPr>
          <p:spPr>
            <a:xfrm>
              <a:off x="806898" y="5160349"/>
              <a:ext cx="2114891" cy="998598"/>
            </a:xfrm>
            <a:prstGeom prst="wedgeRoundRectCallout">
              <a:avLst>
                <a:gd name="adj1" fmla="val 56628"/>
                <a:gd name="adj2" fmla="val -43145"/>
                <a:gd name="adj3" fmla="val 16667"/>
              </a:avLst>
            </a:prstGeom>
            <a:solidFill>
              <a:schemeClr val="accent2">
                <a:lumMod val="40000"/>
                <a:lumOff val="6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1400"/>
                </a:lnSpc>
              </a:pPr>
              <a:r>
                <a:rPr lang="en-US" altLang="zh-TW" sz="1350" b="1" dirty="0" smtClean="0">
                  <a:solidFill>
                    <a:schemeClr val="accent2">
                      <a:lumMod val="75000"/>
                    </a:schemeClr>
                  </a:solidFill>
                  <a:latin typeface="Times New Roman" panose="02020603050405020304" pitchFamily="18" charset="0"/>
                  <a:cs typeface="Times New Roman" panose="02020603050405020304" pitchFamily="18" charset="0"/>
                </a:rPr>
                <a:t>UE-to-network relay does </a:t>
              </a:r>
              <a:r>
                <a:rPr lang="en-US" altLang="zh-TW" sz="1350" b="1" dirty="0">
                  <a:solidFill>
                    <a:schemeClr val="accent2">
                      <a:lumMod val="75000"/>
                    </a:schemeClr>
                  </a:solidFill>
                  <a:latin typeface="Times New Roman" panose="02020603050405020304" pitchFamily="18" charset="0"/>
                  <a:cs typeface="Times New Roman" panose="02020603050405020304" pitchFamily="18" charset="0"/>
                </a:rPr>
                <a:t>not need to relay the downlink </a:t>
              </a:r>
              <a:r>
                <a:rPr lang="en-US" altLang="zh-TW" sz="1350" b="1" dirty="0" smtClean="0">
                  <a:solidFill>
                    <a:schemeClr val="accent2">
                      <a:lumMod val="75000"/>
                    </a:schemeClr>
                  </a:solidFill>
                  <a:latin typeface="Times New Roman" panose="02020603050405020304" pitchFamily="18" charset="0"/>
                  <a:cs typeface="Times New Roman" panose="02020603050405020304" pitchFamily="18" charset="0"/>
                </a:rPr>
                <a:t>traffic </a:t>
              </a:r>
              <a:r>
                <a:rPr lang="en-US" altLang="zh-TW" sz="1350" b="1" dirty="0">
                  <a:solidFill>
                    <a:schemeClr val="accent2">
                      <a:lumMod val="75000"/>
                    </a:schemeClr>
                  </a:solidFill>
                  <a:latin typeface="Times New Roman" panose="02020603050405020304" pitchFamily="18" charset="0"/>
                  <a:cs typeface="Times New Roman" panose="02020603050405020304" pitchFamily="18" charset="0"/>
                </a:rPr>
                <a:t>in order to efficiently utilize the radio resource</a:t>
              </a:r>
              <a:endParaRPr lang="zh-TW" altLang="en-US" sz="1350" b="1" dirty="0">
                <a:solidFill>
                  <a:schemeClr val="accent2">
                    <a:lumMod val="75000"/>
                  </a:schemeClr>
                </a:solidFill>
                <a:latin typeface="Times New Roman" panose="02020603050405020304" pitchFamily="18" charset="0"/>
                <a:cs typeface="Times New Roman" panose="02020603050405020304" pitchFamily="18" charset="0"/>
              </a:endParaRPr>
            </a:p>
          </p:txBody>
        </p:sp>
        <p:sp>
          <p:nvSpPr>
            <p:cNvPr id="59" name="Left-Right Arrow 54"/>
            <p:cNvSpPr/>
            <p:nvPr/>
          </p:nvSpPr>
          <p:spPr>
            <a:xfrm rot="2830742">
              <a:off x="3501880" y="5241290"/>
              <a:ext cx="787390" cy="304769"/>
            </a:xfrm>
            <a:prstGeom prst="leftRightArrow">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37" name="Rounded Rectangular Callout 76"/>
            <p:cNvSpPr/>
            <p:nvPr/>
          </p:nvSpPr>
          <p:spPr>
            <a:xfrm>
              <a:off x="5763210" y="3400410"/>
              <a:ext cx="2267252" cy="1461152"/>
            </a:xfrm>
            <a:prstGeom prst="wedgeRoundRectCallout">
              <a:avLst>
                <a:gd name="adj1" fmla="val -27926"/>
                <a:gd name="adj2" fmla="val 70971"/>
                <a:gd name="adj3" fmla="val 16667"/>
              </a:avLst>
            </a:prstGeom>
            <a:solidFill>
              <a:schemeClr val="bg1">
                <a:lumMod val="8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1350"/>
                </a:lnSpc>
              </a:pPr>
              <a:r>
                <a:rPr lang="en-US" altLang="zh-TW" sz="1350" dirty="0" smtClean="0">
                  <a:solidFill>
                    <a:schemeClr val="tx1">
                      <a:lumMod val="50000"/>
                      <a:lumOff val="50000"/>
                    </a:schemeClr>
                  </a:solidFill>
                  <a:latin typeface="Times New Roman" panose="02020603050405020304" pitchFamily="18" charset="0"/>
                  <a:cs typeface="Times New Roman" panose="02020603050405020304" pitchFamily="18" charset="0"/>
                </a:rPr>
                <a:t>UE outside </a:t>
              </a:r>
              <a:r>
                <a:rPr lang="en-US" altLang="zh-TW" sz="1350" dirty="0">
                  <a:solidFill>
                    <a:schemeClr val="tx1">
                      <a:lumMod val="50000"/>
                      <a:lumOff val="50000"/>
                    </a:schemeClr>
                  </a:solidFill>
                  <a:latin typeface="Times New Roman" panose="02020603050405020304" pitchFamily="18" charset="0"/>
                  <a:cs typeface="Times New Roman" panose="02020603050405020304" pitchFamily="18" charset="0"/>
                </a:rPr>
                <a:t>the </a:t>
              </a:r>
              <a:r>
                <a:rPr lang="en-US" altLang="zh-TW" sz="1350" dirty="0" smtClean="0">
                  <a:solidFill>
                    <a:schemeClr val="tx1">
                      <a:lumMod val="50000"/>
                      <a:lumOff val="50000"/>
                    </a:schemeClr>
                  </a:solidFill>
                  <a:latin typeface="Times New Roman" panose="02020603050405020304" pitchFamily="18" charset="0"/>
                  <a:cs typeface="Times New Roman" panose="02020603050405020304" pitchFamily="18" charset="0"/>
                </a:rPr>
                <a:t>uplink coverage </a:t>
              </a:r>
              <a:r>
                <a:rPr lang="en-US" altLang="zh-TW" sz="1350" dirty="0">
                  <a:solidFill>
                    <a:schemeClr val="tx1">
                      <a:lumMod val="50000"/>
                      <a:lumOff val="50000"/>
                    </a:schemeClr>
                  </a:solidFill>
                  <a:latin typeface="Times New Roman" panose="02020603050405020304" pitchFamily="18" charset="0"/>
                  <a:cs typeface="Times New Roman" panose="02020603050405020304" pitchFamily="18" charset="0"/>
                </a:rPr>
                <a:t>contour could receive synchronization signal, system information block, and semi-persistent resource management information for establishing </a:t>
              </a:r>
              <a:r>
                <a:rPr lang="en-US" altLang="zh-TW" sz="1350" dirty="0" err="1" smtClean="0">
                  <a:solidFill>
                    <a:schemeClr val="tx1">
                      <a:lumMod val="50000"/>
                      <a:lumOff val="50000"/>
                    </a:schemeClr>
                  </a:solidFill>
                  <a:latin typeface="Times New Roman" panose="02020603050405020304" pitchFamily="18" charset="0"/>
                  <a:cs typeface="Times New Roman" panose="02020603050405020304" pitchFamily="18" charset="0"/>
                </a:rPr>
                <a:t>ProSe</a:t>
              </a:r>
              <a:r>
                <a:rPr lang="en-US" altLang="zh-TW" sz="1350" dirty="0" smtClean="0">
                  <a:solidFill>
                    <a:schemeClr val="tx1">
                      <a:lumMod val="50000"/>
                      <a:lumOff val="50000"/>
                    </a:schemeClr>
                  </a:solidFill>
                  <a:latin typeface="Times New Roman" panose="02020603050405020304" pitchFamily="18" charset="0"/>
                  <a:cs typeface="Times New Roman" panose="02020603050405020304" pitchFamily="18" charset="0"/>
                </a:rPr>
                <a:t> communication</a:t>
              </a:r>
              <a:endParaRPr lang="en-US" altLang="zh-TW" sz="1350" dirty="0">
                <a:solidFill>
                  <a:schemeClr val="tx1">
                    <a:lumMod val="50000"/>
                    <a:lumOff val="50000"/>
                  </a:schemeClr>
                </a:solidFill>
                <a:latin typeface="Times New Roman" panose="02020603050405020304" pitchFamily="18" charset="0"/>
                <a:cs typeface="Times New Roman" panose="02020603050405020304" pitchFamily="18" charset="0"/>
              </a:endParaRPr>
            </a:p>
          </p:txBody>
        </p:sp>
        <p:sp>
          <p:nvSpPr>
            <p:cNvPr id="40" name="Rounded Rectangular Callout 83"/>
            <p:cNvSpPr/>
            <p:nvPr/>
          </p:nvSpPr>
          <p:spPr>
            <a:xfrm>
              <a:off x="739168" y="3708179"/>
              <a:ext cx="1471803" cy="465285"/>
            </a:xfrm>
            <a:prstGeom prst="wedgeRoundRectCallout">
              <a:avLst>
                <a:gd name="adj1" fmla="val 33050"/>
                <a:gd name="adj2" fmla="val 71318"/>
                <a:gd name="adj3" fmla="val 16667"/>
              </a:avLst>
            </a:prstGeom>
            <a:solidFill>
              <a:schemeClr val="accent3">
                <a:lumMod val="20000"/>
                <a:lumOff val="8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1350" b="1" dirty="0">
                  <a:solidFill>
                    <a:schemeClr val="accent3">
                      <a:lumMod val="50000"/>
                    </a:schemeClr>
                  </a:solidFill>
                  <a:latin typeface="Times New Roman" panose="02020603050405020304" pitchFamily="18" charset="0"/>
                  <a:cs typeface="Times New Roman" panose="02020603050405020304" pitchFamily="18" charset="0"/>
                </a:rPr>
                <a:t>Partial network coverage </a:t>
              </a:r>
              <a:r>
                <a:rPr lang="en-US" altLang="zh-TW" sz="1350" b="1" dirty="0" smtClean="0">
                  <a:solidFill>
                    <a:schemeClr val="accent3">
                      <a:lumMod val="50000"/>
                    </a:schemeClr>
                  </a:solidFill>
                  <a:latin typeface="Times New Roman" panose="02020603050405020304" pitchFamily="18" charset="0"/>
                  <a:cs typeface="Times New Roman" panose="02020603050405020304" pitchFamily="18" charset="0"/>
                </a:rPr>
                <a:t>area</a:t>
              </a:r>
              <a:endParaRPr lang="en-US" altLang="zh-TW" sz="1350" b="1" dirty="0">
                <a:solidFill>
                  <a:schemeClr val="accent3">
                    <a:lumMod val="50000"/>
                  </a:schemeClr>
                </a:solidFill>
                <a:latin typeface="Times New Roman" panose="02020603050405020304" pitchFamily="18" charset="0"/>
                <a:cs typeface="Times New Roman" panose="02020603050405020304" pitchFamily="18" charset="0"/>
              </a:endParaRPr>
            </a:p>
          </p:txBody>
        </p:sp>
      </p:grpSp>
    </p:spTree>
    <p:extLst>
      <p:ext uri="{BB962C8B-B14F-4D97-AF65-F5344CB8AC3E}">
        <p14:creationId xmlns="" xmlns:p14="http://schemas.microsoft.com/office/powerpoint/2010/main" val="35459065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ltLang="zh-TW" b="1" dirty="0" smtClean="0">
                <a:latin typeface="Times New Roman" panose="02020603050405020304" pitchFamily="18" charset="0"/>
                <a:cs typeface="Times New Roman" panose="02020603050405020304" pitchFamily="18" charset="0"/>
              </a:rPr>
              <a:t>Discussion and </a:t>
            </a:r>
            <a:r>
              <a:rPr lang="en-US" altLang="zh-TW" b="1" dirty="0">
                <a:latin typeface="Times New Roman" panose="02020603050405020304" pitchFamily="18" charset="0"/>
                <a:cs typeface="Times New Roman" panose="02020603050405020304" pitchFamily="18" charset="0"/>
              </a:rPr>
              <a:t>Proposal</a:t>
            </a:r>
            <a:endParaRPr lang="zh-TW" altLang="en-US"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noAutofit/>
          </a:bodyPr>
          <a:lstStyle/>
          <a:p>
            <a:pPr marL="0" indent="0" algn="just">
              <a:buNone/>
            </a:pPr>
            <a:r>
              <a:rPr lang="en-US" altLang="zh-TW" sz="2400" dirty="0" smtClean="0">
                <a:latin typeface="Times New Roman" panose="02020603050405020304" pitchFamily="18" charset="0"/>
                <a:cs typeface="Times New Roman" panose="02020603050405020304" pitchFamily="18" charset="0"/>
              </a:rPr>
              <a:t>In TR 23703, it mentions that we have to handle out of network coverage scenarios for proximity direct communication in rural area. Therefore, long-range cell is proposed to reduce network converge holes, and thus the phenomenon can be significantly mitigated especially in the rural area. </a:t>
            </a:r>
            <a:endParaRPr lang="zh-TW" altLang="zh-TW" sz="2400" dirty="0" smtClean="0">
              <a:latin typeface="Times New Roman" panose="02020603050405020304" pitchFamily="18" charset="0"/>
              <a:cs typeface="Times New Roman" panose="02020603050405020304" pitchFamily="18" charset="0"/>
            </a:endParaRPr>
          </a:p>
          <a:p>
            <a:pPr marL="0" indent="0" algn="just">
              <a:buNone/>
            </a:pPr>
            <a:r>
              <a:rPr lang="en-US" altLang="zh-TW" sz="2400" dirty="0" smtClean="0">
                <a:latin typeface="Times New Roman" panose="02020603050405020304" pitchFamily="18" charset="0"/>
                <a:cs typeface="Times New Roman" panose="02020603050405020304" pitchFamily="18" charset="0"/>
              </a:rPr>
              <a:t>Although, for receivers located in the fringe areas outside the coverage contour can only receive outbound communication, those UEs can still obtain synchronization signal, system information block, and semi-persistent resource management information for establishing direct communication. </a:t>
            </a:r>
            <a:endParaRPr lang="en-US" altLang="zh-TW" sz="2400"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29850433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ltLang="zh-TW" b="1" dirty="0" smtClean="0">
                <a:latin typeface="Times New Roman" panose="02020603050405020304" pitchFamily="18" charset="0"/>
                <a:cs typeface="Times New Roman" panose="02020603050405020304" pitchFamily="18" charset="0"/>
              </a:rPr>
              <a:t>Discussion and </a:t>
            </a:r>
            <a:r>
              <a:rPr lang="en-US" altLang="zh-TW" b="1" dirty="0">
                <a:latin typeface="Times New Roman" panose="02020603050405020304" pitchFamily="18" charset="0"/>
                <a:cs typeface="Times New Roman" panose="02020603050405020304" pitchFamily="18" charset="0"/>
              </a:rPr>
              <a:t>Proposal</a:t>
            </a:r>
            <a:endParaRPr lang="zh-TW" altLang="en-US"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457200" y="1417638"/>
            <a:ext cx="8229600" cy="4819674"/>
          </a:xfrm>
        </p:spPr>
        <p:txBody>
          <a:bodyPr>
            <a:noAutofit/>
          </a:bodyPr>
          <a:lstStyle/>
          <a:p>
            <a:pPr marL="0" indent="0" algn="just">
              <a:buNone/>
            </a:pPr>
            <a:r>
              <a:rPr lang="en-US" altLang="zh-TW" sz="2400" dirty="0" smtClean="0">
                <a:latin typeface="Times New Roman" panose="02020603050405020304" pitchFamily="18" charset="0"/>
                <a:cs typeface="Times New Roman" panose="02020603050405020304" pitchFamily="18" charset="0"/>
              </a:rPr>
              <a:t>However, the UE relay, which does not need to relay the downlink  traffic in order to efficiently utilize the radio resource, could be used to extend the uplink range using the direct communication link between UE located inside the coverage contour of the system and UE located in the fringe areas outside the coverage contour. </a:t>
            </a:r>
          </a:p>
          <a:p>
            <a:pPr marL="0" indent="0" algn="just">
              <a:buNone/>
            </a:pPr>
            <a:r>
              <a:rPr lang="en-US" altLang="zh-TW" sz="2400" dirty="0" smtClean="0">
                <a:latin typeface="Times New Roman" panose="02020603050405020304" pitchFamily="18" charset="0"/>
                <a:cs typeface="Times New Roman" panose="02020603050405020304" pitchFamily="18" charset="0"/>
              </a:rPr>
              <a:t>Therefore</a:t>
            </a:r>
            <a:r>
              <a:rPr lang="en-US" altLang="zh-TW" sz="2400" dirty="0">
                <a:latin typeface="Times New Roman" panose="02020603050405020304" pitchFamily="18" charset="0"/>
                <a:cs typeface="Times New Roman" panose="02020603050405020304" pitchFamily="18" charset="0"/>
              </a:rPr>
              <a:t>, if long range cell communications systems were available, it can ensure the direct communication between Public Safety officers within its </a:t>
            </a:r>
            <a:r>
              <a:rPr lang="en-US" altLang="zh-TW" sz="2400" dirty="0" smtClean="0">
                <a:latin typeface="Times New Roman" panose="02020603050405020304" pitchFamily="18" charset="0"/>
                <a:cs typeface="Times New Roman" panose="02020603050405020304" pitchFamily="18" charset="0"/>
              </a:rPr>
              <a:t>coverage.</a:t>
            </a:r>
          </a:p>
          <a:p>
            <a:pPr marL="0" indent="0" algn="just">
              <a:buNone/>
            </a:pPr>
            <a:r>
              <a:rPr lang="en-US" altLang="zh-TW" sz="2400" b="1" i="1" dirty="0" smtClean="0">
                <a:latin typeface="Times New Roman" panose="02020603050405020304" pitchFamily="18" charset="0"/>
                <a:cs typeface="Times New Roman" panose="02020603050405020304" pitchFamily="18" charset="0"/>
              </a:rPr>
              <a:t>We </a:t>
            </a:r>
            <a:r>
              <a:rPr lang="en-US" altLang="zh-TW" sz="2400" b="1" i="1" dirty="0">
                <a:latin typeface="Times New Roman" panose="02020603050405020304" pitchFamily="18" charset="0"/>
                <a:cs typeface="Times New Roman" panose="02020603050405020304" pitchFamily="18" charset="0"/>
              </a:rPr>
              <a:t>propose </a:t>
            </a:r>
            <a:r>
              <a:rPr lang="en-US" altLang="zh-TW" sz="2400" b="1" i="1" dirty="0" smtClean="0">
                <a:latin typeface="Times New Roman" panose="02020603050405020304" pitchFamily="18" charset="0"/>
                <a:cs typeface="Times New Roman" panose="02020603050405020304" pitchFamily="18" charset="0"/>
              </a:rPr>
              <a:t>S1-141010 with additional SA1 </a:t>
            </a:r>
            <a:r>
              <a:rPr lang="en-US" altLang="zh-TW" sz="2400" b="1" i="1" dirty="0">
                <a:latin typeface="Times New Roman" panose="02020603050405020304" pitchFamily="18" charset="0"/>
                <a:cs typeface="Times New Roman" panose="02020603050405020304" pitchFamily="18" charset="0"/>
              </a:rPr>
              <a:t>requirements for public safety to expand the cell range by improving UE's UL connectivity in partial coverage </a:t>
            </a:r>
            <a:r>
              <a:rPr lang="en-US" altLang="zh-TW" sz="2400" b="1" i="1" dirty="0" smtClean="0">
                <a:latin typeface="Times New Roman" panose="02020603050405020304" pitchFamily="18" charset="0"/>
                <a:cs typeface="Times New Roman" panose="02020603050405020304" pitchFamily="18" charset="0"/>
              </a:rPr>
              <a:t>scenarios. </a:t>
            </a:r>
            <a:endParaRPr lang="en-US" altLang="zh-TW" sz="2400" b="1" i="1"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342486450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b="1" dirty="0" smtClean="0">
                <a:latin typeface="Times New Roman" panose="02020603050405020304" pitchFamily="18" charset="0"/>
                <a:cs typeface="Times New Roman" panose="02020603050405020304" pitchFamily="18" charset="0"/>
              </a:rPr>
              <a:t>References</a:t>
            </a:r>
            <a:endParaRPr lang="zh-TW" altLang="en-US"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normAutofit/>
          </a:bodyPr>
          <a:lstStyle/>
          <a:p>
            <a:pPr marL="385763" indent="-385763">
              <a:buFont typeface="+mj-lt"/>
              <a:buAutoNum type="arabicParenR"/>
            </a:pPr>
            <a:r>
              <a:rPr lang="en-GB" altLang="zh-TW" dirty="0" smtClean="0">
                <a:latin typeface="Times New Roman" panose="02020603050405020304" pitchFamily="18" charset="0"/>
                <a:cs typeface="Times New Roman" panose="02020603050405020304" pitchFamily="18" charset="0"/>
              </a:rPr>
              <a:t>REV-090003-r1, “</a:t>
            </a:r>
            <a:r>
              <a:rPr lang="en-GB" altLang="zh-TW" i="1" dirty="0" smtClean="0">
                <a:latin typeface="Times New Roman" panose="02020603050405020304" pitchFamily="18" charset="0"/>
                <a:cs typeface="Times New Roman" panose="02020603050405020304" pitchFamily="18" charset="0"/>
              </a:rPr>
              <a:t>LTE-Advanced Physical Layer</a:t>
            </a:r>
            <a:r>
              <a:rPr lang="en-GB" altLang="zh-TW" dirty="0" smtClean="0">
                <a:latin typeface="Times New Roman" panose="02020603050405020304" pitchFamily="18" charset="0"/>
                <a:cs typeface="Times New Roman" panose="02020603050405020304" pitchFamily="18" charset="0"/>
              </a:rPr>
              <a:t>”</a:t>
            </a:r>
          </a:p>
          <a:p>
            <a:pPr marL="385763" lvl="0" indent="-385763">
              <a:buFont typeface="+mj-lt"/>
              <a:buAutoNum type="arabicParenR"/>
            </a:pPr>
            <a:r>
              <a:rPr lang="en-US" altLang="zh-TW" dirty="0">
                <a:latin typeface="Times New Roman" panose="02020603050405020304" pitchFamily="18" charset="0"/>
                <a:cs typeface="Times New Roman" panose="02020603050405020304" pitchFamily="18" charset="0"/>
              </a:rPr>
              <a:t>LTE The UMTS Long Term Evolution from Theory to Practice </a:t>
            </a:r>
            <a:r>
              <a:rPr lang="en-US" altLang="zh-TW" dirty="0" smtClean="0">
                <a:latin typeface="Times New Roman" panose="02020603050405020304" pitchFamily="18" charset="0"/>
                <a:cs typeface="Times New Roman" panose="02020603050405020304" pitchFamily="18" charset="0"/>
              </a:rPr>
              <a:t>Ed2</a:t>
            </a:r>
            <a:endParaRPr lang="zh-TW" altLang="zh-TW"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2"/>
          </p:nvPr>
        </p:nvSpPr>
        <p:spPr/>
        <p:txBody>
          <a:bodyPr/>
          <a:lstStyle/>
          <a:p>
            <a:fld id="{73DA0BB7-265A-403C-9275-D587AB510EDC}" type="slidenum">
              <a:rPr lang="zh-TW" altLang="en-US" smtClean="0"/>
              <a:pPr/>
              <a:t>6</a:t>
            </a:fld>
            <a:endParaRPr lang="zh-TW" altLang="en-US"/>
          </a:p>
        </p:txBody>
      </p:sp>
    </p:spTree>
    <p:extLst>
      <p:ext uri="{BB962C8B-B14F-4D97-AF65-F5344CB8AC3E}">
        <p14:creationId xmlns="" xmlns:p14="http://schemas.microsoft.com/office/powerpoint/2010/main" val="3188592734"/>
      </p:ext>
    </p:extLst>
  </p:cSld>
  <p:clrMapOvr>
    <a:masterClrMapping/>
  </p:clrMapOvr>
</p:sld>
</file>

<file path=ppt/theme/theme1.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492</TotalTime>
  <Words>317</Words>
  <Application>Microsoft Office PowerPoint</Application>
  <PresentationFormat>On-screen Show (4:3)</PresentationFormat>
  <Paragraphs>36</Paragraphs>
  <Slides>6</Slides>
  <Notes>0</Notes>
  <HiddenSlides>0</HiddenSlides>
  <MMClips>0</MMClips>
  <ScaleCrop>false</ScaleCrop>
  <HeadingPairs>
    <vt:vector size="4" baseType="variant">
      <vt:variant>
        <vt:lpstr>Theme</vt:lpstr>
      </vt:variant>
      <vt:variant>
        <vt:i4>1</vt:i4>
      </vt:variant>
      <vt:variant>
        <vt:lpstr>Slide Titles</vt:lpstr>
      </vt:variant>
      <vt:variant>
        <vt:i4>6</vt:i4>
      </vt:variant>
    </vt:vector>
  </HeadingPairs>
  <TitlesOfParts>
    <vt:vector size="7" baseType="lpstr">
      <vt:lpstr>Office 佈景主題</vt:lpstr>
      <vt:lpstr>Slide 1</vt:lpstr>
      <vt:lpstr>Long Range Cell Operation</vt:lpstr>
      <vt:lpstr>Long Range Cell Operation for ProSe </vt:lpstr>
      <vt:lpstr>Discussion and Proposal</vt:lpstr>
      <vt:lpstr>Discussion and Proposal</vt:lpstr>
      <vt:lpstr>References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簡報</dc:title>
  <dc:creator>Lucas</dc:creator>
  <cp:lastModifiedBy>user</cp:lastModifiedBy>
  <cp:revision>232</cp:revision>
  <dcterms:created xsi:type="dcterms:W3CDTF">2012-09-17T03:34:52Z</dcterms:created>
  <dcterms:modified xsi:type="dcterms:W3CDTF">2014-05-02T09:04:10Z</dcterms:modified>
</cp:coreProperties>
</file>