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-1386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FS_SCIPTO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 Siow</a:t>
            </a:r>
          </a:p>
          <a:p>
            <a:r>
              <a:rPr lang="en-US" dirty="0" smtClean="0"/>
              <a:t>Intel</a:t>
            </a:r>
          </a:p>
          <a:p>
            <a:r>
              <a:rPr lang="en-US" dirty="0" smtClean="0"/>
              <a:t>FS_CSIPTO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tdoc SP-130417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C_SIPTO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Skeleton, Introduction and Scope agreed</a:t>
            </a:r>
          </a:p>
          <a:p>
            <a:pPr lvl="1">
              <a:defRPr/>
            </a:pPr>
            <a:r>
              <a:rPr lang="en-GB" dirty="0" smtClean="0"/>
              <a:t>CSIPTO for IMS &amp; Non-IMS use cases agreed</a:t>
            </a:r>
          </a:p>
          <a:p>
            <a:pPr lvl="1">
              <a:defRPr/>
            </a:pPr>
            <a:r>
              <a:rPr lang="en-GB" dirty="0" smtClean="0"/>
              <a:t>On-Demand &amp; Always-On Dual PDN Connection use cases agreed 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15%</a:t>
            </a:r>
          </a:p>
          <a:p>
            <a:pPr>
              <a:defRPr/>
            </a:pPr>
            <a:r>
              <a:rPr lang="en-GB" dirty="0" smtClean="0"/>
              <a:t>Draft TR 22.828 Completion: 15%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Drafting session participants: 40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 06/2014 SP#64 </a:t>
            </a:r>
          </a:p>
          <a:p>
            <a:pPr>
              <a:defRPr/>
            </a:pPr>
            <a:r>
              <a:rPr lang="en-GB" sz="2400" dirty="0"/>
              <a:t>Current target completion date: </a:t>
            </a:r>
            <a:r>
              <a:rPr lang="en-GB" sz="2400" dirty="0" smtClean="0"/>
              <a:t>06/2014 SP#64 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Will target completion date be met? No</a:t>
            </a: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If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not, change target completion date to:</a:t>
            </a:r>
          </a:p>
          <a:p>
            <a:pPr lvl="1">
              <a:defRPr/>
            </a:pPr>
            <a:r>
              <a:rPr lang="en-GB" sz="2200" dirty="0" smtClean="0">
                <a:solidFill>
                  <a:schemeClr val="accent2">
                    <a:lumMod val="75000"/>
                  </a:schemeClr>
                </a:solidFill>
              </a:rPr>
              <a:t>12/2014 SP#66</a:t>
            </a:r>
            <a:endParaRPr lang="en-GB" sz="22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22.828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Address identified FFS </a:t>
            </a:r>
            <a:r>
              <a:rPr lang="en-GB" dirty="0" smtClean="0"/>
              <a:t>items:  Impact to APN AMBR; Definitions for “suboptimal “ and “more optimized” PDN connections</a:t>
            </a: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SA1#66 (May 2014)</a:t>
            </a:r>
          </a:p>
          <a:p>
            <a:pPr lvl="2">
              <a:defRPr/>
            </a:pPr>
            <a:r>
              <a:rPr lang="en-GB" dirty="0" smtClean="0"/>
              <a:t>Use cases with potential </a:t>
            </a:r>
            <a:r>
              <a:rPr lang="en-GB" dirty="0" smtClean="0"/>
              <a:t>requirements</a:t>
            </a:r>
            <a:endParaRPr lang="en-GB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Compile general requirements and TR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SA1#68 (Nov 2014)</a:t>
            </a:r>
          </a:p>
          <a:p>
            <a:pPr lvl="2">
              <a:defRPr/>
            </a:pPr>
            <a:r>
              <a:rPr lang="en-GB" dirty="0" smtClean="0"/>
              <a:t>Complete TR</a:t>
            </a:r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New contributions</a:t>
            </a:r>
          </a:p>
          <a:p>
            <a:pPr lvl="1">
              <a:defRPr/>
            </a:pPr>
            <a:r>
              <a:rPr lang="en-GB" dirty="0" smtClean="0"/>
              <a:t>FFS items</a:t>
            </a:r>
          </a:p>
          <a:p>
            <a:pPr lvl="1">
              <a:defRPr/>
            </a:pPr>
            <a:r>
              <a:rPr lang="en-GB" dirty="0" smtClean="0"/>
              <a:t>Tentative start date: 11/20/2013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25%</a:t>
            </a:r>
          </a:p>
          <a:p>
            <a:pPr lvl="1">
              <a:defRPr/>
            </a:pPr>
            <a:r>
              <a:rPr lang="en-GB" dirty="0" smtClean="0"/>
              <a:t>SA1#66 (May 2014): 50%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75%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SA1#68 (Nov 2014): 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dirty="0" smtClean="0"/>
              <a:t>FS_CSIPTO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</a:t>
            </a:r>
            <a:r>
              <a:rPr lang="en-GB" dirty="0" smtClean="0"/>
              <a:t>: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S1-135234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2492896"/>
          <a:ext cx="7772400" cy="17336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850125"/>
                <a:gridCol w="3739952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S1-135025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 Skeleton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S1-135026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 Introduction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S1-135027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S1-135214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Samsung,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CSIPTO for Non-IMS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S1-135215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Samsung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CSIPTO for IMS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S1-135284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Samsung, Intel, NEC, Acer, ITRI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CSIPTO Always-On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Dual PDN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S1-135216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Samsung, Intel, NEC, Acer, ITRI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CSIPTO On-Demand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Dual PDN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421</Words>
  <Application>Microsoft Office PowerPoint</Application>
  <PresentationFormat>On-screen Show (4:3)</PresentationFormat>
  <Paragraphs>109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FS_SCIPTO Status Update</vt:lpstr>
      <vt:lpstr>FS_CSIPTO Status</vt:lpstr>
      <vt:lpstr>C_SIPTO Progress</vt:lpstr>
      <vt:lpstr>FS_CSIPTO Meeting Time</vt:lpstr>
      <vt:lpstr>FS_CSIPTO Completion Date</vt:lpstr>
      <vt:lpstr>FS_CSIPTO Planning/Progress</vt:lpstr>
      <vt:lpstr>Work plan between meetings</vt:lpstr>
      <vt:lpstr>FS_CSIPTO Progress Estimate</vt:lpstr>
      <vt:lpstr>FS_CSIPTO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esiow1</cp:lastModifiedBy>
  <cp:revision>295</cp:revision>
  <cp:lastPrinted>2000-01-14T10:02:55Z</cp:lastPrinted>
  <dcterms:created xsi:type="dcterms:W3CDTF">1999-11-22T09:19:47Z</dcterms:created>
  <dcterms:modified xsi:type="dcterms:W3CDTF">2013-11-15T08:16:23Z</dcterms:modified>
  <cp:category>Presentation</cp:category>
</cp:coreProperties>
</file>