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26" r:id="rId2"/>
    <p:sldId id="325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" initials="x" lastIdx="1" clrIdx="0"/>
  <p:cmAuthor id="1" name="Erik Guttman" initials="EAG" lastIdx="3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3A17D1"/>
    <a:srgbClr val="F6BF5C"/>
    <a:srgbClr val="E5551B"/>
    <a:srgbClr val="D95A27"/>
    <a:srgbClr val="62A14D"/>
    <a:srgbClr val="000000"/>
    <a:srgbClr val="CCECFF"/>
    <a:srgbClr val="7CCA62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 preferSingleView="1">
    <p:restoredLeft sz="11808" autoAdjust="0"/>
    <p:restoredTop sz="94614" autoAdjust="0"/>
  </p:normalViewPr>
  <p:slideViewPr>
    <p:cSldViewPr snapToGrid="0">
      <p:cViewPr varScale="1">
        <p:scale>
          <a:sx n="72" d="100"/>
          <a:sy n="72" d="100"/>
        </p:scale>
        <p:origin x="883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-3030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9176A58-110A-4C63-B224-8BFD3D79F71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893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50E9F8E-2F37-48F8-AD7D-67CFB69FA4B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" name="Header Placeholder 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5416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4164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5961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0245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28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DD4066-8C54-4FD9-BE63-43422022058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6235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5402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7954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1210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1842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DD4066-8C54-4FD9-BE63-43422022058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9279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7849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de-D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0137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83350"/>
            <a:ext cx="4853517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  <a:endParaRPr lang="en-GB" altLang="de-DE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 Click to edit Master text styles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  <a:endParaRPr lang="en-GB" altLang="de-DE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4DD4066-8C54-4FD9-BE63-4342202205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37104" y="6468904"/>
            <a:ext cx="484370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de-DE" dirty="0" smtClean="0">
                <a:solidFill>
                  <a:schemeClr val="bg1"/>
                </a:solidFill>
              </a:rPr>
              <a:t>© 3GPP 2017     SP-170783</a:t>
            </a:r>
            <a:r>
              <a:rPr lang="en-GB" altLang="de-DE" baseline="0" dirty="0" smtClean="0">
                <a:solidFill>
                  <a:schemeClr val="bg1"/>
                </a:solidFill>
              </a:rPr>
              <a:t>  </a:t>
            </a:r>
            <a:r>
              <a:rPr lang="en-GB" altLang="de-DE" dirty="0" smtClean="0">
                <a:solidFill>
                  <a:schemeClr val="bg1"/>
                </a:solidFill>
              </a:rPr>
              <a:t> TSG SA#77</a:t>
            </a:r>
            <a:r>
              <a:rPr lang="en-GB" altLang="de-DE" baseline="0" dirty="0" smtClean="0">
                <a:solidFill>
                  <a:schemeClr val="bg1"/>
                </a:solidFill>
              </a:rPr>
              <a:t> Sapporo</a:t>
            </a:r>
            <a:r>
              <a:rPr lang="en-GB" altLang="de-DE" dirty="0" smtClean="0">
                <a:solidFill>
                  <a:schemeClr val="bg1"/>
                </a:solidFill>
              </a:rPr>
              <a:t>, Japan, Sep 13-15</a:t>
            </a:r>
            <a:r>
              <a:rPr lang="en-GB" altLang="de-DE" baseline="0" dirty="0" smtClean="0">
                <a:solidFill>
                  <a:schemeClr val="bg1"/>
                </a:solidFill>
              </a:rPr>
              <a:t>, 2017</a:t>
            </a:r>
            <a:endParaRPr lang="en-GB" altLang="de-DE" dirty="0" smtClean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406A5327-991E-4222-B7ED-0A22C893D7CF}" type="slidenum">
              <a:rPr 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GB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91" r:id="rId1"/>
    <p:sldLayoutId id="2147484792" r:id="rId2"/>
    <p:sldLayoutId id="2147484793" r:id="rId3"/>
    <p:sldLayoutId id="2147484794" r:id="rId4"/>
    <p:sldLayoutId id="2147484795" r:id="rId5"/>
    <p:sldLayoutId id="2147484796" r:id="rId6"/>
    <p:sldLayoutId id="2147484797" r:id="rId7"/>
    <p:sldLayoutId id="2147484798" r:id="rId8"/>
    <p:sldLayoutId id="2147484799" r:id="rId9"/>
    <p:sldLayoutId id="2147484800" r:id="rId10"/>
    <p:sldLayoutId id="2147484801" r:id="rId11"/>
    <p:sldLayoutId id="214748480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63"/>
          <p:cNvSpPr txBox="1">
            <a:spLocks noChangeArrowheads="1"/>
          </p:cNvSpPr>
          <p:nvPr/>
        </p:nvSpPr>
        <p:spPr bwMode="auto">
          <a:xfrm>
            <a:off x="285739" y="1989138"/>
            <a:ext cx="8577283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US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Some consideration for 5G_Phase1 work planning </a:t>
            </a:r>
            <a:endParaRPr lang="en-US" sz="3200" dirty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algn="ctr">
              <a:defRPr/>
            </a:pPr>
            <a:r>
              <a:rPr lang="en-US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for </a:t>
            </a:r>
            <a:r>
              <a:rPr lang="en-US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SA2#123 and </a:t>
            </a:r>
            <a:r>
              <a:rPr lang="en-US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SA2#124 meetings</a:t>
            </a:r>
            <a:endParaRPr lang="en-US" sz="32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algn="ctr">
              <a:defRPr/>
            </a:pPr>
            <a:r>
              <a:rPr lang="en-GB" sz="2000" dirty="0" smtClean="0">
                <a:solidFill>
                  <a:srgbClr val="948A5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(agenda item 7.2)</a:t>
            </a:r>
            <a:endParaRPr lang="en-US" sz="2000" dirty="0" smtClean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7" name="Subtitle 6"/>
          <p:cNvSpPr txBox="1">
            <a:spLocks/>
          </p:cNvSpPr>
          <p:nvPr/>
        </p:nvSpPr>
        <p:spPr bwMode="auto">
          <a:xfrm>
            <a:off x="1457661" y="3917502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eaLnBrk="1" hangingPunct="1">
              <a:buFontTx/>
              <a:buNone/>
            </a:pPr>
            <a:r>
              <a:rPr lang="fr-FR" altLang="de-DE" sz="2400" kern="0" dirty="0" smtClean="0">
                <a:latin typeface="Arial" charset="0"/>
              </a:rPr>
              <a:t>Intel, ZTE, Nokia, Nokia Shanghai </a:t>
            </a:r>
            <a:r>
              <a:rPr lang="fr-FR" altLang="de-DE" sz="2400" kern="0" dirty="0" smtClean="0">
                <a:latin typeface="Arial" charset="0"/>
              </a:rPr>
              <a:t>Bell, </a:t>
            </a:r>
            <a:r>
              <a:rPr lang="fr-FR" altLang="de-DE" sz="2400" kern="0" dirty="0" err="1" smtClean="0">
                <a:latin typeface="Arial" charset="0"/>
              </a:rPr>
              <a:t>Qualcomm</a:t>
            </a:r>
            <a:r>
              <a:rPr lang="fr-FR" altLang="de-DE" sz="2400" kern="0" dirty="0" smtClean="0">
                <a:latin typeface="Arial" charset="0"/>
              </a:rPr>
              <a:t>, Ericsson, MediaTek, Samsung, CATT, AT&amp;T, Vodafone, LG </a:t>
            </a:r>
            <a:r>
              <a:rPr lang="fr-FR" altLang="de-DE" sz="2400" kern="0" dirty="0" smtClean="0">
                <a:latin typeface="Arial" charset="0"/>
              </a:rPr>
              <a:t>Electronics, </a:t>
            </a:r>
            <a:r>
              <a:rPr lang="fr-FR" altLang="de-DE" sz="2400" kern="0" dirty="0" err="1" smtClean="0">
                <a:latin typeface="Arial" charset="0"/>
              </a:rPr>
              <a:t>Verizon</a:t>
            </a:r>
            <a:r>
              <a:rPr lang="fr-FR" altLang="de-DE" sz="2400" kern="0" dirty="0" smtClean="0">
                <a:latin typeface="Arial" charset="0"/>
              </a:rPr>
              <a:t>, Fujitsu, CMCC, Deutsche Telekom, TeliaSonera, KDDI, Interdigital, Sprint</a:t>
            </a:r>
            <a:endParaRPr lang="fr-FR" altLang="de-DE" sz="2400" kern="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3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Agreements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667435"/>
            <a:ext cx="8229600" cy="4268228"/>
          </a:xfrm>
        </p:spPr>
        <p:txBody>
          <a:bodyPr/>
          <a:lstStyle/>
          <a:p>
            <a:pPr eaLnBrk="1" hangingPunct="1">
              <a:spcAft>
                <a:spcPts val="1200"/>
              </a:spcAft>
              <a:defRPr/>
            </a:pPr>
            <a:r>
              <a:rPr lang="en-GB" sz="2400" dirty="0" smtClean="0"/>
              <a:t>Rel-16 </a:t>
            </a:r>
            <a:r>
              <a:rPr lang="en-GB" sz="2400" dirty="0"/>
              <a:t>study items (i.e. FS_ATSSS, FS_5WWC, FS_ENTRADE, </a:t>
            </a:r>
            <a:r>
              <a:rPr lang="en-GB" sz="2400" dirty="0" err="1"/>
              <a:t>FS_eNA</a:t>
            </a:r>
            <a:r>
              <a:rPr lang="en-GB" sz="2400" dirty="0"/>
              <a:t>, FS_CIoT_5G, FS_eV2XARC, FS_ETSUN, FS_PARLOS_SA2) </a:t>
            </a:r>
            <a:r>
              <a:rPr lang="en-GB" sz="2400" dirty="0" smtClean="0"/>
              <a:t>will not be scheduled in Q4, 2017. </a:t>
            </a:r>
          </a:p>
          <a:p>
            <a:pPr eaLnBrk="1" hangingPunct="1">
              <a:spcAft>
                <a:spcPts val="1200"/>
              </a:spcAft>
              <a:defRPr/>
            </a:pPr>
            <a:r>
              <a:rPr lang="en-GB" sz="2400" dirty="0" smtClean="0"/>
              <a:t>SA2#123 </a:t>
            </a:r>
            <a:r>
              <a:rPr lang="en-GB" sz="2400" dirty="0"/>
              <a:t>and SA2#124 </a:t>
            </a:r>
            <a:r>
              <a:rPr lang="en-GB" sz="2400" dirty="0" smtClean="0"/>
              <a:t>meetings to focus on </a:t>
            </a:r>
            <a:r>
              <a:rPr lang="en-GB" sz="2400" dirty="0" smtClean="0"/>
              <a:t>5G_Phase1</a:t>
            </a:r>
            <a:r>
              <a:rPr lang="en-GB" sz="2400" dirty="0"/>
              <a:t>, other Rel-15 normative work, TEI15, </a:t>
            </a:r>
            <a:r>
              <a:rPr lang="en-GB" sz="2400" dirty="0" smtClean="0"/>
              <a:t>LSs, and </a:t>
            </a:r>
            <a:r>
              <a:rPr lang="en-GB" sz="2400" dirty="0"/>
              <a:t>other Maintenance work</a:t>
            </a:r>
            <a:r>
              <a:rPr lang="en-GB" sz="2400" dirty="0" smtClean="0"/>
              <a:t>.</a:t>
            </a:r>
          </a:p>
          <a:p>
            <a:pPr marL="0" indent="0" eaLnBrk="1" hangingPunct="1">
              <a:buNone/>
              <a:defRPr/>
            </a:pP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958</TotalTime>
  <Words>114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3gpp</vt:lpstr>
      <vt:lpstr>PowerPoint Presentation</vt:lpstr>
      <vt:lpstr>Agreements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SA2 chairman</dc:creator>
  <cp:keywords>CTPClassification=CTP_PUBLIC:VisualMarkings=</cp:keywords>
  <dc:description>©3GPP 2009. All rights reserved</dc:description>
  <cp:lastModifiedBy>Puneet Jain</cp:lastModifiedBy>
  <cp:revision>1513</cp:revision>
  <dcterms:created xsi:type="dcterms:W3CDTF">2013-07-29T09:19:59Z</dcterms:created>
  <dcterms:modified xsi:type="dcterms:W3CDTF">2017-09-14T04:58:42Z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1495719496</vt:lpwstr>
  </property>
  <property fmtid="{D5CDD505-2E9C-101B-9397-08002B2CF9AE}" pid="6" name="TitusGUID">
    <vt:lpwstr>e4708cf3-eb71-4793-8d59-3d80fbf381f6</vt:lpwstr>
  </property>
  <property fmtid="{D5CDD505-2E9C-101B-9397-08002B2CF9AE}" pid="7" name="CTP_TimeStamp">
    <vt:lpwstr>2017-09-14 04:58:39Z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CTP_PUBLIC</vt:lpwstr>
  </property>
</Properties>
</file>