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48" r:id="rId1"/>
  </p:sldMasterIdLst>
  <p:notesMasterIdLst>
    <p:notesMasterId r:id="rId8"/>
  </p:notesMasterIdLst>
  <p:handoutMasterIdLst>
    <p:handoutMasterId r:id="rId9"/>
  </p:handoutMasterIdLst>
  <p:sldIdLst>
    <p:sldId id="1624" r:id="rId2"/>
    <p:sldId id="1619" r:id="rId3"/>
    <p:sldId id="1621" r:id="rId4"/>
    <p:sldId id="1620" r:id="rId5"/>
    <p:sldId id="1625" r:id="rId6"/>
    <p:sldId id="1623" r:id="rId7"/>
  </p:sldIdLst>
  <p:sldSz cx="9144000" cy="6858000" type="screen4x3"/>
  <p:notesSz cx="6794500" cy="9906000"/>
  <p:custDataLst>
    <p:tags r:id="rId10"/>
  </p:custDataLst>
  <p:defaultTex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15:clr>
            <a:srgbClr val="A4A3A4"/>
          </p15:clr>
        </p15:guide>
        <p15:guide id="2" pos="5759">
          <p15:clr>
            <a:srgbClr val="A4A3A4"/>
          </p15:clr>
        </p15:guide>
        <p15:guide id="3" orient="horz" pos="4135">
          <p15:clr>
            <a:srgbClr val="A4A3A4"/>
          </p15:clr>
        </p15:guide>
        <p15:guide id="4" pos="423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ilipp Deibert" initials="" lastIdx="3" clrIdx="0"/>
  <p:cmAuthor id="1" name="p.stevens" initials="p" lastIdx="7" clrIdx="1"/>
  <p:cmAuthor id="2" name="姜大洁" initials="c"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8329"/>
    <a:srgbClr val="C34E3A"/>
    <a:srgbClr val="009242"/>
    <a:srgbClr val="FFFFE5"/>
    <a:srgbClr val="CC3300"/>
    <a:srgbClr val="B7E3A1"/>
    <a:srgbClr val="CDECBE"/>
    <a:srgbClr val="E0A993"/>
    <a:srgbClr val="F0F0F0"/>
    <a:srgbClr val="FFFF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74" autoAdjust="0"/>
    <p:restoredTop sz="98899" autoAdjust="0"/>
  </p:normalViewPr>
  <p:slideViewPr>
    <p:cSldViewPr snapToGrid="0" snapToObjects="1">
      <p:cViewPr>
        <p:scale>
          <a:sx n="80" d="100"/>
          <a:sy n="80" d="100"/>
        </p:scale>
        <p:origin x="-2994" y="-1074"/>
      </p:cViewPr>
      <p:guideLst>
        <p:guide orient="horz"/>
        <p:guide orient="horz" pos="4135"/>
        <p:guide pos="5759"/>
        <p:guide pos="423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5024" cy="497359"/>
          </a:xfrm>
          <a:prstGeom prst="rect">
            <a:avLst/>
          </a:prstGeom>
        </p:spPr>
        <p:txBody>
          <a:bodyPr vert="horz" lIns="91294" tIns="45647" rIns="91294" bIns="45647" rtlCol="0"/>
          <a:lstStyle>
            <a:lvl1pPr algn="l">
              <a:defRPr sz="1200"/>
            </a:lvl1pPr>
          </a:lstStyle>
          <a:p>
            <a:endParaRPr lang="zh-CN" altLang="en-US"/>
          </a:p>
        </p:txBody>
      </p:sp>
      <p:sp>
        <p:nvSpPr>
          <p:cNvPr id="3" name="日期占位符 2"/>
          <p:cNvSpPr>
            <a:spLocks noGrp="1"/>
          </p:cNvSpPr>
          <p:nvPr>
            <p:ph type="dt" sz="quarter" idx="1"/>
          </p:nvPr>
        </p:nvSpPr>
        <p:spPr>
          <a:xfrm>
            <a:off x="3847890" y="1"/>
            <a:ext cx="2945024" cy="497359"/>
          </a:xfrm>
          <a:prstGeom prst="rect">
            <a:avLst/>
          </a:prstGeom>
        </p:spPr>
        <p:txBody>
          <a:bodyPr vert="horz" lIns="91294" tIns="45647" rIns="91294" bIns="45647" rtlCol="0"/>
          <a:lstStyle>
            <a:lvl1pPr algn="r">
              <a:defRPr sz="1200"/>
            </a:lvl1pPr>
          </a:lstStyle>
          <a:p>
            <a:fld id="{AC7DB5F5-E079-453C-9907-F1BE7AC302EE}" type="datetimeFigureOut">
              <a:rPr lang="zh-CN" altLang="en-US" smtClean="0"/>
              <a:pPr/>
              <a:t>2017/2/22</a:t>
            </a:fld>
            <a:endParaRPr lang="zh-CN" altLang="en-US"/>
          </a:p>
        </p:txBody>
      </p:sp>
      <p:sp>
        <p:nvSpPr>
          <p:cNvPr id="4" name="页脚占位符 3"/>
          <p:cNvSpPr>
            <a:spLocks noGrp="1"/>
          </p:cNvSpPr>
          <p:nvPr>
            <p:ph type="ftr" sz="quarter" idx="2"/>
          </p:nvPr>
        </p:nvSpPr>
        <p:spPr>
          <a:xfrm>
            <a:off x="0" y="9408641"/>
            <a:ext cx="2945024" cy="497359"/>
          </a:xfrm>
          <a:prstGeom prst="rect">
            <a:avLst/>
          </a:prstGeom>
        </p:spPr>
        <p:txBody>
          <a:bodyPr vert="horz" lIns="91294" tIns="45647" rIns="91294" bIns="45647"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7890" y="9408641"/>
            <a:ext cx="2945024" cy="497359"/>
          </a:xfrm>
          <a:prstGeom prst="rect">
            <a:avLst/>
          </a:prstGeom>
        </p:spPr>
        <p:txBody>
          <a:bodyPr vert="horz" lIns="91294" tIns="45647" rIns="91294" bIns="45647" rtlCol="0" anchor="b"/>
          <a:lstStyle>
            <a:lvl1pPr algn="r">
              <a:defRPr sz="1200"/>
            </a:lvl1pPr>
          </a:lstStyle>
          <a:p>
            <a:fld id="{CEE76671-33C2-4CE0-9485-AF3218190CC1}" type="slidenum">
              <a:rPr lang="zh-CN" altLang="en-US" smtClean="0"/>
              <a:pPr/>
              <a:t>‹Nr.›</a:t>
            </a:fld>
            <a:endParaRPr lang="zh-CN" altLang="en-US"/>
          </a:p>
        </p:txBody>
      </p:sp>
    </p:spTree>
    <p:extLst>
      <p:ext uri="{BB962C8B-B14F-4D97-AF65-F5344CB8AC3E}">
        <p14:creationId xmlns:p14="http://schemas.microsoft.com/office/powerpoint/2010/main" val="40931229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1"/>
            <a:ext cx="2944871" cy="495699"/>
          </a:xfrm>
          <a:prstGeom prst="rect">
            <a:avLst/>
          </a:prstGeom>
        </p:spPr>
        <p:txBody>
          <a:bodyPr vert="horz" lIns="91055" tIns="45528" rIns="91055" bIns="45528" rtlCol="0"/>
          <a:lstStyle>
            <a:lvl1pPr algn="l">
              <a:defRPr sz="1200">
                <a:latin typeface="Arial" charset="0"/>
                <a:cs typeface="+mn-cs"/>
              </a:defRPr>
            </a:lvl1pPr>
          </a:lstStyle>
          <a:p>
            <a:pPr>
              <a:defRPr/>
            </a:pPr>
            <a:endParaRPr lang="de-CH"/>
          </a:p>
        </p:txBody>
      </p:sp>
      <p:sp>
        <p:nvSpPr>
          <p:cNvPr id="3" name="Datumsplatzhalter 2"/>
          <p:cNvSpPr>
            <a:spLocks noGrp="1"/>
          </p:cNvSpPr>
          <p:nvPr>
            <p:ph type="dt" idx="1"/>
          </p:nvPr>
        </p:nvSpPr>
        <p:spPr>
          <a:xfrm>
            <a:off x="3848028" y="1"/>
            <a:ext cx="2944870" cy="495699"/>
          </a:xfrm>
          <a:prstGeom prst="rect">
            <a:avLst/>
          </a:prstGeom>
        </p:spPr>
        <p:txBody>
          <a:bodyPr vert="horz" lIns="91055" tIns="45528" rIns="91055" bIns="45528" rtlCol="0"/>
          <a:lstStyle>
            <a:lvl1pPr algn="r">
              <a:defRPr sz="1200">
                <a:latin typeface="Arial" charset="0"/>
                <a:cs typeface="+mn-cs"/>
              </a:defRPr>
            </a:lvl1pPr>
          </a:lstStyle>
          <a:p>
            <a:pPr>
              <a:defRPr/>
            </a:pPr>
            <a:fld id="{FD418221-C8B8-4AB3-9ECE-ACCF1941F205}" type="datetimeFigureOut">
              <a:rPr lang="de-DE"/>
              <a:pPr>
                <a:defRPr/>
              </a:pPr>
              <a:t>22.02.2017</a:t>
            </a:fld>
            <a:endParaRPr lang="de-CH"/>
          </a:p>
        </p:txBody>
      </p:sp>
      <p:sp>
        <p:nvSpPr>
          <p:cNvPr id="4" name="Folienbildplatzhalter 3"/>
          <p:cNvSpPr>
            <a:spLocks noGrp="1" noRot="1" noChangeAspect="1"/>
          </p:cNvSpPr>
          <p:nvPr>
            <p:ph type="sldImg" idx="2"/>
          </p:nvPr>
        </p:nvSpPr>
        <p:spPr>
          <a:xfrm>
            <a:off x="919163" y="742950"/>
            <a:ext cx="4956175" cy="3716338"/>
          </a:xfrm>
          <a:prstGeom prst="rect">
            <a:avLst/>
          </a:prstGeom>
          <a:noFill/>
          <a:ln w="12700">
            <a:solidFill>
              <a:prstClr val="black"/>
            </a:solidFill>
          </a:ln>
        </p:spPr>
        <p:txBody>
          <a:bodyPr vert="horz" lIns="91055" tIns="45528" rIns="91055" bIns="45528" rtlCol="0" anchor="ctr"/>
          <a:lstStyle/>
          <a:p>
            <a:pPr lvl="0"/>
            <a:endParaRPr lang="de-CH" noProof="0" smtClean="0"/>
          </a:p>
        </p:txBody>
      </p:sp>
      <p:sp>
        <p:nvSpPr>
          <p:cNvPr id="5" name="Notizenplatzhalter 4"/>
          <p:cNvSpPr>
            <a:spLocks noGrp="1"/>
          </p:cNvSpPr>
          <p:nvPr>
            <p:ph type="body" sz="quarter" idx="3"/>
          </p:nvPr>
        </p:nvSpPr>
        <p:spPr>
          <a:xfrm>
            <a:off x="678972" y="4705151"/>
            <a:ext cx="5436561" cy="4458099"/>
          </a:xfrm>
          <a:prstGeom prst="rect">
            <a:avLst/>
          </a:prstGeom>
        </p:spPr>
        <p:txBody>
          <a:bodyPr vert="horz" lIns="91055" tIns="45528" rIns="91055" bIns="45528"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CH" noProof="0" smtClean="0"/>
          </a:p>
        </p:txBody>
      </p:sp>
      <p:sp>
        <p:nvSpPr>
          <p:cNvPr id="6" name="Fußzeilenplatzhalter 5"/>
          <p:cNvSpPr>
            <a:spLocks noGrp="1"/>
          </p:cNvSpPr>
          <p:nvPr>
            <p:ph type="ftr" sz="quarter" idx="4"/>
          </p:nvPr>
        </p:nvSpPr>
        <p:spPr>
          <a:xfrm>
            <a:off x="1" y="9408709"/>
            <a:ext cx="2944871" cy="495698"/>
          </a:xfrm>
          <a:prstGeom prst="rect">
            <a:avLst/>
          </a:prstGeom>
        </p:spPr>
        <p:txBody>
          <a:bodyPr vert="horz" lIns="91055" tIns="45528" rIns="91055" bIns="45528" rtlCol="0" anchor="b"/>
          <a:lstStyle>
            <a:lvl1pPr algn="l">
              <a:defRPr sz="1200">
                <a:latin typeface="Arial" charset="0"/>
                <a:cs typeface="+mn-cs"/>
              </a:defRPr>
            </a:lvl1pPr>
          </a:lstStyle>
          <a:p>
            <a:pPr>
              <a:defRPr/>
            </a:pPr>
            <a:endParaRPr lang="de-CH"/>
          </a:p>
        </p:txBody>
      </p:sp>
      <p:sp>
        <p:nvSpPr>
          <p:cNvPr id="7" name="Foliennummernplatzhalter 6"/>
          <p:cNvSpPr>
            <a:spLocks noGrp="1"/>
          </p:cNvSpPr>
          <p:nvPr>
            <p:ph type="sldNum" sz="quarter" idx="5"/>
          </p:nvPr>
        </p:nvSpPr>
        <p:spPr>
          <a:xfrm>
            <a:off x="3848028" y="9408709"/>
            <a:ext cx="2944870" cy="495698"/>
          </a:xfrm>
          <a:prstGeom prst="rect">
            <a:avLst/>
          </a:prstGeom>
        </p:spPr>
        <p:txBody>
          <a:bodyPr vert="horz" lIns="91055" tIns="45528" rIns="91055" bIns="45528" rtlCol="0" anchor="b"/>
          <a:lstStyle>
            <a:lvl1pPr algn="r">
              <a:defRPr sz="1200">
                <a:latin typeface="Arial" charset="0"/>
                <a:cs typeface="+mn-cs"/>
              </a:defRPr>
            </a:lvl1pPr>
          </a:lstStyle>
          <a:p>
            <a:pPr>
              <a:defRPr/>
            </a:pPr>
            <a:fld id="{29FA1FB9-A9E5-4498-B17E-7667AE174783}" type="slidenum">
              <a:rPr lang="de-CH"/>
              <a:pPr>
                <a:defRPr/>
              </a:pPr>
              <a:t>‹Nr.›</a:t>
            </a:fld>
            <a:endParaRPr lang="de-CH"/>
          </a:p>
        </p:txBody>
      </p:sp>
    </p:spTree>
    <p:extLst>
      <p:ext uri="{BB962C8B-B14F-4D97-AF65-F5344CB8AC3E}">
        <p14:creationId xmlns:p14="http://schemas.microsoft.com/office/powerpoint/2010/main" val="9171168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29FA1FB9-A9E5-4498-B17E-7667AE174783}" type="slidenum">
              <a:rPr lang="de-CH" smtClean="0"/>
              <a:pPr>
                <a:defRPr/>
              </a:pPr>
              <a:t>2</a:t>
            </a:fld>
            <a:endParaRPr lang="de-CH"/>
          </a:p>
        </p:txBody>
      </p:sp>
    </p:spTree>
    <p:extLst>
      <p:ext uri="{BB962C8B-B14F-4D97-AF65-F5344CB8AC3E}">
        <p14:creationId xmlns:p14="http://schemas.microsoft.com/office/powerpoint/2010/main" val="3645335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9FA1FB9-A9E5-4498-B17E-7667AE174783}" type="slidenum">
              <a:rPr lang="de-CH" smtClean="0"/>
              <a:pPr>
                <a:defRPr/>
              </a:pPr>
              <a:t>6</a:t>
            </a:fld>
            <a:endParaRPr lang="de-CH"/>
          </a:p>
        </p:txBody>
      </p:sp>
    </p:spTree>
    <p:extLst>
      <p:ext uri="{BB962C8B-B14F-4D97-AF65-F5344CB8AC3E}">
        <p14:creationId xmlns:p14="http://schemas.microsoft.com/office/powerpoint/2010/main" val="2344218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p:nvPicPr>
        <p:blipFill>
          <a:blip r:embed="rId2" cstate="print"/>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4"/>
            <a:ext cx="7858180" cy="1285884"/>
          </a:xfrm>
        </p:spPr>
        <p:txBody>
          <a:bodyPr anchor="t"/>
          <a:lstStyle>
            <a:lvl1pPr>
              <a:defRPr sz="3200">
                <a:solidFill>
                  <a:srgbClr val="468329"/>
                </a:solidFill>
                <a:latin typeface="+mj-lt"/>
              </a:defRPr>
            </a:lvl1pPr>
          </a:lstStyle>
          <a:p>
            <a:r>
              <a:rPr lang="de-DE" noProof="0" dirty="0" smtClean="0"/>
              <a:t>Titelmasterformat durch Klicken bearbeiten</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de-DE" noProof="0" dirty="0" smtClean="0"/>
              <a:t>Textmasterformate durch Klicken bearbeiten</a:t>
            </a:r>
          </a:p>
        </p:txBody>
      </p:sp>
      <p:sp>
        <p:nvSpPr>
          <p:cNvPr id="5" name="Foliennummernplatzhalter 4"/>
          <p:cNvSpPr>
            <a:spLocks noGrp="1"/>
          </p:cNvSpPr>
          <p:nvPr>
            <p:ph type="sldNum" sz="quarter" idx="14"/>
          </p:nvPr>
        </p:nvSpPr>
        <p:spPr/>
        <p:txBody>
          <a:bodyPr/>
          <a:lstStyle>
            <a:lvl1pPr>
              <a:defRPr/>
            </a:lvl1pPr>
          </a:lstStyle>
          <a:p>
            <a:pPr>
              <a:defRPr/>
            </a:pPr>
            <a:fld id="{B8D0B18A-6853-4DC5-980F-66AD07F4AAA4}" type="slidenum">
              <a:rPr lang="en-GB"/>
              <a:pPr>
                <a:defRPr/>
              </a:pPr>
              <a:t>‹Nr.›</a:t>
            </a:fld>
            <a:endParaRPr lang="en-GB"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smtClean="0"/>
              <a:t>Titelmasterformat durch Klicken bearbeiten</a:t>
            </a:r>
            <a:endParaRPr lang="en-GB" noProof="0" dirty="0"/>
          </a:p>
        </p:txBody>
      </p:sp>
      <p:sp>
        <p:nvSpPr>
          <p:cNvPr id="6" name="Textplatzhalter 9"/>
          <p:cNvSpPr>
            <a:spLocks noGrp="1"/>
          </p:cNvSpPr>
          <p:nvPr>
            <p:ph type="body" sz="quarter" idx="15"/>
          </p:nvPr>
        </p:nvSpPr>
        <p:spPr>
          <a:xfrm>
            <a:off x="142844" y="1071546"/>
            <a:ext cx="7000924" cy="285750"/>
          </a:xfrm>
          <a:prstGeom prst="rect">
            <a:avLst/>
          </a:prstGeom>
        </p:spPr>
        <p:txBody>
          <a:bodyPr/>
          <a:lstStyle>
            <a:lvl1pPr marL="0" indent="0">
              <a:buNone/>
              <a:defRPr sz="1600" b="1">
                <a:solidFill>
                  <a:srgbClr val="468329"/>
                </a:solidFill>
              </a:defRPr>
            </a:lvl1pPr>
          </a:lstStyle>
          <a:p>
            <a:pPr lvl="0"/>
            <a:r>
              <a:rPr lang="de-DE" noProof="0" dirty="0" smtClean="0"/>
              <a:t>Textmasterformate durch Klicken bearbeiten</a:t>
            </a:r>
          </a:p>
        </p:txBody>
      </p:sp>
      <p:sp>
        <p:nvSpPr>
          <p:cNvPr id="11" name="Textplatzhalter 10"/>
          <p:cNvSpPr>
            <a:spLocks noGrp="1"/>
          </p:cNvSpPr>
          <p:nvPr>
            <p:ph type="body" sz="quarter" idx="20"/>
          </p:nvPr>
        </p:nvSpPr>
        <p:spPr>
          <a:xfrm>
            <a:off x="785813" y="1785926"/>
            <a:ext cx="7929562" cy="4643470"/>
          </a:xfrm>
        </p:spPr>
        <p:txBody>
          <a:bodyPr/>
          <a:lstStyle>
            <a:lvl1pPr>
              <a:buClr>
                <a:srgbClr val="69941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de-DE" noProof="0" dirty="0" smtClean="0"/>
              <a:t>Textmasterformate durch Klicken bearbeiten</a:t>
            </a:r>
          </a:p>
          <a:p>
            <a:pPr lvl="1"/>
            <a:r>
              <a:rPr lang="de-DE" noProof="0" dirty="0" smtClean="0"/>
              <a:t>Zweite Ebene</a:t>
            </a:r>
          </a:p>
        </p:txBody>
      </p:sp>
      <p:sp>
        <p:nvSpPr>
          <p:cNvPr id="5" name="Foliennummernplatzhalter 5"/>
          <p:cNvSpPr>
            <a:spLocks noGrp="1"/>
          </p:cNvSpPr>
          <p:nvPr>
            <p:ph type="sldNum" sz="quarter" idx="21"/>
          </p:nvPr>
        </p:nvSpPr>
        <p:spPr/>
        <p:txBody>
          <a:bodyPr/>
          <a:lstStyle>
            <a:lvl1pPr>
              <a:defRPr/>
            </a:lvl1pPr>
          </a:lstStyle>
          <a:p>
            <a:pPr>
              <a:defRPr/>
            </a:pPr>
            <a:fld id="{9F20164A-C531-48A9-871B-B5241A406434}" type="slidenum">
              <a:rPr lang="en-GB"/>
              <a:pPr>
                <a:defRPr/>
              </a:pPr>
              <a:t>‹Nr.›</a:t>
            </a:fld>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6553200" y="6492875"/>
            <a:ext cx="2133600" cy="365125"/>
          </a:xfrm>
        </p:spPr>
        <p:txBody>
          <a:bodyPr/>
          <a:lstStyle>
            <a:lvl1pPr>
              <a:defRPr/>
            </a:lvl1pPr>
          </a:lstStyle>
          <a:p>
            <a:pPr>
              <a:defRPr/>
            </a:pPr>
            <a:fld id="{05430457-5914-416A-8397-FDC68F997864}" type="slidenum">
              <a:rPr lang="en-GB"/>
              <a:pPr>
                <a:defRPr/>
              </a:pPr>
              <a:t>‹Nr.›</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US"/>
              <a:t>Click to edit Master title style</a:t>
            </a:r>
            <a:endParaRPr lang="de-DE"/>
          </a:p>
        </p:txBody>
      </p:sp>
      <p:sp>
        <p:nvSpPr>
          <p:cNvPr id="3" name="Content Placeholder 2"/>
          <p:cNvSpPr>
            <a:spLocks noGrp="1"/>
          </p:cNvSpPr>
          <p:nvPr>
            <p:ph idx="1"/>
          </p:nvPr>
        </p:nvSpPr>
        <p:spPr>
          <a:xfrm>
            <a:off x="785813" y="1785938"/>
            <a:ext cx="7929562" cy="4643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Slide Number Placeholder 3"/>
          <p:cNvSpPr>
            <a:spLocks noGrp="1"/>
          </p:cNvSpPr>
          <p:nvPr>
            <p:ph type="sldNum" sz="quarter" idx="10"/>
          </p:nvPr>
        </p:nvSpPr>
        <p:spPr>
          <a:xfrm>
            <a:off x="6553200" y="6492875"/>
            <a:ext cx="2133600" cy="365125"/>
          </a:xfrm>
        </p:spPr>
        <p:txBody>
          <a:bodyPr/>
          <a:lstStyle>
            <a:lvl1pPr>
              <a:defRPr/>
            </a:lvl1pPr>
          </a:lstStyle>
          <a:p>
            <a:pPr>
              <a:defRPr/>
            </a:pPr>
            <a:fld id="{4EA0F3E2-0802-4B5B-9B6B-102197048689}" type="slidenum">
              <a:rPr lang="en-GB"/>
              <a:pPr>
                <a:defRPr/>
              </a:pPr>
              <a:t>‹Nr.›</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1" y="1"/>
            <a:ext cx="9144000" cy="6858000"/>
          </a:xfrm>
          <a:prstGeom prst="rect">
            <a:avLst/>
          </a:prstGeom>
        </p:spPr>
      </p:pic>
      <p:sp>
        <p:nvSpPr>
          <p:cNvPr id="8" name="TextBox 7"/>
          <p:cNvSpPr txBox="1"/>
          <p:nvPr userDrawn="1"/>
        </p:nvSpPr>
        <p:spPr>
          <a:xfrm>
            <a:off x="8748465" y="6608386"/>
            <a:ext cx="395536" cy="201051"/>
          </a:xfrm>
          <a:prstGeom prst="rect">
            <a:avLst/>
          </a:prstGeom>
          <a:noFill/>
        </p:spPr>
        <p:txBody>
          <a:bodyPr wrap="square" lIns="59373" tIns="29686" rIns="59373" bIns="29686" rtlCol="0">
            <a:spAutoFit/>
          </a:bodyPr>
          <a:lstStyle/>
          <a:p>
            <a:pPr algn="r"/>
            <a:fld id="{24173ED6-4A69-4FA8-8A09-51FC87ACF5D8}" type="slidenum">
              <a:rPr lang="zh-CN" altLang="en-US" sz="909" b="1" smtClean="0">
                <a:solidFill>
                  <a:schemeClr val="accent3"/>
                </a:solidFill>
                <a:latin typeface="微软雅黑" pitchFamily="34" charset="-122"/>
                <a:ea typeface="微软雅黑" pitchFamily="34" charset="-122"/>
              </a:rPr>
              <a:pPr algn="r"/>
              <a:t>‹Nr.›</a:t>
            </a:fld>
            <a:endParaRPr lang="zh-CN" altLang="en-US" sz="909" b="1" dirty="0">
              <a:solidFill>
                <a:schemeClr val="accent3"/>
              </a:solidFill>
              <a:latin typeface="微软雅黑" pitchFamily="34" charset="-122"/>
              <a:ea typeface="微软雅黑" pitchFamily="34" charset="-122"/>
            </a:endParaRPr>
          </a:p>
        </p:txBody>
      </p:sp>
    </p:spTree>
    <p:extLst>
      <p:ext uri="{BB962C8B-B14F-4D97-AF65-F5344CB8AC3E}">
        <p14:creationId xmlns:p14="http://schemas.microsoft.com/office/powerpoint/2010/main" val="2666684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‹Nr.›</a:t>
            </a:fld>
            <a:endParaRPr lang="zh-CN" altLang="en-US" sz="1200" b="1" dirty="0">
              <a:solidFill>
                <a:schemeClr val="accent3"/>
              </a:solidFill>
              <a:latin typeface="微软雅黑" pitchFamily="34" charset="-122"/>
              <a:ea typeface="微软雅黑" pitchFamily="34" charset="-122"/>
            </a:endParaRPr>
          </a:p>
        </p:txBody>
      </p:sp>
      <p:sp>
        <p:nvSpPr>
          <p:cNvPr id="6" name="标题 1"/>
          <p:cNvSpPr>
            <a:spLocks noGrp="1"/>
          </p:cNvSpPr>
          <p:nvPr>
            <p:ph type="title"/>
          </p:nvPr>
        </p:nvSpPr>
        <p:spPr>
          <a:xfrm>
            <a:off x="457200" y="44624"/>
            <a:ext cx="7139136" cy="607880"/>
          </a:xfrm>
          <a:prstGeom prst="rect">
            <a:avLst/>
          </a:prstGeom>
        </p:spPr>
        <p:txBody>
          <a:bodyPr>
            <a:noAutofit/>
          </a:bodyPr>
          <a:lstStyle>
            <a:lvl1pPr algn="l">
              <a:defRPr lang="zh-CN" altLang="en-US" sz="3200" b="1" dirty="0">
                <a:solidFill>
                  <a:schemeClr val="bg1"/>
                </a:solidFill>
                <a:latin typeface="黑体" pitchFamily="49" charset="-122"/>
                <a:ea typeface="黑体" pitchFamily="49" charset="-122"/>
              </a:defRPr>
            </a:lvl1pPr>
          </a:lstStyle>
          <a:p>
            <a:r>
              <a:rPr kumimoji="1" lang="zh-CN" altLang="en-US" dirty="0" smtClean="0"/>
              <a:t>单击此处编辑母版标题样式</a:t>
            </a:r>
            <a:endParaRPr kumimoji="1" lang="zh-CN" altLang="en-US" dirty="0"/>
          </a:p>
        </p:txBody>
      </p:sp>
      <p:sp>
        <p:nvSpPr>
          <p:cNvPr id="9" name="内容占位符 2"/>
          <p:cNvSpPr>
            <a:spLocks noGrp="1"/>
          </p:cNvSpPr>
          <p:nvPr>
            <p:ph idx="1"/>
          </p:nvPr>
        </p:nvSpPr>
        <p:spPr>
          <a:xfrm>
            <a:off x="457200" y="980728"/>
            <a:ext cx="8229600" cy="5145435"/>
          </a:xfrm>
          <a:prstGeom prst="rect">
            <a:avLst/>
          </a:prstGeom>
        </p:spPr>
        <p:txBody>
          <a:bodyPr/>
          <a:lstStyle>
            <a:lvl1pPr algn="l" rtl="0" eaLnBrk="0" fontAlgn="base" hangingPunct="0">
              <a:lnSpc>
                <a:spcPct val="150000"/>
              </a:lnSpc>
              <a:spcBef>
                <a:spcPct val="20000"/>
              </a:spcBef>
              <a:spcAft>
                <a:spcPct val="0"/>
              </a:spcAft>
              <a:buFont typeface="Arial" charset="0"/>
              <a:defRPr lang="zh-CN" altLang="en-US" sz="2400" kern="1200" dirty="0" smtClean="0">
                <a:solidFill>
                  <a:schemeClr val="tx1"/>
                </a:solidFill>
                <a:latin typeface="华文中宋" pitchFamily="2" charset="-122"/>
                <a:ea typeface="华文中宋" pitchFamily="2" charset="-122"/>
                <a:cs typeface="+mn-cs"/>
              </a:defRPr>
            </a:lvl1pPr>
            <a:lvl2pPr algn="l" rtl="0" eaLnBrk="0" fontAlgn="base" hangingPunct="0">
              <a:lnSpc>
                <a:spcPct val="150000"/>
              </a:lnSpc>
              <a:spcBef>
                <a:spcPct val="20000"/>
              </a:spcBef>
              <a:spcAft>
                <a:spcPct val="0"/>
              </a:spcAft>
              <a:buFont typeface="Arial" charset="0"/>
              <a:defRPr lang="zh-CN" altLang="en-US" sz="2000" kern="1200" dirty="0" smtClean="0">
                <a:solidFill>
                  <a:schemeClr val="tx1"/>
                </a:solidFill>
                <a:latin typeface="华文中宋" pitchFamily="2" charset="-122"/>
                <a:ea typeface="华文中宋" pitchFamily="2" charset="-122"/>
                <a:cs typeface="+mn-cs"/>
              </a:defRPr>
            </a:lvl2pPr>
            <a:lvl3pPr algn="l" rtl="0" eaLnBrk="0" fontAlgn="base" hangingPunct="0">
              <a:lnSpc>
                <a:spcPct val="150000"/>
              </a:lnSpc>
              <a:spcBef>
                <a:spcPct val="20000"/>
              </a:spcBef>
              <a:spcAft>
                <a:spcPct val="0"/>
              </a:spcAft>
              <a:buFont typeface="Arial" charset="0"/>
              <a:defRPr kumimoji="1" lang="zh-CN" altLang="en-US" sz="1700" kern="1200" dirty="0" smtClean="0">
                <a:solidFill>
                  <a:schemeClr val="tx1"/>
                </a:solidFill>
                <a:latin typeface="华文中宋" pitchFamily="2" charset="-122"/>
                <a:ea typeface="华文中宋" pitchFamily="2" charset="-122"/>
                <a:cs typeface="+mn-cs"/>
              </a:defRPr>
            </a:lvl3pPr>
            <a:lvl4pPr marL="1714500" indent="-342900" algn="l" rtl="0" eaLnBrk="0" fontAlgn="base" hangingPunct="0">
              <a:lnSpc>
                <a:spcPct val="150000"/>
              </a:lnSpc>
              <a:spcBef>
                <a:spcPct val="20000"/>
              </a:spcBef>
              <a:spcAft>
                <a:spcPct val="0"/>
              </a:spcAft>
              <a:buFont typeface="Wingdings" pitchFamily="2" charset="2"/>
              <a:buChar char="Ø"/>
              <a:defRPr lang="zh-CN" altLang="en-US" sz="1600" kern="1200" dirty="0" smtClean="0">
                <a:solidFill>
                  <a:schemeClr val="tx1"/>
                </a:solidFill>
                <a:latin typeface="华文中宋" pitchFamily="2" charset="-122"/>
                <a:ea typeface="华文中宋" pitchFamily="2" charset="-122"/>
                <a:cs typeface="+mn-cs"/>
              </a:defRPr>
            </a:lvl4pPr>
            <a:lvl5pPr algn="l" rtl="0" eaLnBrk="0" fontAlgn="base" hangingPunct="0">
              <a:lnSpc>
                <a:spcPct val="150000"/>
              </a:lnSpc>
              <a:spcBef>
                <a:spcPct val="20000"/>
              </a:spcBef>
              <a:spcAft>
                <a:spcPct val="0"/>
              </a:spcAft>
              <a:buFont typeface="Arial" charset="0"/>
              <a:defRPr lang="zh-CN" altLang="en-US" sz="2400" kern="1200" dirty="0">
                <a:solidFill>
                  <a:schemeClr val="tx1"/>
                </a:solidFill>
                <a:latin typeface="华文中宋" pitchFamily="2" charset="-122"/>
                <a:ea typeface="华文中宋" pitchFamily="2" charset="-122"/>
                <a:cs typeface="+mn-cs"/>
              </a:defRPr>
            </a:lvl5pPr>
          </a:lstStyle>
          <a:p>
            <a:pPr marL="342900" lvl="0" indent="-342900" algn="l" rtl="0" eaLnBrk="0" fontAlgn="base" hangingPunct="0">
              <a:lnSpc>
                <a:spcPct val="150000"/>
              </a:lnSpc>
              <a:spcBef>
                <a:spcPct val="20000"/>
              </a:spcBef>
              <a:spcAft>
                <a:spcPct val="0"/>
              </a:spcAft>
              <a:buFont typeface="Arial" charset="0"/>
              <a:buChar char="•"/>
            </a:pPr>
            <a:r>
              <a:rPr kumimoji="1" lang="zh-CN" altLang="en-US" dirty="0" smtClean="0"/>
              <a:t>单击此处编辑母版文本样式</a:t>
            </a:r>
          </a:p>
          <a:p>
            <a:pPr lvl="1"/>
            <a:r>
              <a:rPr kumimoji="1" lang="zh-CN" altLang="en-US" dirty="0" smtClean="0"/>
              <a:t>二级</a:t>
            </a:r>
          </a:p>
          <a:p>
            <a:pPr marL="1143000" lvl="2" indent="-228600" algn="l" rtl="0" eaLnBrk="0" fontAlgn="base" hangingPunct="0">
              <a:lnSpc>
                <a:spcPct val="150000"/>
              </a:lnSpc>
              <a:spcBef>
                <a:spcPct val="20000"/>
              </a:spcBef>
              <a:spcAft>
                <a:spcPct val="0"/>
              </a:spcAft>
              <a:buFont typeface="Arial" charset="0"/>
              <a:buChar char="•"/>
            </a:pPr>
            <a:r>
              <a:rPr kumimoji="1" lang="zh-CN" altLang="en-US" dirty="0" smtClean="0"/>
              <a:t>三级</a:t>
            </a:r>
            <a:endParaRPr kumimoji="1" lang="en-US" altLang="zh-CN" dirty="0" smtClean="0"/>
          </a:p>
          <a:p>
            <a:pPr marL="1600200" lvl="3" indent="-228600" algn="l" defTabSz="457200" rtl="0" eaLnBrk="0" fontAlgn="base" latinLnBrk="0" hangingPunct="0">
              <a:lnSpc>
                <a:spcPct val="150000"/>
              </a:lnSpc>
              <a:spcBef>
                <a:spcPct val="20000"/>
              </a:spcBef>
              <a:spcAft>
                <a:spcPct val="0"/>
              </a:spcAft>
              <a:buFont typeface="Arial" charset="0"/>
              <a:buChar char="•"/>
            </a:pPr>
            <a:r>
              <a:rPr kumimoji="1" lang="zh-CN" altLang="en-US" dirty="0" smtClean="0"/>
              <a:t>四级</a:t>
            </a:r>
          </a:p>
        </p:txBody>
      </p:sp>
      <p:sp>
        <p:nvSpPr>
          <p:cNvPr id="10" name="日期占位符 3"/>
          <p:cNvSpPr>
            <a:spLocks noGrp="1"/>
          </p:cNvSpPr>
          <p:nvPr>
            <p:ph type="dt" sz="half" idx="10"/>
          </p:nvPr>
        </p:nvSpPr>
        <p:spPr>
          <a:xfrm>
            <a:off x="457200" y="6356350"/>
            <a:ext cx="2133600" cy="365125"/>
          </a:xfrm>
          <a:prstGeom prst="rect">
            <a:avLst/>
          </a:prstGeom>
        </p:spPr>
        <p:txBody>
          <a:bodyPr/>
          <a:lstStyle>
            <a:lvl1pPr>
              <a:defRPr sz="1400">
                <a:latin typeface="+mn-ea"/>
                <a:ea typeface="+mn-ea"/>
              </a:defRPr>
            </a:lvl1pPr>
          </a:lstStyle>
          <a:p>
            <a:fld id="{2AF3FE79-DE66-9248-92F2-1F83BE9D3CB1}" type="datetime1">
              <a:rPr kumimoji="1" lang="zh-CN" altLang="en-US" smtClean="0"/>
              <a:pPr/>
              <a:t>2017/2/22</a:t>
            </a:fld>
            <a:endParaRPr kumimoji="1" lang="zh-CN" altLang="en-US" dirty="0"/>
          </a:p>
        </p:txBody>
      </p:sp>
      <p:sp>
        <p:nvSpPr>
          <p:cNvPr id="11" name="页脚占位符 4"/>
          <p:cNvSpPr>
            <a:spLocks noGrp="1"/>
          </p:cNvSpPr>
          <p:nvPr>
            <p:ph type="ftr" sz="quarter" idx="11"/>
          </p:nvPr>
        </p:nvSpPr>
        <p:spPr>
          <a:xfrm>
            <a:off x="3124200" y="6356350"/>
            <a:ext cx="2895600" cy="365125"/>
          </a:xfrm>
          <a:prstGeom prst="rect">
            <a:avLst/>
          </a:prstGeom>
        </p:spPr>
        <p:txBody>
          <a:bodyPr/>
          <a:lstStyle>
            <a:lvl1pPr>
              <a:defRPr sz="1400">
                <a:latin typeface="+mn-ea"/>
                <a:ea typeface="+mn-ea"/>
              </a:defRPr>
            </a:lvl1pPr>
          </a:lstStyle>
          <a:p>
            <a:endParaRPr kumimoji="1" lang="zh-CN" altLang="en-US"/>
          </a:p>
        </p:txBody>
      </p:sp>
      <p:sp>
        <p:nvSpPr>
          <p:cNvPr id="12" name="幻灯片编号占位符 5"/>
          <p:cNvSpPr>
            <a:spLocks noGrp="1"/>
          </p:cNvSpPr>
          <p:nvPr>
            <p:ph type="sldNum" sz="quarter" idx="12"/>
          </p:nvPr>
        </p:nvSpPr>
        <p:spPr>
          <a:xfrm>
            <a:off x="6553200" y="6356350"/>
            <a:ext cx="2133600" cy="365125"/>
          </a:xfrm>
          <a:prstGeom prst="rect">
            <a:avLst/>
          </a:prstGeom>
        </p:spPr>
        <p:txBody>
          <a:bodyPr/>
          <a:lstStyle>
            <a:lvl1pPr>
              <a:defRPr sz="1400">
                <a:latin typeface="+mn-ea"/>
                <a:ea typeface="+mn-ea"/>
                <a:cs typeface="Arial"/>
              </a:defRPr>
            </a:lvl1pPr>
          </a:lstStyle>
          <a:p>
            <a:fld id="{33109680-3CB2-3341-AF71-A48099904D22}" type="slidenum">
              <a:rPr kumimoji="1" lang="zh-CN" altLang="en-US" smtClean="0"/>
              <a:pPr/>
              <a:t>‹Nr.›</a:t>
            </a:fld>
            <a:endParaRPr kumimoji="1"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1" descr="ppt模板-02.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userDrawn="1"/>
        </p:nvSpPr>
        <p:spPr bwMode="auto">
          <a:xfrm>
            <a:off x="8748713" y="6608763"/>
            <a:ext cx="395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r" eaLnBrk="1" hangingPunct="1">
              <a:defRPr/>
            </a:pPr>
            <a:fld id="{3B503E22-9E91-234A-B442-5982A366B2B3}" type="slidenum">
              <a:rPr lang="zh-CN" altLang="en-US" sz="1200" b="1" smtClean="0">
                <a:solidFill>
                  <a:srgbClr val="9BBB59"/>
                </a:solidFill>
                <a:latin typeface="微软雅黑" charset="0"/>
                <a:ea typeface="微软雅黑" charset="0"/>
                <a:cs typeface="微软雅黑" charset="0"/>
              </a:rPr>
              <a:pPr algn="r" eaLnBrk="1" hangingPunct="1">
                <a:defRPr/>
              </a:pPr>
              <a:t>‹Nr.›</a:t>
            </a:fld>
            <a:endParaRPr lang="zh-CN" altLang="en-US" sz="1200" b="1" smtClean="0">
              <a:solidFill>
                <a:srgbClr val="9BBB59"/>
              </a:solidFill>
              <a:latin typeface="微软雅黑" charset="0"/>
              <a:ea typeface="微软雅黑" charset="0"/>
              <a:cs typeface="微软雅黑" charset="0"/>
            </a:endParaRPr>
          </a:p>
        </p:txBody>
      </p:sp>
    </p:spTree>
    <p:extLst>
      <p:ext uri="{BB962C8B-B14F-4D97-AF65-F5344CB8AC3E}">
        <p14:creationId xmlns:p14="http://schemas.microsoft.com/office/powerpoint/2010/main" val="2594187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4578" name="Grafik 8" descr="NGMN Logo groß.jpg"/>
          <p:cNvPicPr>
            <a:picLocks noChangeAspect="1"/>
          </p:cNvPicPr>
          <p:nvPr/>
        </p:nvPicPr>
        <p:blipFill>
          <a:blip r:embed="rId10" cstate="print"/>
          <a:srcRect/>
          <a:stretch>
            <a:fillRect/>
          </a:stretch>
        </p:blipFill>
        <p:spPr bwMode="auto">
          <a:xfrm>
            <a:off x="7215188" y="214313"/>
            <a:ext cx="1790700" cy="1011237"/>
          </a:xfrm>
          <a:prstGeom prst="rect">
            <a:avLst/>
          </a:prstGeom>
          <a:noFill/>
          <a:ln w="9525">
            <a:noFill/>
            <a:miter lim="800000"/>
            <a:headEnd/>
            <a:tailEnd/>
          </a:ln>
        </p:spPr>
      </p:pic>
      <p:sp>
        <p:nvSpPr>
          <p:cNvPr id="8" name="Rechteck 7"/>
          <p:cNvSpPr/>
          <p:nvPr/>
        </p:nvSpPr>
        <p:spPr>
          <a:xfrm>
            <a:off x="0" y="1527175"/>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7" name="Rechteck 6"/>
          <p:cNvSpPr/>
          <p:nvPr/>
        </p:nvSpPr>
        <p:spPr>
          <a:xfrm>
            <a:off x="0" y="1428750"/>
            <a:ext cx="9144000" cy="96838"/>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6" name="Foliennummernplatzhalt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DIN 1451 Com Mittelschrift" pitchFamily="34" charset="0"/>
                <a:cs typeface="Arial" pitchFamily="34" charset="0"/>
              </a:defRPr>
            </a:lvl1pPr>
          </a:lstStyle>
          <a:p>
            <a:pPr>
              <a:defRPr/>
            </a:pPr>
            <a:fld id="{7EAD3DA2-CA81-429C-A65C-88FA30BA05AD}" type="slidenum">
              <a:rPr lang="en-GB"/>
              <a:pPr>
                <a:defRPr/>
              </a:pPr>
              <a:t>‹Nr.›</a:t>
            </a:fld>
            <a:endParaRPr lang="en-GB" dirty="0"/>
          </a:p>
        </p:txBody>
      </p:sp>
      <p:sp>
        <p:nvSpPr>
          <p:cNvPr id="1032" name="Titelplatzhalter 11"/>
          <p:cNvSpPr>
            <a:spLocks noGrp="1"/>
          </p:cNvSpPr>
          <p:nvPr>
            <p:ph type="title"/>
          </p:nvPr>
        </p:nvSpPr>
        <p:spPr bwMode="auto">
          <a:xfrm>
            <a:off x="142875" y="560388"/>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smtClean="0"/>
              <a:t>Titelmasterformat</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p:txBody>
      </p:sp>
      <p:sp>
        <p:nvSpPr>
          <p:cNvPr id="1033" name="Textplatzhalter 16"/>
          <p:cNvSpPr>
            <a:spLocks noGrp="1"/>
          </p:cNvSpPr>
          <p:nvPr>
            <p:ph type="body" idx="1"/>
          </p:nvPr>
        </p:nvSpPr>
        <p:spPr bwMode="auto">
          <a:xfrm>
            <a:off x="785813" y="1785938"/>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a:p>
            <a:pPr lvl="3"/>
            <a:r>
              <a:rPr lang="en-GB" dirty="0" err="1" smtClean="0"/>
              <a:t>Vierte</a:t>
            </a:r>
            <a:r>
              <a:rPr lang="en-GB" dirty="0" smtClean="0"/>
              <a:t> </a:t>
            </a:r>
            <a:r>
              <a:rPr lang="en-GB" dirty="0" err="1" smtClean="0"/>
              <a:t>Ebene</a:t>
            </a:r>
            <a:endParaRPr lang="en-GB" dirty="0" smtClean="0"/>
          </a:p>
          <a:p>
            <a:pPr lvl="4"/>
            <a:r>
              <a:rPr lang="en-GB" dirty="0" err="1" smtClean="0"/>
              <a:t>Fünfte</a:t>
            </a:r>
            <a:r>
              <a:rPr lang="en-GB" dirty="0" smtClean="0"/>
              <a:t> </a:t>
            </a:r>
            <a:r>
              <a:rPr lang="en-GB" dirty="0" err="1" smtClean="0"/>
              <a:t>Ebene</a:t>
            </a:r>
            <a:endParaRPr lang="en-GB" dirty="0" smtClean="0"/>
          </a:p>
        </p:txBody>
      </p:sp>
    </p:spTree>
  </p:cSld>
  <p:clrMap bg1="lt1" tx1="dk1" bg2="lt2" tx2="dk2" accent1="accent1" accent2="accent2" accent3="accent3" accent4="accent4" accent5="accent5" accent6="accent6" hlink="hlink" folHlink="folHlink"/>
  <p:sldLayoutIdLst>
    <p:sldLayoutId id="2147483655" r:id="rId1"/>
    <p:sldLayoutId id="2147483652" r:id="rId2"/>
    <p:sldLayoutId id="2147483653" r:id="rId3"/>
    <p:sldLayoutId id="2147483654" r:id="rId4"/>
    <p:sldLayoutId id="2147483656" r:id="rId5"/>
    <p:sldLayoutId id="2147483657" r:id="rId6"/>
    <p:sldLayoutId id="2147483658" r:id="rId7"/>
    <p:sldLayoutId id="2147483659" r:id="rId8"/>
  </p:sldLayoutIdLst>
  <p:timing>
    <p:tnLst>
      <p:par>
        <p:cTn id="1" dur="indefinite" restart="never" nodeType="tmRoot"/>
      </p:par>
    </p:tnLst>
  </p:timing>
  <p:hf hdr="0" dt="0"/>
  <p:txStyles>
    <p:titleStyle>
      <a:lvl1pPr algn="l" rtl="0" eaLnBrk="0" fontAlgn="base" hangingPunct="0">
        <a:spcBef>
          <a:spcPct val="0"/>
        </a:spcBef>
        <a:spcAft>
          <a:spcPct val="0"/>
        </a:spcAft>
        <a:defRPr sz="2400" b="1" kern="1200" spc="50">
          <a:solidFill>
            <a:srgbClr val="468329"/>
          </a:solidFill>
          <a:latin typeface="+mj-lt"/>
          <a:ea typeface="+mj-ea"/>
          <a:cs typeface="Arial" pitchFamily="34" charset="0"/>
        </a:defRPr>
      </a:lvl1pPr>
      <a:lvl2pPr algn="l" rtl="0" eaLnBrk="0" fontAlgn="base" hangingPunct="0">
        <a:spcBef>
          <a:spcPct val="0"/>
        </a:spcBef>
        <a:spcAft>
          <a:spcPct val="0"/>
        </a:spcAft>
        <a:defRPr sz="2400" b="1">
          <a:solidFill>
            <a:srgbClr val="468329"/>
          </a:solidFill>
          <a:latin typeface="Arial" charset="0"/>
          <a:cs typeface="Arial" pitchFamily="34" charset="0"/>
        </a:defRPr>
      </a:lvl2pPr>
      <a:lvl3pPr algn="l" rtl="0" eaLnBrk="0" fontAlgn="base" hangingPunct="0">
        <a:spcBef>
          <a:spcPct val="0"/>
        </a:spcBef>
        <a:spcAft>
          <a:spcPct val="0"/>
        </a:spcAft>
        <a:defRPr sz="2400" b="1">
          <a:solidFill>
            <a:srgbClr val="468329"/>
          </a:solidFill>
          <a:latin typeface="Arial" charset="0"/>
          <a:cs typeface="Arial" pitchFamily="34" charset="0"/>
        </a:defRPr>
      </a:lvl3pPr>
      <a:lvl4pPr algn="l" rtl="0" eaLnBrk="0" fontAlgn="base" hangingPunct="0">
        <a:spcBef>
          <a:spcPct val="0"/>
        </a:spcBef>
        <a:spcAft>
          <a:spcPct val="0"/>
        </a:spcAft>
        <a:defRPr sz="2400" b="1">
          <a:solidFill>
            <a:srgbClr val="468329"/>
          </a:solidFill>
          <a:latin typeface="Arial" charset="0"/>
          <a:cs typeface="Arial" pitchFamily="34" charset="0"/>
        </a:defRPr>
      </a:lvl4pPr>
      <a:lvl5pPr algn="l" rtl="0" eaLnBrk="0" fontAlgn="base" hangingPunct="0">
        <a:spcBef>
          <a:spcPct val="0"/>
        </a:spcBef>
        <a:spcAft>
          <a:spcPct val="0"/>
        </a:spcAft>
        <a:defRPr sz="2400" b="1">
          <a:solidFill>
            <a:srgbClr val="46832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0" fontAlgn="base" hangingPunct="0">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spc="50">
          <a:solidFill>
            <a:schemeClr val="tx1"/>
          </a:solidFill>
          <a:latin typeface="+mn-lt"/>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9" Type="http://schemas.openxmlformats.org/officeDocument/2006/relationships/image" Target="../media/image42.png"/><Relationship Id="rId3" Type="http://schemas.openxmlformats.org/officeDocument/2006/relationships/image" Target="../media/image6.png"/><Relationship Id="rId21" Type="http://schemas.openxmlformats.org/officeDocument/2006/relationships/image" Target="../media/image24.png"/><Relationship Id="rId34" Type="http://schemas.openxmlformats.org/officeDocument/2006/relationships/image" Target="../media/image37.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38" Type="http://schemas.openxmlformats.org/officeDocument/2006/relationships/image" Target="../media/image41.pn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32" Type="http://schemas.openxmlformats.org/officeDocument/2006/relationships/image" Target="../media/image35.png"/><Relationship Id="rId37" Type="http://schemas.openxmlformats.org/officeDocument/2006/relationships/image" Target="../media/image40.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a:xfrm>
            <a:off x="857250" y="1857375"/>
            <a:ext cx="7858125" cy="1285875"/>
          </a:xfrm>
        </p:spPr>
        <p:txBody>
          <a:bodyPr/>
          <a:lstStyle/>
          <a:p>
            <a:pPr eaLnBrk="1" hangingPunct="1">
              <a:defRPr/>
            </a:pPr>
            <a:r>
              <a:rPr lang="de-DE" dirty="0" smtClean="0"/>
              <a:t>Overview NGMN V2X Task-Force for 3GPP </a:t>
            </a:r>
            <a:br>
              <a:rPr lang="de-DE" dirty="0" smtClean="0"/>
            </a:br>
            <a:endParaRPr lang="en-GB" dirty="0"/>
          </a:p>
        </p:txBody>
      </p:sp>
      <p:sp>
        <p:nvSpPr>
          <p:cNvPr id="10" name="Textplatzhalter 9"/>
          <p:cNvSpPr>
            <a:spLocks noGrp="1"/>
          </p:cNvSpPr>
          <p:nvPr>
            <p:ph type="body" sz="quarter" idx="13"/>
          </p:nvPr>
        </p:nvSpPr>
        <p:spPr>
          <a:xfrm>
            <a:off x="6444208" y="4365104"/>
            <a:ext cx="2698204" cy="1923678"/>
          </a:xfrm>
        </p:spPr>
        <p:txBody>
          <a:bodyPr/>
          <a:lstStyle/>
          <a:p>
            <a:pPr eaLnBrk="1" hangingPunct="1">
              <a:defRPr/>
            </a:pPr>
            <a:r>
              <a:rPr lang="de-DE" sz="1600" dirty="0" smtClean="0"/>
              <a:t>NGMN Alliance</a:t>
            </a:r>
          </a:p>
          <a:p>
            <a:pPr eaLnBrk="1" hangingPunct="1">
              <a:defRPr/>
            </a:pPr>
            <a:r>
              <a:rPr lang="de-DE" sz="1600" dirty="0" smtClean="0"/>
              <a:t>22nd </a:t>
            </a:r>
            <a:r>
              <a:rPr lang="de-DE" sz="1600" dirty="0" err="1" smtClean="0"/>
              <a:t>February</a:t>
            </a:r>
            <a:r>
              <a:rPr lang="de-DE" sz="1600" dirty="0" smtClean="0"/>
              <a:t> 2017</a:t>
            </a:r>
            <a:endParaRPr lang="de-DE" sz="1600" dirty="0" smtClean="0"/>
          </a:p>
          <a:p>
            <a:pPr eaLnBrk="1" hangingPunct="1">
              <a:defRPr/>
            </a:pPr>
            <a:endParaRPr lang="en-GB" sz="1600" dirty="0"/>
          </a:p>
        </p:txBody>
      </p:sp>
      <p:sp>
        <p:nvSpPr>
          <p:cNvPr id="8" name="Foliennummernplatzhalter 4"/>
          <p:cNvSpPr>
            <a:spLocks noGrp="1"/>
          </p:cNvSpPr>
          <p:nvPr>
            <p:ph type="sldNum" sz="quarter" idx="14"/>
          </p:nvPr>
        </p:nvSpPr>
        <p:spPr/>
        <p:txBody>
          <a:bodyPr/>
          <a:lstStyle/>
          <a:p>
            <a:pPr>
              <a:defRPr/>
            </a:pPr>
            <a:fld id="{95049950-CB3B-4362-9B65-0137E8BA6D73}" type="slidenum">
              <a:rPr lang="en-GB"/>
              <a:pPr>
                <a:defRPr/>
              </a:pPr>
              <a:t>1</a:t>
            </a:fld>
            <a:endParaRPr lang="en-GB" dirty="0"/>
          </a:p>
        </p:txBody>
      </p:sp>
    </p:spTree>
    <p:extLst>
      <p:ext uri="{BB962C8B-B14F-4D97-AF65-F5344CB8AC3E}">
        <p14:creationId xmlns:p14="http://schemas.microsoft.com/office/powerpoint/2010/main" val="24970217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 of NGMN V2X Task Force</a:t>
            </a:r>
            <a:endParaRPr lang="zh-CN" altLang="en-US" dirty="0"/>
          </a:p>
        </p:txBody>
      </p:sp>
      <p:sp>
        <p:nvSpPr>
          <p:cNvPr id="4" name="文本占位符 3"/>
          <p:cNvSpPr>
            <a:spLocks noGrp="1"/>
          </p:cNvSpPr>
          <p:nvPr>
            <p:ph type="body" sz="quarter" idx="20"/>
          </p:nvPr>
        </p:nvSpPr>
        <p:spPr>
          <a:xfrm>
            <a:off x="251520" y="1603129"/>
            <a:ext cx="8492657" cy="5130179"/>
          </a:xfrm>
        </p:spPr>
        <p:txBody>
          <a:bodyPr>
            <a:normAutofit fontScale="92500"/>
          </a:bodyPr>
          <a:lstStyle/>
          <a:p>
            <a:pPr>
              <a:lnSpc>
                <a:spcPts val="1600"/>
              </a:lnSpc>
              <a:spcBef>
                <a:spcPts val="300"/>
              </a:spcBef>
              <a:spcAft>
                <a:spcPts val="300"/>
              </a:spcAft>
            </a:pPr>
            <a:r>
              <a:rPr lang="en-GB" altLang="zh-CN" sz="1400" dirty="0" smtClean="0">
                <a:latin typeface="+mj-lt"/>
                <a:ea typeface="Arial Unicode MS" pitchFamily="34" charset="-122"/>
                <a:cs typeface="Arial Unicode MS" pitchFamily="34" charset="-122"/>
              </a:rPr>
              <a:t>There are ongoing discussions in the </a:t>
            </a:r>
            <a:r>
              <a:rPr lang="en-GB" altLang="zh-CN" sz="1400" u="sng" dirty="0" smtClean="0">
                <a:latin typeface="+mj-lt"/>
                <a:ea typeface="Arial Unicode MS" pitchFamily="34" charset="-122"/>
                <a:cs typeface="Arial Unicode MS" pitchFamily="34" charset="-122"/>
              </a:rPr>
              <a:t>automotive industry </a:t>
            </a:r>
            <a:r>
              <a:rPr lang="en-GB" altLang="zh-CN" sz="1400" dirty="0" smtClean="0">
                <a:latin typeface="+mj-lt"/>
                <a:ea typeface="Arial Unicode MS" pitchFamily="34" charset="-122"/>
                <a:cs typeface="Arial Unicode MS" pitchFamily="34" charset="-122"/>
              </a:rPr>
              <a:t>about usage of DSRC/</a:t>
            </a:r>
            <a:r>
              <a:rPr lang="en-GB" altLang="zh-CN" sz="1400" dirty="0" err="1" smtClean="0">
                <a:latin typeface="+mj-lt"/>
                <a:ea typeface="Arial Unicode MS" pitchFamily="34" charset="-122"/>
                <a:cs typeface="Arial Unicode MS" pitchFamily="34" charset="-122"/>
              </a:rPr>
              <a:t>pWLAN</a:t>
            </a:r>
            <a:r>
              <a:rPr lang="en-GB" altLang="zh-CN" sz="1400" dirty="0" smtClean="0">
                <a:latin typeface="+mj-lt"/>
                <a:ea typeface="Arial Unicode MS" pitchFamily="34" charset="-122"/>
                <a:cs typeface="Arial Unicode MS" pitchFamily="34" charset="-122"/>
              </a:rPr>
              <a:t> for V2V and V2I communication (e.g. C2C-CC memorandum). </a:t>
            </a:r>
          </a:p>
          <a:p>
            <a:pPr>
              <a:lnSpc>
                <a:spcPts val="1600"/>
              </a:lnSpc>
              <a:spcBef>
                <a:spcPts val="300"/>
              </a:spcBef>
              <a:spcAft>
                <a:spcPts val="300"/>
              </a:spcAft>
            </a:pPr>
            <a:r>
              <a:rPr lang="en-GB" altLang="zh-CN" sz="1400" dirty="0" smtClean="0">
                <a:latin typeface="+mj-lt"/>
                <a:ea typeface="Arial Unicode MS" pitchFamily="34" charset="-122"/>
                <a:cs typeface="Arial Unicode MS" pitchFamily="34" charset="-122"/>
              </a:rPr>
              <a:t>Several trials and small deployment projects for DSRC/</a:t>
            </a:r>
            <a:r>
              <a:rPr lang="en-GB" altLang="zh-CN" sz="1400" dirty="0" err="1" smtClean="0">
                <a:latin typeface="+mj-lt"/>
                <a:ea typeface="Arial Unicode MS" pitchFamily="34" charset="-122"/>
                <a:cs typeface="Arial Unicode MS" pitchFamily="34" charset="-122"/>
              </a:rPr>
              <a:t>pWLAN</a:t>
            </a:r>
            <a:r>
              <a:rPr lang="en-GB" altLang="zh-CN" sz="1400" dirty="0" smtClean="0">
                <a:latin typeface="+mj-lt"/>
                <a:ea typeface="Arial Unicode MS" pitchFamily="34" charset="-122"/>
                <a:cs typeface="Arial Unicode MS" pitchFamily="34" charset="-122"/>
              </a:rPr>
              <a:t> have been started so far (e.g. C-ITS corridor in Europe, Detroit area), nevertheless no decisions from </a:t>
            </a:r>
            <a:r>
              <a:rPr lang="en-GB" altLang="zh-CN" sz="1400" u="sng" dirty="0" smtClean="0">
                <a:latin typeface="+mj-lt"/>
                <a:ea typeface="Arial Unicode MS" pitchFamily="34" charset="-122"/>
                <a:cs typeface="Arial Unicode MS" pitchFamily="34" charset="-122"/>
              </a:rPr>
              <a:t>infrastructure providers </a:t>
            </a:r>
            <a:r>
              <a:rPr lang="en-GB" altLang="zh-CN" sz="1400" dirty="0" smtClean="0">
                <a:latin typeface="+mj-lt"/>
                <a:ea typeface="Arial Unicode MS" pitchFamily="34" charset="-122"/>
                <a:cs typeface="Arial Unicode MS" pitchFamily="34" charset="-122"/>
              </a:rPr>
              <a:t>are known until now to start broad deployment. From </a:t>
            </a:r>
            <a:r>
              <a:rPr lang="en-GB" altLang="zh-CN" sz="1400" u="sng" dirty="0" smtClean="0">
                <a:latin typeface="+mj-lt"/>
                <a:ea typeface="Arial Unicode MS" pitchFamily="34" charset="-122"/>
                <a:cs typeface="Arial Unicode MS" pitchFamily="34" charset="-122"/>
              </a:rPr>
              <a:t>car manufacturers</a:t>
            </a:r>
            <a:r>
              <a:rPr lang="en-GB" altLang="zh-CN" sz="1400" dirty="0" smtClean="0">
                <a:latin typeface="+mj-lt"/>
                <a:ea typeface="Arial Unicode MS" pitchFamily="34" charset="-122"/>
                <a:cs typeface="Arial Unicode MS" pitchFamily="34" charset="-122"/>
              </a:rPr>
              <a:t>’ side, only Toyota in Japan has already deployed </a:t>
            </a:r>
            <a:r>
              <a:rPr lang="en-GB" altLang="zh-CN" sz="1400" dirty="0" err="1" smtClean="0">
                <a:latin typeface="+mj-lt"/>
                <a:ea typeface="Arial Unicode MS" pitchFamily="34" charset="-122"/>
                <a:cs typeface="Arial Unicode MS" pitchFamily="34" charset="-122"/>
              </a:rPr>
              <a:t>pWLAN</a:t>
            </a:r>
            <a:r>
              <a:rPr lang="en-GB" altLang="zh-CN" sz="1400" dirty="0" smtClean="0">
                <a:latin typeface="+mj-lt"/>
                <a:ea typeface="Arial Unicode MS" pitchFamily="34" charset="-122"/>
                <a:cs typeface="Arial Unicode MS" pitchFamily="34" charset="-122"/>
              </a:rPr>
              <a:t> in series cars.</a:t>
            </a:r>
          </a:p>
          <a:p>
            <a:pPr>
              <a:lnSpc>
                <a:spcPts val="1600"/>
              </a:lnSpc>
              <a:spcBef>
                <a:spcPts val="300"/>
              </a:spcBef>
              <a:spcAft>
                <a:spcPts val="300"/>
              </a:spcAft>
            </a:pPr>
            <a:r>
              <a:rPr lang="en-GB" altLang="zh-CN" sz="1400" u="sng" dirty="0" smtClean="0">
                <a:latin typeface="+mj-lt"/>
                <a:ea typeface="Arial Unicode MS" pitchFamily="34" charset="-122"/>
                <a:cs typeface="Arial Unicode MS" pitchFamily="34" charset="-122"/>
              </a:rPr>
              <a:t>Governments</a:t>
            </a:r>
            <a:r>
              <a:rPr lang="en-GB" altLang="zh-CN" sz="1400" dirty="0" smtClean="0">
                <a:latin typeface="+mj-lt"/>
                <a:ea typeface="Arial Unicode MS" pitchFamily="34" charset="-122"/>
                <a:cs typeface="Arial Unicode MS" pitchFamily="34" charset="-122"/>
              </a:rPr>
              <a:t> in many countries are pushing to develop connected vehicles, which will provide huge social, industrial and economic benefits. Legislative action in the US to demand the introduction of V2X based on DSRC/</a:t>
            </a:r>
            <a:r>
              <a:rPr lang="en-GB" altLang="zh-CN" sz="1400" dirty="0" err="1" smtClean="0">
                <a:latin typeface="+mj-lt"/>
                <a:ea typeface="Arial Unicode MS" pitchFamily="34" charset="-122"/>
                <a:cs typeface="Arial Unicode MS" pitchFamily="34" charset="-122"/>
              </a:rPr>
              <a:t>pWLAN</a:t>
            </a:r>
            <a:r>
              <a:rPr lang="en-GB" altLang="zh-CN" sz="1400" dirty="0" smtClean="0">
                <a:latin typeface="+mj-lt"/>
                <a:ea typeface="Arial Unicode MS" pitchFamily="34" charset="-122"/>
                <a:cs typeface="Arial Unicode MS" pitchFamily="34" charset="-122"/>
              </a:rPr>
              <a:t> for automotive OEMs is in decision process, but not decided yet.</a:t>
            </a:r>
          </a:p>
          <a:p>
            <a:pPr lvl="0">
              <a:lnSpc>
                <a:spcPts val="1600"/>
              </a:lnSpc>
              <a:spcBef>
                <a:spcPts val="300"/>
              </a:spcBef>
              <a:spcAft>
                <a:spcPts val="300"/>
              </a:spcAft>
            </a:pPr>
            <a:r>
              <a:rPr lang="en-GB" sz="1400" dirty="0" smtClean="0">
                <a:latin typeface="+mj-lt"/>
              </a:rPr>
              <a:t>In Feb. 2015, </a:t>
            </a:r>
            <a:r>
              <a:rPr lang="en-GB" sz="1400" u="sng" dirty="0" smtClean="0">
                <a:latin typeface="+mj-lt"/>
              </a:rPr>
              <a:t>3GPP</a:t>
            </a:r>
            <a:r>
              <a:rPr lang="en-GB" sz="1400" dirty="0" smtClean="0">
                <a:latin typeface="+mj-lt"/>
              </a:rPr>
              <a:t> began to study LTE-based V2X technology in R14 to meet the requirements of the V2X services, including safety and non-safety services and completed the normative specification in March 2017. 3GPP R14 shows the clear benefits of LTE-V2X compared to </a:t>
            </a:r>
            <a:r>
              <a:rPr lang="en-GB" sz="1400" dirty="0" err="1" smtClean="0">
                <a:latin typeface="+mj-lt"/>
              </a:rPr>
              <a:t>pWLAN</a:t>
            </a:r>
            <a:r>
              <a:rPr lang="en-GB" sz="1400" dirty="0" smtClean="0">
                <a:latin typeface="+mj-lt"/>
              </a:rPr>
              <a:t>. Following R14, eV2X specifications (i.e. R15) are being worked on with focus on fulfilling requirements for the full set of 5G use cases - requiring even more critical communication such as platooning, automated driving and remote driving with stage-1 target completion of March 2017. </a:t>
            </a:r>
            <a:endParaRPr lang="en-GB" altLang="zh-CN" sz="1400" u="sng" dirty="0" smtClean="0">
              <a:latin typeface="+mj-lt"/>
              <a:ea typeface="Arial Unicode MS" pitchFamily="34" charset="-122"/>
              <a:cs typeface="Arial Unicode MS" pitchFamily="34" charset="-122"/>
              <a:sym typeface="Wingdings" pitchFamily="2" charset="2"/>
            </a:endParaRPr>
          </a:p>
          <a:p>
            <a:pPr>
              <a:lnSpc>
                <a:spcPts val="1600"/>
              </a:lnSpc>
              <a:spcBef>
                <a:spcPts val="300"/>
              </a:spcBef>
              <a:spcAft>
                <a:spcPts val="300"/>
              </a:spcAft>
            </a:pPr>
            <a:r>
              <a:rPr lang="en-GB" altLang="zh-CN" sz="1400" u="sng" dirty="0" smtClean="0">
                <a:latin typeface="+mj-lt"/>
                <a:ea typeface="Arial Unicode MS" pitchFamily="34" charset="-122"/>
                <a:cs typeface="Arial Unicode MS" pitchFamily="34" charset="-122"/>
                <a:sym typeface="Wingdings" pitchFamily="2" charset="2"/>
              </a:rPr>
              <a:t>Once deployment of a certain V2X technology</a:t>
            </a:r>
            <a:r>
              <a:rPr lang="en-GB" altLang="zh-CN" sz="1400" dirty="0" smtClean="0">
                <a:latin typeface="+mj-lt"/>
                <a:ea typeface="Arial Unicode MS" pitchFamily="34" charset="-122"/>
                <a:cs typeface="Arial Unicode MS" pitchFamily="34" charset="-122"/>
                <a:sym typeface="Wingdings" pitchFamily="2" charset="2"/>
              </a:rPr>
              <a:t> (i.e. DSRC/</a:t>
            </a:r>
            <a:r>
              <a:rPr lang="en-GB" altLang="zh-CN" sz="1400" dirty="0" err="1" smtClean="0">
                <a:latin typeface="+mj-lt"/>
                <a:ea typeface="Arial Unicode MS" pitchFamily="34" charset="-122"/>
                <a:cs typeface="Arial Unicode MS" pitchFamily="34" charset="-122"/>
                <a:sym typeface="Wingdings" pitchFamily="2" charset="2"/>
              </a:rPr>
              <a:t>pWLAN</a:t>
            </a:r>
            <a:r>
              <a:rPr lang="en-GB" altLang="zh-CN" sz="1400" dirty="0" smtClean="0">
                <a:latin typeface="+mj-lt"/>
                <a:ea typeface="Arial Unicode MS" pitchFamily="34" charset="-122"/>
                <a:cs typeface="Arial Unicode MS" pitchFamily="34" charset="-122"/>
                <a:sym typeface="Wingdings" pitchFamily="2" charset="2"/>
              </a:rPr>
              <a:t>) has been started for V2V/V2I, it will be more difficult to establish an alternative technology (i.e. LTE-V2X); esp. for traffic infrastructure investments long investment cycles have to be considered. </a:t>
            </a:r>
            <a:r>
              <a:rPr lang="en-GB" sz="1400" dirty="0" smtClean="0">
                <a:latin typeface="+mj-lt"/>
              </a:rPr>
              <a:t>NGMN aims at providing V2X related analysis and information so that the market can make an optimal and informed decision regarding technology selection.  </a:t>
            </a:r>
            <a:r>
              <a:rPr lang="en-GB" altLang="zh-CN" sz="1400" dirty="0" smtClean="0">
                <a:latin typeface="+mj-lt"/>
                <a:ea typeface="Arial Unicode MS" pitchFamily="34" charset="-122"/>
                <a:cs typeface="Arial Unicode MS" pitchFamily="34" charset="-122"/>
                <a:sym typeface="Wingdings" pitchFamily="2" charset="2"/>
              </a:rPr>
              <a:t> </a:t>
            </a:r>
          </a:p>
          <a:p>
            <a:pPr>
              <a:lnSpc>
                <a:spcPts val="1600"/>
              </a:lnSpc>
              <a:spcBef>
                <a:spcPts val="300"/>
              </a:spcBef>
              <a:spcAft>
                <a:spcPts val="300"/>
              </a:spcAft>
            </a:pPr>
            <a:r>
              <a:rPr lang="en-GB" altLang="zh-CN" sz="1400" dirty="0" smtClean="0">
                <a:latin typeface="+mj-lt"/>
                <a:ea typeface="Arial Unicode MS" pitchFamily="34" charset="-122"/>
                <a:cs typeface="Arial Unicode MS" pitchFamily="34" charset="-122"/>
              </a:rPr>
              <a:t>In order to drive </a:t>
            </a:r>
            <a:r>
              <a:rPr lang="en-GB" altLang="zh-CN" sz="1400" dirty="0" smtClean="0">
                <a:latin typeface="+mj-lt"/>
                <a:ea typeface="Arial Unicode MS" pitchFamily="34" charset="-122"/>
                <a:cs typeface="Arial Unicode MS" pitchFamily="34" charset="-122"/>
                <a:sym typeface="Calibri" pitchFamily="34" charset="0"/>
              </a:rPr>
              <a:t>the development and success of V2X, the </a:t>
            </a:r>
            <a:r>
              <a:rPr lang="en-GB" altLang="zh-CN" sz="1400" u="sng" dirty="0" smtClean="0">
                <a:latin typeface="+mj-lt"/>
                <a:ea typeface="Arial Unicode MS" pitchFamily="34" charset="-122"/>
                <a:cs typeface="Arial Unicode MS" pitchFamily="34" charset="-122"/>
                <a:sym typeface="Calibri" pitchFamily="34" charset="0"/>
              </a:rPr>
              <a:t>NGMN V2X Task Force </a:t>
            </a:r>
            <a:r>
              <a:rPr lang="en-GB" altLang="zh-CN" sz="1400" dirty="0" smtClean="0">
                <a:latin typeface="+mj-lt"/>
                <a:ea typeface="Arial Unicode MS" pitchFamily="34" charset="-122"/>
                <a:cs typeface="Arial Unicode MS" pitchFamily="34" charset="-122"/>
                <a:sym typeface="Calibri" pitchFamily="34" charset="0"/>
              </a:rPr>
              <a:t>was established in June 2016. </a:t>
            </a:r>
            <a:endParaRPr lang="en-GB" altLang="zh-CN" sz="1400" dirty="0">
              <a:latin typeface="+mj-lt"/>
              <a:ea typeface="Arial Unicode MS" pitchFamily="34" charset="-122"/>
              <a:cs typeface="Arial Unicode MS" pitchFamily="34" charset="-122"/>
            </a:endParaRPr>
          </a:p>
        </p:txBody>
      </p:sp>
      <p:sp>
        <p:nvSpPr>
          <p:cNvPr id="5" name="灯片编号占位符 4"/>
          <p:cNvSpPr>
            <a:spLocks noGrp="1"/>
          </p:cNvSpPr>
          <p:nvPr>
            <p:ph type="sldNum" sz="quarter" idx="21"/>
          </p:nvPr>
        </p:nvSpPr>
        <p:spPr/>
        <p:txBody>
          <a:bodyPr/>
          <a:lstStyle/>
          <a:p>
            <a:pPr>
              <a:defRPr/>
            </a:pPr>
            <a:fld id="{9F20164A-C531-48A9-871B-B5241A406434}" type="slidenum">
              <a:rPr lang="en-GB" smtClean="0"/>
              <a:pPr>
                <a:defRPr/>
              </a:pPr>
              <a:t>2</a:t>
            </a:fld>
            <a:endParaRPr lang="en-GB" dirty="0"/>
          </a:p>
        </p:txBody>
      </p:sp>
    </p:spTree>
    <p:extLst>
      <p:ext uri="{BB962C8B-B14F-4D97-AF65-F5344CB8AC3E}">
        <p14:creationId xmlns:p14="http://schemas.microsoft.com/office/powerpoint/2010/main" val="13257165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smtClean="0">
                <a:latin typeface="Arial" panose="020B0604020202020204" pitchFamily="34" charset="0"/>
                <a:cs typeface="Arial" panose="020B0604020202020204" pitchFamily="34" charset="0"/>
              </a:rPr>
              <a:t>Objectives and Scope</a:t>
            </a:r>
            <a:endParaRPr lang="zh-CN" altLang="en-US" dirty="0">
              <a:latin typeface="Arial" panose="020B0604020202020204" pitchFamily="34" charset="0"/>
              <a:cs typeface="Arial" panose="020B0604020202020204" pitchFamily="34" charset="0"/>
            </a:endParaRPr>
          </a:p>
        </p:txBody>
      </p:sp>
      <p:sp>
        <p:nvSpPr>
          <p:cNvPr id="7" name="文本占位符 6"/>
          <p:cNvSpPr>
            <a:spLocks noGrp="1"/>
          </p:cNvSpPr>
          <p:nvPr>
            <p:ph type="body" sz="quarter" idx="20"/>
          </p:nvPr>
        </p:nvSpPr>
        <p:spPr>
          <a:xfrm>
            <a:off x="179510" y="2061528"/>
            <a:ext cx="8616145" cy="4341742"/>
          </a:xfrm>
        </p:spPr>
        <p:txBody>
          <a:bodyPr>
            <a:noAutofit/>
          </a:bodyPr>
          <a:lstStyle/>
          <a:p>
            <a:pPr marL="174625" indent="-174625">
              <a:lnSpc>
                <a:spcPct val="110000"/>
              </a:lnSpc>
              <a:spcBef>
                <a:spcPts val="600"/>
              </a:spcBef>
              <a:spcAft>
                <a:spcPts val="0"/>
              </a:spcAft>
            </a:pPr>
            <a:r>
              <a:rPr lang="en-GB" altLang="zh-CN" sz="1200" dirty="0" smtClean="0">
                <a:latin typeface="+mj-lt"/>
                <a:ea typeface="Arial Unicode MS" pitchFamily="34" charset="-122"/>
                <a:cs typeface="Arial Unicode MS" pitchFamily="34" charset="-122"/>
              </a:rPr>
              <a:t>Harmonize and publicize operators view on LTE-based V2X and DSRC</a:t>
            </a:r>
          </a:p>
          <a:p>
            <a:pPr marL="446088" lvl="1" indent="-271463">
              <a:lnSpc>
                <a:spcPct val="110000"/>
              </a:lnSpc>
              <a:spcBef>
                <a:spcPts val="600"/>
              </a:spcBef>
              <a:spcAft>
                <a:spcPts val="0"/>
              </a:spcAft>
            </a:pPr>
            <a:r>
              <a:rPr lang="en-GB" altLang="zh-CN" sz="1200" dirty="0" smtClean="0">
                <a:latin typeface="+mj-lt"/>
                <a:ea typeface="Arial Unicode MS" pitchFamily="34" charset="-122"/>
                <a:cs typeface="Arial Unicode MS" pitchFamily="34" charset="-122"/>
              </a:rPr>
              <a:t>Technology evaluation of LTE-based V2X and DSRC, e.g. delay, packet error rate in different scenarios</a:t>
            </a:r>
          </a:p>
          <a:p>
            <a:pPr marL="446088" lvl="1" indent="-271463">
              <a:lnSpc>
                <a:spcPct val="110000"/>
              </a:lnSpc>
              <a:spcBef>
                <a:spcPts val="600"/>
              </a:spcBef>
              <a:spcAft>
                <a:spcPts val="0"/>
              </a:spcAft>
            </a:pPr>
            <a:r>
              <a:rPr lang="en-GB" altLang="zh-CN" sz="1200" dirty="0" smtClean="0">
                <a:latin typeface="+mj-lt"/>
                <a:ea typeface="Arial Unicode MS" pitchFamily="34" charset="-122"/>
                <a:cs typeface="Arial Unicode MS" pitchFamily="34" charset="-122"/>
              </a:rPr>
              <a:t>Identify opportunities for LTE-based V2X, e.g. service application of V2V</a:t>
            </a:r>
            <a:r>
              <a:rPr lang="en-US" altLang="zh-CN" sz="1200" dirty="0" smtClean="0">
                <a:latin typeface="+mj-lt"/>
                <a:ea typeface="Arial Unicode MS" pitchFamily="34" charset="-122"/>
                <a:cs typeface="Arial Unicode MS" pitchFamily="34" charset="-122"/>
              </a:rPr>
              <a:t>,</a:t>
            </a:r>
            <a:r>
              <a:rPr lang="en-GB" altLang="zh-CN" sz="1200" dirty="0" smtClean="0">
                <a:latin typeface="+mj-lt"/>
                <a:ea typeface="Arial Unicode MS" pitchFamily="34" charset="-122"/>
                <a:cs typeface="Arial Unicode MS" pitchFamily="34" charset="-122"/>
              </a:rPr>
              <a:t> V2I/N, V2P</a:t>
            </a:r>
          </a:p>
          <a:p>
            <a:pPr marL="446088" lvl="1" indent="-271463">
              <a:lnSpc>
                <a:spcPct val="110000"/>
              </a:lnSpc>
              <a:spcBef>
                <a:spcPts val="600"/>
              </a:spcBef>
              <a:spcAft>
                <a:spcPts val="0"/>
              </a:spcAft>
            </a:pPr>
            <a:r>
              <a:rPr lang="en-US" altLang="zh-CN" sz="1200" dirty="0" smtClean="0">
                <a:latin typeface="+mj-lt"/>
                <a:ea typeface="Arial Unicode MS" pitchFamily="34" charset="-122"/>
                <a:cs typeface="Arial Unicode MS" pitchFamily="34" charset="-122"/>
              </a:rPr>
              <a:t>Integration </a:t>
            </a:r>
            <a:r>
              <a:rPr lang="en-US" altLang="zh-CN" sz="1200" dirty="0" smtClean="0">
                <a:latin typeface="+mj-lt"/>
                <a:ea typeface="Arial Unicode MS" pitchFamily="34" charset="-122"/>
                <a:cs typeface="Arial Unicode MS" pitchFamily="34" charset="-122"/>
              </a:rPr>
              <a:t>of LTE </a:t>
            </a:r>
            <a:r>
              <a:rPr lang="en-US" altLang="zh-CN" sz="1200" dirty="0">
                <a:latin typeface="+mj-lt"/>
                <a:ea typeface="Arial Unicode MS" pitchFamily="34" charset="-122"/>
                <a:cs typeface="Arial Unicode MS" pitchFamily="34" charset="-122"/>
              </a:rPr>
              <a:t>network</a:t>
            </a:r>
            <a:r>
              <a:rPr lang="en-US" altLang="zh-CN" sz="1200" dirty="0" smtClean="0">
                <a:latin typeface="+mj-lt"/>
                <a:ea typeface="Arial Unicode MS" pitchFamily="34" charset="-122"/>
                <a:cs typeface="Arial Unicode MS" pitchFamily="34" charset="-122"/>
              </a:rPr>
              <a:t> </a:t>
            </a:r>
            <a:r>
              <a:rPr lang="en-US" altLang="zh-CN" sz="1200" dirty="0" smtClean="0">
                <a:latin typeface="+mj-lt"/>
                <a:ea typeface="Arial Unicode MS" pitchFamily="34" charset="-122"/>
                <a:cs typeface="Arial Unicode MS" pitchFamily="34" charset="-122"/>
              </a:rPr>
              <a:t>within </a:t>
            </a:r>
            <a:r>
              <a:rPr lang="en-US" altLang="zh-CN" sz="1200" dirty="0" smtClean="0">
                <a:latin typeface="+mj-lt"/>
                <a:ea typeface="Arial Unicode MS" pitchFamily="34" charset="-122"/>
                <a:cs typeface="Arial Unicode MS" pitchFamily="34" charset="-122"/>
              </a:rPr>
              <a:t>the </a:t>
            </a:r>
            <a:r>
              <a:rPr lang="en-GB" altLang="zh-CN" sz="1200" dirty="0" smtClean="0">
                <a:latin typeface="+mj-lt"/>
                <a:ea typeface="Arial Unicode MS" pitchFamily="34" charset="-122"/>
                <a:cs typeface="Arial Unicode MS" pitchFamily="34" charset="-122"/>
              </a:rPr>
              <a:t>LTE-based V2X framework, targeting larger</a:t>
            </a:r>
            <a:r>
              <a:rPr lang="en-US" altLang="zh-CN" sz="1200" dirty="0" smtClean="0">
                <a:latin typeface="+mj-lt"/>
                <a:ea typeface="Arial Unicode MS" pitchFamily="34" charset="-122"/>
                <a:cs typeface="Arial Unicode MS" pitchFamily="34" charset="-122"/>
              </a:rPr>
              <a:t>/continuous coverage and higher reliability</a:t>
            </a:r>
            <a:endParaRPr lang="en-GB" altLang="zh-CN" sz="1200" dirty="0" smtClean="0">
              <a:latin typeface="+mj-lt"/>
              <a:ea typeface="Arial Unicode MS" pitchFamily="34" charset="-122"/>
              <a:cs typeface="Arial Unicode MS" pitchFamily="34" charset="-122"/>
            </a:endParaRPr>
          </a:p>
          <a:p>
            <a:pPr marL="446088" lvl="1" indent="-271463">
              <a:lnSpc>
                <a:spcPct val="110000"/>
              </a:lnSpc>
              <a:spcBef>
                <a:spcPts val="600"/>
              </a:spcBef>
              <a:spcAft>
                <a:spcPts val="0"/>
              </a:spcAft>
            </a:pPr>
            <a:r>
              <a:rPr lang="en-US" altLang="zh-CN" sz="1200" dirty="0" smtClean="0">
                <a:latin typeface="+mj-lt"/>
                <a:ea typeface="Arial Unicode MS" pitchFamily="34" charset="-122"/>
                <a:cs typeface="Arial Unicode MS" pitchFamily="34" charset="-122"/>
              </a:rPr>
              <a:t>Study on multiple operator operation solution and possible cooperation among operators, a) Align between operators which LTE bands are best suited to </a:t>
            </a:r>
            <a:r>
              <a:rPr lang="en-US" altLang="zh-CN" sz="1200" dirty="0" smtClean="0">
                <a:latin typeface="+mj-lt"/>
                <a:ea typeface="Arial Unicode MS" pitchFamily="34" charset="-122"/>
                <a:cs typeface="Arial Unicode MS" pitchFamily="34" charset="-122"/>
              </a:rPr>
              <a:t>reduce </a:t>
            </a:r>
            <a:r>
              <a:rPr lang="en-US" altLang="zh-CN" sz="1200" dirty="0" smtClean="0">
                <a:latin typeface="+mj-lt"/>
                <a:ea typeface="Arial Unicode MS" pitchFamily="34" charset="-122"/>
                <a:cs typeface="Arial Unicode MS" pitchFamily="34" charset="-122"/>
              </a:rPr>
              <a:t>the </a:t>
            </a:r>
            <a:r>
              <a:rPr lang="en-US" altLang="zh-CN" sz="1200" dirty="0" smtClean="0">
                <a:latin typeface="+mj-lt"/>
                <a:ea typeface="Arial Unicode MS" pitchFamily="34" charset="-122"/>
                <a:cs typeface="Arial Unicode MS" pitchFamily="34" charset="-122"/>
              </a:rPr>
              <a:t>number </a:t>
            </a:r>
            <a:r>
              <a:rPr lang="en-US" altLang="zh-CN" sz="1200" dirty="0" smtClean="0">
                <a:latin typeface="+mj-lt"/>
                <a:ea typeface="Arial Unicode MS" pitchFamily="34" charset="-122"/>
                <a:cs typeface="Arial Unicode MS" pitchFamily="34" charset="-122"/>
              </a:rPr>
              <a:t>of bands required to be implemented in a car AND b) Not only consider the standards, but also the technical deployment concepts of inter-operator solutions</a:t>
            </a:r>
          </a:p>
          <a:p>
            <a:pPr marL="446088" lvl="1" indent="-271463">
              <a:lnSpc>
                <a:spcPct val="110000"/>
              </a:lnSpc>
              <a:spcBef>
                <a:spcPts val="600"/>
              </a:spcBef>
              <a:spcAft>
                <a:spcPts val="0"/>
              </a:spcAft>
            </a:pPr>
            <a:r>
              <a:rPr lang="en-US" altLang="zh-CN" sz="1200" dirty="0" smtClean="0">
                <a:latin typeface="+mj-lt"/>
                <a:ea typeface="Arial Unicode MS" pitchFamily="34" charset="-122"/>
                <a:cs typeface="Arial Unicode MS" pitchFamily="34" charset="-122"/>
              </a:rPr>
              <a:t>Frequency allocation proposal for V2X</a:t>
            </a:r>
            <a:endParaRPr lang="en-GB" altLang="zh-CN" sz="1200" dirty="0" smtClean="0">
              <a:latin typeface="+mj-lt"/>
              <a:ea typeface="Arial Unicode MS" pitchFamily="34" charset="-122"/>
              <a:cs typeface="Arial Unicode MS" pitchFamily="34" charset="-122"/>
            </a:endParaRPr>
          </a:p>
          <a:p>
            <a:pPr marL="174625" indent="-174625">
              <a:lnSpc>
                <a:spcPct val="110000"/>
              </a:lnSpc>
              <a:spcBef>
                <a:spcPts val="600"/>
              </a:spcBef>
              <a:spcAft>
                <a:spcPts val="0"/>
              </a:spcAft>
            </a:pPr>
            <a:r>
              <a:rPr lang="en-GB" altLang="zh-CN" sz="1200" dirty="0">
                <a:latin typeface="+mj-lt"/>
                <a:ea typeface="Arial Unicode MS" pitchFamily="34" charset="-122"/>
                <a:cs typeface="Arial Unicode MS" pitchFamily="34" charset="-122"/>
              </a:rPr>
              <a:t>Reduce the time-to-market of LTE-based V2X</a:t>
            </a:r>
          </a:p>
          <a:p>
            <a:pPr marL="446088" lvl="1" indent="-271463">
              <a:lnSpc>
                <a:spcPct val="110000"/>
              </a:lnSpc>
              <a:spcBef>
                <a:spcPts val="600"/>
              </a:spcBef>
              <a:spcAft>
                <a:spcPts val="0"/>
              </a:spcAft>
            </a:pPr>
            <a:r>
              <a:rPr lang="en-US" altLang="zh-CN" sz="1200" dirty="0">
                <a:latin typeface="+mj-lt"/>
                <a:ea typeface="Arial Unicode MS" pitchFamily="34" charset="-122"/>
                <a:cs typeface="Arial Unicode MS" pitchFamily="34" charset="-122"/>
              </a:rPr>
              <a:t>Trial/test results and experience sharing on </a:t>
            </a:r>
            <a:r>
              <a:rPr lang="en-GB" altLang="zh-CN" sz="1200" dirty="0">
                <a:latin typeface="+mj-lt"/>
                <a:ea typeface="Arial Unicode MS" pitchFamily="34" charset="-122"/>
                <a:cs typeface="Arial Unicode MS" pitchFamily="34" charset="-122"/>
              </a:rPr>
              <a:t>V2X</a:t>
            </a:r>
            <a:endParaRPr lang="en-US" altLang="zh-CN" sz="1200" dirty="0">
              <a:latin typeface="+mj-lt"/>
              <a:ea typeface="Arial Unicode MS" pitchFamily="34" charset="-122"/>
              <a:cs typeface="Arial Unicode MS" pitchFamily="34" charset="-122"/>
            </a:endParaRPr>
          </a:p>
          <a:p>
            <a:pPr marL="174625" indent="-174625">
              <a:lnSpc>
                <a:spcPct val="110000"/>
              </a:lnSpc>
              <a:spcBef>
                <a:spcPts val="600"/>
              </a:spcBef>
              <a:spcAft>
                <a:spcPts val="0"/>
              </a:spcAft>
            </a:pPr>
            <a:r>
              <a:rPr lang="en-GB" altLang="zh-CN" sz="1200" dirty="0">
                <a:latin typeface="+mj-lt"/>
                <a:ea typeface="Arial Unicode MS" pitchFamily="34" charset="-122"/>
                <a:cs typeface="Arial Unicode MS" pitchFamily="34" charset="-122"/>
              </a:rPr>
              <a:t>Cooperation with automotive industry to convey information on LTE-based V2X and DSRC, to create common understanding / share learnings, and to promote NGMN V2X view</a:t>
            </a:r>
          </a:p>
          <a:p>
            <a:pPr marL="446088" lvl="1" indent="-271463">
              <a:lnSpc>
                <a:spcPct val="110000"/>
              </a:lnSpc>
              <a:spcBef>
                <a:spcPts val="600"/>
              </a:spcBef>
              <a:spcAft>
                <a:spcPts val="0"/>
              </a:spcAft>
            </a:pPr>
            <a:r>
              <a:rPr lang="en-US" altLang="zh-CN" sz="1200" dirty="0">
                <a:latin typeface="+mj-lt"/>
                <a:ea typeface="Arial Unicode MS" pitchFamily="34" charset="-122"/>
                <a:cs typeface="Arial Unicode MS" pitchFamily="34" charset="-122"/>
              </a:rPr>
              <a:t>Business model and industry chain analysis</a:t>
            </a:r>
          </a:p>
          <a:p>
            <a:pPr marL="446088" lvl="1" indent="-271463">
              <a:lnSpc>
                <a:spcPct val="110000"/>
              </a:lnSpc>
              <a:spcBef>
                <a:spcPts val="600"/>
              </a:spcBef>
              <a:spcAft>
                <a:spcPts val="0"/>
              </a:spcAft>
            </a:pPr>
            <a:r>
              <a:rPr lang="en-US" altLang="zh-CN" sz="1200" dirty="0">
                <a:latin typeface="+mj-lt"/>
                <a:ea typeface="Arial Unicode MS" pitchFamily="34" charset="-122"/>
                <a:cs typeface="Arial Unicode MS" pitchFamily="34" charset="-122"/>
              </a:rPr>
              <a:t>Possible evolution path of  LTE-V2X and </a:t>
            </a:r>
            <a:r>
              <a:rPr lang="en-US" altLang="zh-CN" sz="1200" dirty="0" smtClean="0">
                <a:latin typeface="+mj-lt"/>
                <a:ea typeface="Arial Unicode MS" pitchFamily="34" charset="-122"/>
                <a:cs typeface="Arial Unicode MS" pitchFamily="34" charset="-122"/>
              </a:rPr>
              <a:t>eV2X to fulfil the full set of 5G use cases</a:t>
            </a:r>
            <a:endParaRPr lang="en-US" altLang="zh-CN" sz="1200" dirty="0">
              <a:latin typeface="+mj-lt"/>
              <a:ea typeface="Arial Unicode MS" pitchFamily="34" charset="-122"/>
              <a:cs typeface="Arial Unicode MS" pitchFamily="34" charset="-122"/>
            </a:endParaRPr>
          </a:p>
          <a:p>
            <a:pPr marL="446088" lvl="1" indent="-271463">
              <a:lnSpc>
                <a:spcPct val="110000"/>
              </a:lnSpc>
              <a:spcBef>
                <a:spcPts val="600"/>
              </a:spcBef>
              <a:spcAft>
                <a:spcPts val="0"/>
              </a:spcAft>
            </a:pPr>
            <a:r>
              <a:rPr lang="en-US" altLang="zh-CN" sz="1200" dirty="0">
                <a:latin typeface="+mj-lt"/>
                <a:ea typeface="Arial Unicode MS" pitchFamily="34" charset="-122"/>
                <a:cs typeface="Arial Unicode MS" pitchFamily="34" charset="-122"/>
              </a:rPr>
              <a:t>Possible deployment scenarios of LTE-V2X [Considering early stage and full scale] </a:t>
            </a:r>
          </a:p>
        </p:txBody>
      </p:sp>
      <p:sp>
        <p:nvSpPr>
          <p:cNvPr id="5" name="文本占位符 6"/>
          <p:cNvSpPr>
            <a:spLocks noGrp="1"/>
          </p:cNvSpPr>
          <p:nvPr>
            <p:ph type="body" sz="quarter" idx="20"/>
          </p:nvPr>
        </p:nvSpPr>
        <p:spPr>
          <a:xfrm>
            <a:off x="179511" y="1700808"/>
            <a:ext cx="8616145" cy="307777"/>
          </a:xfrm>
          <a:solidFill>
            <a:srgbClr val="468329"/>
          </a:solidFill>
          <a:ln>
            <a:solidFill>
              <a:schemeClr val="accent1"/>
            </a:solidFill>
          </a:ln>
        </p:spPr>
        <p:txBody>
          <a:bodyPr wrap="square" rtlCol="0" anchor="ctr">
            <a:spAutoFit/>
          </a:bodyPr>
          <a:lstStyle/>
          <a:p>
            <a:pPr marL="0" indent="0" algn="ctr">
              <a:spcBef>
                <a:spcPct val="0"/>
              </a:spcBef>
              <a:buNone/>
            </a:pPr>
            <a:r>
              <a:rPr lang="en-GB" altLang="zh-CN" sz="1400" b="1" dirty="0">
                <a:solidFill>
                  <a:schemeClr val="bg1"/>
                </a:solidFill>
                <a:latin typeface="Arial" charset="0"/>
                <a:cs typeface="Arial" charset="0"/>
              </a:rPr>
              <a:t>Overall V2X task-force objective: Drive adoption and success of </a:t>
            </a:r>
            <a:r>
              <a:rPr lang="en-GB" altLang="zh-CN" sz="1400" b="1" dirty="0" smtClean="0">
                <a:solidFill>
                  <a:schemeClr val="bg1"/>
                </a:solidFill>
                <a:latin typeface="Arial" charset="0"/>
                <a:cs typeface="Arial" charset="0"/>
              </a:rPr>
              <a:t>V2X</a:t>
            </a:r>
            <a:endParaRPr lang="en-GB" altLang="zh-CN" sz="1400" b="1" dirty="0">
              <a:solidFill>
                <a:schemeClr val="bg1"/>
              </a:solidFill>
              <a:latin typeface="Arial" charset="0"/>
              <a:cs typeface="Arial" charset="0"/>
            </a:endParaRPr>
          </a:p>
        </p:txBody>
      </p:sp>
    </p:spTree>
    <p:extLst>
      <p:ext uri="{BB962C8B-B14F-4D97-AF65-F5344CB8AC3E}">
        <p14:creationId xmlns:p14="http://schemas.microsoft.com/office/powerpoint/2010/main" val="32092377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Structure of V2X Task Force</a:t>
            </a:r>
            <a:endParaRPr lang="zh-CN" altLang="en-US" dirty="0"/>
          </a:p>
        </p:txBody>
      </p:sp>
      <p:sp>
        <p:nvSpPr>
          <p:cNvPr id="5" name="灯片编号占位符 4"/>
          <p:cNvSpPr>
            <a:spLocks noGrp="1"/>
          </p:cNvSpPr>
          <p:nvPr>
            <p:ph type="sldNum" sz="quarter" idx="21"/>
          </p:nvPr>
        </p:nvSpPr>
        <p:spPr/>
        <p:txBody>
          <a:bodyPr/>
          <a:lstStyle/>
          <a:p>
            <a:pPr>
              <a:defRPr/>
            </a:pPr>
            <a:fld id="{9F20164A-C531-48A9-871B-B5241A406434}" type="slidenum">
              <a:rPr lang="en-GB" smtClean="0"/>
              <a:pPr>
                <a:defRPr/>
              </a:pPr>
              <a:t>4</a:t>
            </a:fld>
            <a:endParaRPr lang="en-GB" dirty="0"/>
          </a:p>
        </p:txBody>
      </p:sp>
      <p:sp>
        <p:nvSpPr>
          <p:cNvPr id="7" name="文本框 6"/>
          <p:cNvSpPr txBox="1"/>
          <p:nvPr/>
        </p:nvSpPr>
        <p:spPr>
          <a:xfrm>
            <a:off x="2944905" y="1711609"/>
            <a:ext cx="2931459" cy="800219"/>
          </a:xfrm>
          <a:prstGeom prst="rect">
            <a:avLst/>
          </a:prstGeom>
          <a:solidFill>
            <a:srgbClr val="468329"/>
          </a:solidFill>
          <a:ln>
            <a:solidFill>
              <a:schemeClr val="accent1"/>
            </a:solidFill>
          </a:ln>
        </p:spPr>
        <p:txBody>
          <a:bodyPr wrap="square" rtlCol="0">
            <a:spAutoFit/>
          </a:bodyPr>
          <a:lstStyle/>
          <a:p>
            <a:pPr algn="ctr"/>
            <a:r>
              <a:rPr lang="en-US" altLang="zh-CN" dirty="0" smtClean="0">
                <a:solidFill>
                  <a:schemeClr val="bg1"/>
                </a:solidFill>
              </a:rPr>
              <a:t>V2X TF</a:t>
            </a:r>
          </a:p>
          <a:p>
            <a:pPr algn="ctr"/>
            <a:r>
              <a:rPr lang="en-US" altLang="zh-CN" sz="1400" dirty="0" smtClean="0">
                <a:solidFill>
                  <a:schemeClr val="bg1"/>
                </a:solidFill>
              </a:rPr>
              <a:t>Leader: Li Feng (CMCC)</a:t>
            </a:r>
          </a:p>
          <a:p>
            <a:pPr algn="ctr"/>
            <a:r>
              <a:rPr lang="en-US" altLang="zh-CN" sz="1400" dirty="0" smtClean="0">
                <a:solidFill>
                  <a:schemeClr val="bg1"/>
                </a:solidFill>
              </a:rPr>
              <a:t>Co-leader: Johannes Springer (DT)</a:t>
            </a:r>
            <a:endParaRPr lang="zh-CN" altLang="en-US" sz="1400" dirty="0">
              <a:solidFill>
                <a:schemeClr val="bg1"/>
              </a:solidFill>
            </a:endParaRPr>
          </a:p>
        </p:txBody>
      </p:sp>
      <p:sp>
        <p:nvSpPr>
          <p:cNvPr id="9" name="文本框 8"/>
          <p:cNvSpPr txBox="1"/>
          <p:nvPr/>
        </p:nvSpPr>
        <p:spPr>
          <a:xfrm>
            <a:off x="204851" y="3307124"/>
            <a:ext cx="2442815" cy="800219"/>
          </a:xfrm>
          <a:prstGeom prst="rect">
            <a:avLst/>
          </a:prstGeom>
          <a:solidFill>
            <a:srgbClr val="468329"/>
          </a:solidFill>
          <a:ln>
            <a:solidFill>
              <a:schemeClr val="accent1"/>
            </a:solidFill>
          </a:ln>
        </p:spPr>
        <p:txBody>
          <a:bodyPr wrap="square" rtlCol="0">
            <a:spAutoFit/>
          </a:bodyPr>
          <a:lstStyle/>
          <a:p>
            <a:pPr algn="ctr"/>
            <a:r>
              <a:rPr lang="en-US" altLang="zh-CN" sz="1600" dirty="0" smtClean="0">
                <a:solidFill>
                  <a:schemeClr val="bg1"/>
                </a:solidFill>
              </a:rPr>
              <a:t>WS1-</a:t>
            </a:r>
            <a:r>
              <a:rPr lang="en-US" altLang="zh-CN" sz="1600" dirty="0" smtClean="0">
                <a:solidFill>
                  <a:schemeClr val="bg1"/>
                </a:solidFill>
                <a:latin typeface="Arial Unicode MS" pitchFamily="34" charset="-122"/>
                <a:ea typeface="Arial Unicode MS" pitchFamily="34" charset="-122"/>
                <a:cs typeface="Arial Unicode MS" pitchFamily="34" charset="-122"/>
              </a:rPr>
              <a:t>Technology </a:t>
            </a:r>
            <a:r>
              <a:rPr lang="en-US" altLang="zh-CN" sz="1600" dirty="0">
                <a:solidFill>
                  <a:schemeClr val="bg1"/>
                </a:solidFill>
                <a:latin typeface="Arial Unicode MS" pitchFamily="34" charset="-122"/>
                <a:ea typeface="Arial Unicode MS" pitchFamily="34" charset="-122"/>
                <a:cs typeface="Arial Unicode MS" pitchFamily="34" charset="-122"/>
              </a:rPr>
              <a:t>and </a:t>
            </a:r>
            <a:r>
              <a:rPr lang="en-US" altLang="zh-CN" sz="1600" dirty="0" smtClean="0">
                <a:solidFill>
                  <a:schemeClr val="bg1"/>
                </a:solidFill>
                <a:latin typeface="Arial Unicode MS" pitchFamily="34" charset="-122"/>
                <a:ea typeface="Arial Unicode MS" pitchFamily="34" charset="-122"/>
                <a:cs typeface="Arial Unicode MS" pitchFamily="34" charset="-122"/>
              </a:rPr>
              <a:t>Trial</a:t>
            </a:r>
            <a:endParaRPr lang="en-US" altLang="zh-CN" sz="1600" dirty="0" smtClean="0">
              <a:solidFill>
                <a:schemeClr val="bg1"/>
              </a:solidFill>
            </a:endParaRPr>
          </a:p>
          <a:p>
            <a:pPr algn="ctr"/>
            <a:r>
              <a:rPr lang="en-US" altLang="zh-CN" sz="1400" dirty="0" smtClean="0">
                <a:solidFill>
                  <a:schemeClr val="bg1"/>
                </a:solidFill>
              </a:rPr>
              <a:t>Leader: Ki-Dong Lee (LGE)</a:t>
            </a:r>
          </a:p>
        </p:txBody>
      </p:sp>
      <p:sp>
        <p:nvSpPr>
          <p:cNvPr id="10" name="文本框 9"/>
          <p:cNvSpPr txBox="1"/>
          <p:nvPr/>
        </p:nvSpPr>
        <p:spPr>
          <a:xfrm>
            <a:off x="3124203" y="3298361"/>
            <a:ext cx="2563903" cy="800219"/>
          </a:xfrm>
          <a:prstGeom prst="rect">
            <a:avLst/>
          </a:prstGeom>
          <a:solidFill>
            <a:srgbClr val="468329"/>
          </a:solidFill>
          <a:ln>
            <a:solidFill>
              <a:schemeClr val="accent1"/>
            </a:solidFill>
          </a:ln>
        </p:spPr>
        <p:txBody>
          <a:bodyPr wrap="square" rtlCol="0">
            <a:spAutoFit/>
          </a:bodyPr>
          <a:lstStyle/>
          <a:p>
            <a:pPr algn="ctr"/>
            <a:r>
              <a:rPr lang="en-US" altLang="zh-CN" sz="1600" dirty="0" smtClean="0">
                <a:solidFill>
                  <a:schemeClr val="bg1"/>
                </a:solidFill>
              </a:rPr>
              <a:t>WS2</a:t>
            </a:r>
            <a:r>
              <a:rPr lang="en-US" altLang="zh-CN" sz="1600" dirty="0" smtClean="0">
                <a:solidFill>
                  <a:schemeClr val="bg1"/>
                </a:solidFill>
                <a:latin typeface="Arial Unicode MS" pitchFamily="34" charset="-122"/>
                <a:ea typeface="Arial Unicode MS" pitchFamily="34" charset="-122"/>
                <a:cs typeface="Arial Unicode MS" pitchFamily="34" charset="-122"/>
              </a:rPr>
              <a:t>-Application </a:t>
            </a:r>
            <a:r>
              <a:rPr lang="en-US" altLang="zh-CN" sz="1600" dirty="0">
                <a:solidFill>
                  <a:schemeClr val="bg1"/>
                </a:solidFill>
                <a:latin typeface="Arial Unicode MS" pitchFamily="34" charset="-122"/>
                <a:ea typeface="Arial Unicode MS" pitchFamily="34" charset="-122"/>
                <a:cs typeface="Arial Unicode MS" pitchFamily="34" charset="-122"/>
              </a:rPr>
              <a:t>and </a:t>
            </a:r>
            <a:r>
              <a:rPr lang="en-US" altLang="zh-CN" sz="1600" dirty="0" smtClean="0">
                <a:solidFill>
                  <a:schemeClr val="bg1"/>
                </a:solidFill>
                <a:latin typeface="Arial Unicode MS" pitchFamily="34" charset="-122"/>
                <a:ea typeface="Arial Unicode MS" pitchFamily="34" charset="-122"/>
                <a:cs typeface="Arial Unicode MS" pitchFamily="34" charset="-122"/>
              </a:rPr>
              <a:t>Promotion</a:t>
            </a:r>
            <a:endParaRPr lang="en-US" altLang="zh-CN" sz="1600" dirty="0" smtClean="0">
              <a:solidFill>
                <a:schemeClr val="bg1"/>
              </a:solidFill>
            </a:endParaRPr>
          </a:p>
          <a:p>
            <a:pPr algn="ctr"/>
            <a:r>
              <a:rPr lang="en-US" altLang="zh-CN" sz="1400" dirty="0" smtClean="0">
                <a:solidFill>
                  <a:schemeClr val="bg1"/>
                </a:solidFill>
              </a:rPr>
              <a:t>Leader: Said Tatesh (HW)</a:t>
            </a:r>
          </a:p>
        </p:txBody>
      </p:sp>
      <p:sp>
        <p:nvSpPr>
          <p:cNvPr id="11" name="文本框 10"/>
          <p:cNvSpPr txBox="1"/>
          <p:nvPr/>
        </p:nvSpPr>
        <p:spPr>
          <a:xfrm>
            <a:off x="6280201" y="3305324"/>
            <a:ext cx="2577196" cy="800219"/>
          </a:xfrm>
          <a:prstGeom prst="rect">
            <a:avLst/>
          </a:prstGeom>
          <a:solidFill>
            <a:srgbClr val="468329"/>
          </a:solidFill>
          <a:ln>
            <a:solidFill>
              <a:schemeClr val="accent1"/>
            </a:solidFill>
          </a:ln>
        </p:spPr>
        <p:txBody>
          <a:bodyPr wrap="square" lIns="0" rIns="0" rtlCol="0">
            <a:spAutoFit/>
          </a:bodyPr>
          <a:lstStyle/>
          <a:p>
            <a:pPr algn="ctr"/>
            <a:r>
              <a:rPr lang="en-US" altLang="zh-CN" sz="1600" dirty="0" smtClean="0">
                <a:solidFill>
                  <a:schemeClr val="bg1"/>
                </a:solidFill>
              </a:rPr>
              <a:t>WS3</a:t>
            </a:r>
            <a:r>
              <a:rPr lang="en-US" altLang="zh-CN" sz="1600" dirty="0" smtClean="0">
                <a:solidFill>
                  <a:schemeClr val="bg1"/>
                </a:solidFill>
                <a:latin typeface="Arial Unicode MS" pitchFamily="34" charset="-122"/>
                <a:ea typeface="Arial Unicode MS" pitchFamily="34" charset="-122"/>
                <a:cs typeface="Arial Unicode MS" pitchFamily="34" charset="-122"/>
              </a:rPr>
              <a:t>-</a:t>
            </a:r>
            <a:r>
              <a:rPr lang="en-US" altLang="zh-CN" sz="1600" dirty="0">
                <a:solidFill>
                  <a:schemeClr val="bg1"/>
                </a:solidFill>
                <a:latin typeface="Arial Unicode MS" pitchFamily="34" charset="-122"/>
                <a:ea typeface="Arial Unicode MS" pitchFamily="34" charset="-122"/>
                <a:cs typeface="Arial Unicode MS" pitchFamily="34" charset="-122"/>
              </a:rPr>
              <a:t>External </a:t>
            </a:r>
            <a:r>
              <a:rPr lang="en-US" altLang="zh-CN" sz="1600" dirty="0" smtClean="0">
                <a:solidFill>
                  <a:schemeClr val="bg1"/>
                </a:solidFill>
                <a:latin typeface="Arial Unicode MS" pitchFamily="34" charset="-122"/>
                <a:ea typeface="Arial Unicode MS" pitchFamily="34" charset="-122"/>
                <a:cs typeface="Arial Unicode MS" pitchFamily="34" charset="-122"/>
              </a:rPr>
              <a:t>communication</a:t>
            </a:r>
          </a:p>
          <a:p>
            <a:pPr algn="ctr"/>
            <a:r>
              <a:rPr lang="en-US" altLang="zh-CN" sz="1400" dirty="0" smtClean="0">
                <a:solidFill>
                  <a:schemeClr val="bg1"/>
                </a:solidFill>
              </a:rPr>
              <a:t>Leader: Johannes Springer (DT)</a:t>
            </a:r>
          </a:p>
        </p:txBody>
      </p:sp>
      <p:cxnSp>
        <p:nvCxnSpPr>
          <p:cNvPr id="13" name="直接连接符 12"/>
          <p:cNvCxnSpPr/>
          <p:nvPr/>
        </p:nvCxnSpPr>
        <p:spPr>
          <a:xfrm flipV="1">
            <a:off x="1465729" y="2881502"/>
            <a:ext cx="61172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574242" y="2881502"/>
            <a:ext cx="0" cy="423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0" idx="0"/>
            <a:endCxn id="7" idx="2"/>
          </p:cNvCxnSpPr>
          <p:nvPr/>
        </p:nvCxnSpPr>
        <p:spPr>
          <a:xfrm flipV="1">
            <a:off x="4406155" y="2511828"/>
            <a:ext cx="4480" cy="786533"/>
          </a:xfrm>
          <a:prstGeom prst="line">
            <a:avLst/>
          </a:prstGeom>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204852" y="4253706"/>
            <a:ext cx="2442814" cy="2291124"/>
          </a:xfrm>
          <a:prstGeom prst="rect">
            <a:avLst/>
          </a:prstGeom>
          <a:noFill/>
          <a:ln>
            <a:solidFill>
              <a:schemeClr val="accent1"/>
            </a:solidFill>
          </a:ln>
        </p:spPr>
        <p:txBody>
          <a:bodyPr wrap="square" rtlCol="0">
            <a:noAutofit/>
          </a:bodyPr>
          <a:lstStyle>
            <a:defPPr>
              <a:defRPr lang="de-DE"/>
            </a:defPPr>
            <a:lvl2pPr marL="174625" lvl="1" indent="-174625">
              <a:buClr>
                <a:srgbClr val="468329"/>
              </a:buClr>
              <a:buFont typeface="Wingdings" panose="05000000000000000000" pitchFamily="2" charset="2"/>
              <a:buChar char="§"/>
              <a:defRPr sz="1300">
                <a:latin typeface="Arial Unicode MS" pitchFamily="34" charset="-122"/>
                <a:ea typeface="Arial Unicode MS" pitchFamily="34" charset="-122"/>
                <a:cs typeface="Arial Unicode MS" pitchFamily="34" charset="-122"/>
              </a:defRPr>
            </a:lvl2pPr>
          </a:lstStyle>
          <a:p>
            <a:pPr lvl="1">
              <a:spcBef>
                <a:spcPts val="600"/>
              </a:spcBef>
              <a:spcAft>
                <a:spcPts val="600"/>
              </a:spcAft>
            </a:pPr>
            <a:r>
              <a:rPr lang="en-GB" altLang="zh-CN" dirty="0"/>
              <a:t>Technology evaluation of LTE-based V2X and DSRC</a:t>
            </a:r>
          </a:p>
          <a:p>
            <a:pPr lvl="1">
              <a:spcBef>
                <a:spcPts val="600"/>
              </a:spcBef>
              <a:spcAft>
                <a:spcPts val="600"/>
              </a:spcAft>
            </a:pPr>
            <a:r>
              <a:rPr lang="en-US" altLang="zh-CN" dirty="0"/>
              <a:t>V2X Application</a:t>
            </a:r>
            <a:r>
              <a:rPr lang="de-CH" altLang="zh-CN" dirty="0"/>
              <a:t> requirements</a:t>
            </a:r>
          </a:p>
          <a:p>
            <a:pPr lvl="1">
              <a:spcBef>
                <a:spcPts val="600"/>
              </a:spcBef>
              <a:spcAft>
                <a:spcPts val="600"/>
              </a:spcAft>
            </a:pPr>
            <a:r>
              <a:rPr lang="de-CH" altLang="zh-CN" dirty="0"/>
              <a:t>Framework of trial/test</a:t>
            </a:r>
          </a:p>
          <a:p>
            <a:pPr lvl="1">
              <a:spcBef>
                <a:spcPts val="600"/>
              </a:spcBef>
              <a:spcAft>
                <a:spcPts val="600"/>
              </a:spcAft>
            </a:pPr>
            <a:r>
              <a:rPr lang="en-US" altLang="zh-CN" dirty="0"/>
              <a:t>Trial/test results and experience sharing</a:t>
            </a:r>
            <a:endParaRPr lang="zh-CN" altLang="en-US" dirty="0"/>
          </a:p>
        </p:txBody>
      </p:sp>
      <p:sp>
        <p:nvSpPr>
          <p:cNvPr id="28" name="文本框 27"/>
          <p:cNvSpPr txBox="1"/>
          <p:nvPr/>
        </p:nvSpPr>
        <p:spPr>
          <a:xfrm>
            <a:off x="3124203" y="4253103"/>
            <a:ext cx="2563903" cy="2291860"/>
          </a:xfrm>
          <a:prstGeom prst="rect">
            <a:avLst/>
          </a:prstGeom>
          <a:noFill/>
          <a:ln>
            <a:solidFill>
              <a:schemeClr val="accent1"/>
            </a:solidFill>
          </a:ln>
        </p:spPr>
        <p:txBody>
          <a:bodyPr wrap="square" rtlCol="0">
            <a:noAutofit/>
          </a:bodyPr>
          <a:lstStyle/>
          <a:p>
            <a:pPr marL="174625" lvl="1" indent="-174625">
              <a:spcBef>
                <a:spcPts val="600"/>
              </a:spcBef>
              <a:spcAft>
                <a:spcPts val="600"/>
              </a:spcAft>
              <a:buClr>
                <a:srgbClr val="468329"/>
              </a:buClr>
              <a:buFont typeface="Wingdings" panose="05000000000000000000" pitchFamily="2" charset="2"/>
              <a:buChar char="§"/>
            </a:pPr>
            <a:r>
              <a:rPr lang="en-US" altLang="zh-CN" sz="1300" dirty="0" smtClean="0">
                <a:latin typeface="Arial Unicode MS" pitchFamily="34" charset="-122"/>
                <a:ea typeface="Arial Unicode MS" pitchFamily="34" charset="-122"/>
                <a:cs typeface="Arial Unicode MS" pitchFamily="34" charset="-122"/>
              </a:rPr>
              <a:t>Identify </a:t>
            </a:r>
            <a:r>
              <a:rPr lang="en-US" altLang="zh-CN" sz="1300" dirty="0">
                <a:latin typeface="Arial Unicode MS" pitchFamily="34" charset="-122"/>
                <a:ea typeface="Arial Unicode MS" pitchFamily="34" charset="-122"/>
                <a:cs typeface="Arial Unicode MS" pitchFamily="34" charset="-122"/>
              </a:rPr>
              <a:t>opportunities for LTE-based V2X</a:t>
            </a:r>
          </a:p>
          <a:p>
            <a:pPr marL="174625" lvl="1" indent="-174625">
              <a:spcBef>
                <a:spcPts val="600"/>
              </a:spcBef>
              <a:spcAft>
                <a:spcPts val="600"/>
              </a:spcAft>
              <a:buClr>
                <a:srgbClr val="468329"/>
              </a:buClr>
              <a:buFont typeface="Wingdings" panose="05000000000000000000" pitchFamily="2" charset="2"/>
              <a:buChar char="§"/>
            </a:pPr>
            <a:r>
              <a:rPr lang="en-US" altLang="zh-CN" sz="1300" dirty="0" smtClean="0">
                <a:latin typeface="Arial Unicode MS" pitchFamily="34" charset="-122"/>
                <a:ea typeface="Arial Unicode MS" pitchFamily="34" charset="-122"/>
                <a:cs typeface="Arial Unicode MS" pitchFamily="34" charset="-122"/>
              </a:rPr>
              <a:t>Deployment </a:t>
            </a:r>
            <a:r>
              <a:rPr lang="en-US" altLang="zh-CN" sz="1300" dirty="0">
                <a:latin typeface="Arial Unicode MS" pitchFamily="34" charset="-122"/>
                <a:ea typeface="Arial Unicode MS" pitchFamily="34" charset="-122"/>
                <a:cs typeface="Arial Unicode MS" pitchFamily="34" charset="-122"/>
              </a:rPr>
              <a:t>Scenarios</a:t>
            </a:r>
          </a:p>
          <a:p>
            <a:pPr marL="174625" lvl="1" indent="-174625">
              <a:spcBef>
                <a:spcPts val="600"/>
              </a:spcBef>
              <a:spcAft>
                <a:spcPts val="600"/>
              </a:spcAft>
              <a:buClr>
                <a:srgbClr val="468329"/>
              </a:buClr>
              <a:buFont typeface="Wingdings" panose="05000000000000000000" pitchFamily="2" charset="2"/>
              <a:buChar char="§"/>
            </a:pPr>
            <a:r>
              <a:rPr lang="en-US" altLang="zh-CN" sz="1300" dirty="0" smtClean="0">
                <a:latin typeface="Arial Unicode MS" pitchFamily="34" charset="-122"/>
                <a:ea typeface="Arial Unicode MS" pitchFamily="34" charset="-122"/>
                <a:cs typeface="Arial Unicode MS" pitchFamily="34" charset="-122"/>
              </a:rPr>
              <a:t>Business </a:t>
            </a:r>
            <a:r>
              <a:rPr lang="en-US" altLang="zh-CN" sz="1300" dirty="0">
                <a:latin typeface="Arial Unicode MS" pitchFamily="34" charset="-122"/>
                <a:ea typeface="Arial Unicode MS" pitchFamily="34" charset="-122"/>
                <a:cs typeface="Arial Unicode MS" pitchFamily="34" charset="-122"/>
              </a:rPr>
              <a:t>Model</a:t>
            </a:r>
          </a:p>
          <a:p>
            <a:pPr marL="174625" lvl="1" indent="-174625">
              <a:spcBef>
                <a:spcPts val="600"/>
              </a:spcBef>
              <a:spcAft>
                <a:spcPts val="600"/>
              </a:spcAft>
              <a:buClr>
                <a:srgbClr val="468329"/>
              </a:buClr>
              <a:buFont typeface="Wingdings" panose="05000000000000000000" pitchFamily="2" charset="2"/>
              <a:buChar char="§"/>
            </a:pPr>
            <a:r>
              <a:rPr lang="en-US" altLang="zh-CN" sz="1300" dirty="0" smtClean="0">
                <a:latin typeface="Arial Unicode MS" pitchFamily="34" charset="-122"/>
                <a:ea typeface="Arial Unicode MS" pitchFamily="34" charset="-122"/>
                <a:cs typeface="Arial Unicode MS" pitchFamily="34" charset="-122"/>
              </a:rPr>
              <a:t>Spectrum </a:t>
            </a:r>
            <a:r>
              <a:rPr lang="en-US" altLang="zh-CN" sz="1300" dirty="0">
                <a:latin typeface="Arial Unicode MS" pitchFamily="34" charset="-122"/>
                <a:ea typeface="Arial Unicode MS" pitchFamily="34" charset="-122"/>
                <a:cs typeface="Arial Unicode MS" pitchFamily="34" charset="-122"/>
              </a:rPr>
              <a:t>and Regulatory aspects </a:t>
            </a:r>
          </a:p>
        </p:txBody>
      </p:sp>
      <p:sp>
        <p:nvSpPr>
          <p:cNvPr id="29" name="文本框 28"/>
          <p:cNvSpPr txBox="1"/>
          <p:nvPr/>
        </p:nvSpPr>
        <p:spPr>
          <a:xfrm>
            <a:off x="6280200" y="4257471"/>
            <a:ext cx="2577195" cy="2306842"/>
          </a:xfrm>
          <a:prstGeom prst="rect">
            <a:avLst/>
          </a:prstGeom>
          <a:noFill/>
          <a:ln>
            <a:solidFill>
              <a:schemeClr val="accent1"/>
            </a:solidFill>
          </a:ln>
        </p:spPr>
        <p:txBody>
          <a:bodyPr wrap="square" rtlCol="0">
            <a:noAutofit/>
          </a:bodyPr>
          <a:lstStyle/>
          <a:p>
            <a:pPr marL="174625" lvl="1" indent="-174625">
              <a:buClr>
                <a:srgbClr val="468329"/>
              </a:buClr>
              <a:buFont typeface="Wingdings" panose="05000000000000000000" pitchFamily="2" charset="2"/>
              <a:buChar char="§"/>
            </a:pPr>
            <a:r>
              <a:rPr lang="en-GB" altLang="zh-CN" sz="1300" dirty="0">
                <a:latin typeface="Arial Unicode MS" pitchFamily="34" charset="-122"/>
                <a:ea typeface="Arial Unicode MS" pitchFamily="34" charset="-122"/>
                <a:cs typeface="Arial Unicode MS" pitchFamily="34" charset="-122"/>
              </a:rPr>
              <a:t>Discuss topics </a:t>
            </a:r>
            <a:r>
              <a:rPr lang="en-US" altLang="zh-CN" sz="1300" dirty="0">
                <a:latin typeface="Arial Unicode MS" pitchFamily="34" charset="-122"/>
                <a:ea typeface="Arial Unicode MS" pitchFamily="34" charset="-122"/>
                <a:cs typeface="Arial Unicode MS" pitchFamily="34" charset="-122"/>
              </a:rPr>
              <a:t>which car industry may get involved</a:t>
            </a:r>
          </a:p>
          <a:p>
            <a:pPr marL="358775" lvl="2" indent="-184150">
              <a:buClr>
                <a:srgbClr val="468329"/>
              </a:buClr>
              <a:buFont typeface="Symbol" panose="05050102010706020507" pitchFamily="18" charset="2"/>
              <a:buChar char="-"/>
            </a:pPr>
            <a:r>
              <a:rPr lang="en-US" altLang="zh-CN" sz="1300" dirty="0">
                <a:latin typeface="Arial Unicode MS" pitchFamily="34" charset="-122"/>
                <a:ea typeface="Arial Unicode MS" pitchFamily="34" charset="-122"/>
                <a:cs typeface="Arial Unicode MS" pitchFamily="34" charset="-122"/>
              </a:rPr>
              <a:t>The trial framework and trial results of LTE</a:t>
            </a:r>
            <a:r>
              <a:rPr lang="en-GB" altLang="zh-CN" sz="1300" dirty="0">
                <a:latin typeface="Arial Unicode MS" pitchFamily="34" charset="-122"/>
                <a:ea typeface="Arial Unicode MS" pitchFamily="34" charset="-122"/>
                <a:cs typeface="Arial Unicode MS" pitchFamily="34" charset="-122"/>
              </a:rPr>
              <a:t>-based V2X </a:t>
            </a:r>
            <a:r>
              <a:rPr lang="en-US" altLang="zh-CN" sz="1300" dirty="0">
                <a:latin typeface="Arial Unicode MS" pitchFamily="34" charset="-122"/>
                <a:ea typeface="Arial Unicode MS" pitchFamily="34" charset="-122"/>
                <a:cs typeface="Arial Unicode MS" pitchFamily="34" charset="-122"/>
              </a:rPr>
              <a:t> </a:t>
            </a:r>
          </a:p>
          <a:p>
            <a:pPr marL="358775" lvl="2" indent="-184150">
              <a:buClr>
                <a:srgbClr val="468329"/>
              </a:buClr>
              <a:buFont typeface="Symbol" panose="05050102010706020507" pitchFamily="18" charset="2"/>
              <a:buChar char="-"/>
            </a:pPr>
            <a:r>
              <a:rPr lang="en-US" altLang="zh-CN" sz="1300" dirty="0">
                <a:latin typeface="Arial Unicode MS" pitchFamily="34" charset="-122"/>
                <a:ea typeface="Arial Unicode MS" pitchFamily="34" charset="-122"/>
                <a:cs typeface="Arial Unicode MS" pitchFamily="34" charset="-122"/>
              </a:rPr>
              <a:t>The regulatory aspect of LTE</a:t>
            </a:r>
            <a:r>
              <a:rPr lang="en-GB" altLang="zh-CN" sz="1300" dirty="0">
                <a:latin typeface="Arial Unicode MS" pitchFamily="34" charset="-122"/>
                <a:ea typeface="Arial Unicode MS" pitchFamily="34" charset="-122"/>
                <a:cs typeface="Arial Unicode MS" pitchFamily="34" charset="-122"/>
              </a:rPr>
              <a:t>-based V2X </a:t>
            </a:r>
            <a:r>
              <a:rPr lang="en-US" altLang="zh-CN" sz="1300" dirty="0">
                <a:latin typeface="Arial Unicode MS" pitchFamily="34" charset="-122"/>
                <a:ea typeface="Arial Unicode MS" pitchFamily="34" charset="-122"/>
                <a:cs typeface="Arial Unicode MS" pitchFamily="34" charset="-122"/>
              </a:rPr>
              <a:t> deployment</a:t>
            </a:r>
          </a:p>
          <a:p>
            <a:pPr marL="358775" lvl="2" indent="-184150">
              <a:buClr>
                <a:srgbClr val="468329"/>
              </a:buClr>
              <a:buFont typeface="Symbol" panose="05050102010706020507" pitchFamily="18" charset="2"/>
              <a:buChar char="-"/>
            </a:pPr>
            <a:r>
              <a:rPr lang="en-US" altLang="zh-CN" sz="1300" dirty="0">
                <a:latin typeface="Arial Unicode MS" pitchFamily="34" charset="-122"/>
                <a:ea typeface="Arial Unicode MS" pitchFamily="34" charset="-122"/>
                <a:cs typeface="Arial Unicode MS" pitchFamily="34" charset="-122"/>
              </a:rPr>
              <a:t>The relationship between LTE</a:t>
            </a:r>
            <a:r>
              <a:rPr lang="en-GB" altLang="zh-CN" sz="1300" dirty="0">
                <a:latin typeface="Arial Unicode MS" pitchFamily="34" charset="-122"/>
                <a:ea typeface="Arial Unicode MS" pitchFamily="34" charset="-122"/>
                <a:cs typeface="Arial Unicode MS" pitchFamily="34" charset="-122"/>
              </a:rPr>
              <a:t>-based V2X and 5G</a:t>
            </a:r>
            <a:endParaRPr lang="en-US" altLang="zh-CN" sz="1300" dirty="0">
              <a:latin typeface="Arial Unicode MS" pitchFamily="34" charset="-122"/>
              <a:ea typeface="Arial Unicode MS" pitchFamily="34" charset="-122"/>
              <a:cs typeface="Arial Unicode MS" pitchFamily="34" charset="-122"/>
            </a:endParaRPr>
          </a:p>
          <a:p>
            <a:pPr marL="174625" lvl="1" indent="-174625">
              <a:buClr>
                <a:srgbClr val="468329"/>
              </a:buClr>
              <a:buFont typeface="Wingdings" panose="05000000000000000000" pitchFamily="2" charset="2"/>
              <a:buChar char="§"/>
            </a:pPr>
            <a:r>
              <a:rPr lang="en-US" altLang="zh-CN" sz="1300" dirty="0" smtClean="0">
                <a:latin typeface="Arial Unicode MS" pitchFamily="34" charset="-122"/>
                <a:ea typeface="Arial Unicode MS" pitchFamily="34" charset="-122"/>
                <a:cs typeface="Arial Unicode MS" pitchFamily="34" charset="-122"/>
              </a:rPr>
              <a:t>Liaison </a:t>
            </a:r>
            <a:r>
              <a:rPr lang="en-US" altLang="zh-CN" sz="1300" dirty="0">
                <a:latin typeface="Arial Unicode MS" pitchFamily="34" charset="-122"/>
                <a:ea typeface="Arial Unicode MS" pitchFamily="34" charset="-122"/>
                <a:cs typeface="Arial Unicode MS" pitchFamily="34" charset="-122"/>
              </a:rPr>
              <a:t>with car industry</a:t>
            </a:r>
            <a:endParaRPr lang="zh-CN" altLang="en-US" sz="1300" dirty="0">
              <a:latin typeface="Arial Unicode MS" pitchFamily="34" charset="-122"/>
              <a:ea typeface="Arial Unicode MS" pitchFamily="34" charset="-122"/>
              <a:cs typeface="Arial Unicode MS" pitchFamily="34" charset="-122"/>
            </a:endParaRPr>
          </a:p>
        </p:txBody>
      </p:sp>
      <p:cxnSp>
        <p:nvCxnSpPr>
          <p:cNvPr id="16" name="直接连接符 14"/>
          <p:cNvCxnSpPr/>
          <p:nvPr/>
        </p:nvCxnSpPr>
        <p:spPr>
          <a:xfrm>
            <a:off x="1465729" y="2874539"/>
            <a:ext cx="0" cy="432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8049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Members of the V2X Task Force</a:t>
            </a:r>
            <a:endParaRPr lang="zh-CN" altLang="en-US" dirty="0"/>
          </a:p>
        </p:txBody>
      </p:sp>
      <p:sp>
        <p:nvSpPr>
          <p:cNvPr id="5" name="灯片编号占位符 4"/>
          <p:cNvSpPr>
            <a:spLocks noGrp="1"/>
          </p:cNvSpPr>
          <p:nvPr>
            <p:ph type="sldNum" sz="quarter" idx="21"/>
          </p:nvPr>
        </p:nvSpPr>
        <p:spPr/>
        <p:txBody>
          <a:bodyPr/>
          <a:lstStyle/>
          <a:p>
            <a:pPr>
              <a:defRPr/>
            </a:pPr>
            <a:fld id="{9F20164A-C531-48A9-871B-B5241A406434}" type="slidenum">
              <a:rPr lang="en-GB" smtClean="0"/>
              <a:pPr>
                <a:defRPr/>
              </a:pPr>
              <a:t>5</a:t>
            </a:fld>
            <a:endParaRPr lang="en-GB" dirty="0"/>
          </a:p>
        </p:txBody>
      </p:sp>
      <p:sp>
        <p:nvSpPr>
          <p:cNvPr id="6" name="圆角矩形 5"/>
          <p:cNvSpPr/>
          <p:nvPr/>
        </p:nvSpPr>
        <p:spPr>
          <a:xfrm>
            <a:off x="448468" y="2234779"/>
            <a:ext cx="1280006" cy="340519"/>
          </a:xfrm>
          <a:prstGeom prst="roundRect">
            <a:avLst/>
          </a:prstGeom>
          <a:solidFill>
            <a:srgbClr val="468329"/>
          </a:solidFill>
          <a:ln w="9525">
            <a:solidFill>
              <a:schemeClr val="accent1"/>
            </a:solidFill>
            <a:miter lim="800000"/>
            <a:headEnd/>
            <a:tailEnd/>
          </a:ln>
        </p:spPr>
        <p:txBody>
          <a:bodyPr vert="horz" wrap="square" lIns="91440" tIns="45720" rIns="91440" bIns="45720" numCol="1" rtlCol="0" anchor="ctr" anchorCtr="0" compatLnSpc="1">
            <a:prstTxWarp prst="textNoShape">
              <a:avLst/>
            </a:prstTxWarp>
            <a:spAutoFit/>
          </a:bodyPr>
          <a:lstStyle/>
          <a:p>
            <a:pPr algn="ctr" eaLnBrk="0" hangingPunct="0">
              <a:buClr>
                <a:srgbClr val="699419"/>
              </a:buClr>
              <a:buFont typeface="Wingdings" pitchFamily="2" charset="2"/>
              <a:buNone/>
            </a:pPr>
            <a:r>
              <a:rPr lang="en-US" altLang="zh-CN" sz="1400" b="1" spc="50" dirty="0" smtClean="0">
                <a:solidFill>
                  <a:schemeClr val="bg1"/>
                </a:solidFill>
                <a:latin typeface="Arial" charset="0"/>
                <a:cs typeface="Arial" charset="0"/>
              </a:rPr>
              <a:t>Operators</a:t>
            </a:r>
            <a:endParaRPr lang="zh-CN" altLang="en-US" sz="1400" b="1" spc="50" dirty="0">
              <a:solidFill>
                <a:schemeClr val="bg1"/>
              </a:solidFill>
              <a:latin typeface="Arial" charset="0"/>
              <a:cs typeface="Arial" charset="0"/>
            </a:endParaRPr>
          </a:p>
        </p:txBody>
      </p:sp>
      <p:pic>
        <p:nvPicPr>
          <p:cNvPr id="63" name="Picture 94" descr="C:\Users\kmoschner\Pictures\Partner Slide\Members\KPN.png"/>
          <p:cNvPicPr preferRelativeResize="0">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63522" y="2008009"/>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95" descr="C:\Users\kmoschner\Pictures\Partner Slide\Members\AT&amp;T.png"/>
          <p:cNvPicPr preferRelativeResize="0">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4737" y="2008009"/>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96" descr="C:\Users\kmoschner\Pictures\Partner Slide\Members\Bell.png"/>
          <p:cNvPicPr preferRelativeResize="0">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28494" y="2008009"/>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97" descr="C:\Users\kmoschner\Pictures\Partner Slide\Members\BT.png"/>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2251" y="2008009"/>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98" descr="C:\Users\kmoschner\Pictures\Partner Slide\Members\China Mobile.png"/>
          <p:cNvPicPr preferRelativeResize="0">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96008" y="2008009"/>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102" descr="C:\Users\kmoschner\Pictures\Partner Slide\Members\NTT Docomo.png"/>
          <p:cNvPicPr preferRelativeResize="0">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44737" y="2349644"/>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104" descr="C:\Users\kmoschner\Pictures\Partner Slide\Members\Orange.pn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12251" y="2349644"/>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106" descr="C:\Users\kmoschner\Pictures\Partner Slide\Members\SKTelecom.pn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96007" y="2349644"/>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110" descr="C:\Users\kmoschner\Pictures\Partner Slide\Members\Telefonica.png"/>
          <p:cNvPicPr preferRelativeResize="0">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63519" y="2349644"/>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116" descr="C:\Users\kmoschner\Pictures\Partner Slide\Members\Vodafone.png"/>
          <p:cNvPicPr preferRelativeResize="0">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44737" y="2691278"/>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84" descr="C:\Users\kmoschner\Pictures\Partner Slide\Members\KT.png"/>
          <p:cNvPicPr preferRelativeResize="0">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47279" y="2008009"/>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95" descr="C:\Users\kmoschner\Pictures\Partner Slide\Members\Hong Kong Telecom.png"/>
          <p:cNvPicPr preferRelativeResize="0">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728494" y="2350061"/>
            <a:ext cx="615600" cy="270000"/>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77" name="Picture 99" descr="C:\Users\kmoschner\Pictures\Partner Slide\Members\Verizon.png"/>
          <p:cNvPicPr preferRelativeResize="0">
            <a:picLocks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031033" y="2349644"/>
            <a:ext cx="615600" cy="270000"/>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78" name="Picture 2" descr="C:\Users\KMoschner\Pictures\Partner Slide\Members\Telecom Italia.png"/>
          <p:cNvPicPr preferRelativeResize="0">
            <a:picLocks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379763" y="2349644"/>
            <a:ext cx="6156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 descr="C:\Users\KMoschner\Pictures\Partner Slide\Members\Deutsche Telekom.png"/>
          <p:cNvPicPr preferRelativeResize="0">
            <a:picLocks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379765" y="2008009"/>
            <a:ext cx="6156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 descr="C:\Users\KMoschner\Pictures\Partner Slide\Members\TeliaCompany.png"/>
          <p:cNvPicPr preferRelativeResize="0">
            <a:picLocks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147275" y="2349644"/>
            <a:ext cx="6156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 descr="C:\Users\KMoschner\Pictures\Partner Slide\Members\Ligado.png"/>
          <p:cNvPicPr preferRelativeResize="0">
            <a:picLocks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031033" y="2008009"/>
            <a:ext cx="6156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107" descr="C:\Users\kmoschner\Pictures\Partner Slide\Cisco.png"/>
          <p:cNvPicPr preferRelativeResize="0">
            <a:picLocks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728494" y="3584474"/>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109" descr="C:\Users\kmoschner\Pictures\Partner Slide\Datang.png"/>
          <p:cNvPicPr preferRelativeResize="0">
            <a:picLocks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496008" y="3584474"/>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115" descr="C:\Users\kmoschner\Pictures\Partner Slide\Huawei.png"/>
          <p:cNvPicPr preferRelativeResize="0">
            <a:picLocks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031033" y="3584474"/>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117" descr="C:\Users\kmoschner\Pictures\Partner Slide\Intel.png"/>
          <p:cNvPicPr preferRelativeResize="0">
            <a:picLocks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844737" y="3939975"/>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125" descr="C:\Users\kmoschner\Pictures\Partner Slide\NEC.png"/>
          <p:cNvPicPr preferRelativeResize="0">
            <a:picLocks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77121" y="3939975"/>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126" descr="C:\Users\kmoschner\Pictures\Partner Slide\Nokia.png"/>
          <p:cNvPicPr preferRelativeResize="0">
            <a:picLocks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60217" y="3939975"/>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127" descr="C:\Users\kmoschner\Pictures\Partner Slide\Qualcomm.png"/>
          <p:cNvPicPr preferRelativeResize="0">
            <a:picLocks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7143313" y="3939975"/>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90" descr="C:\Users\kmoschner\Pictures\Partner Slide\Sponsors\InterDigital.png"/>
          <p:cNvPicPr preferRelativeResize="0">
            <a:picLocks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2727833" y="3939975"/>
            <a:ext cx="615600" cy="270000"/>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90" name="Picture 93" descr="C:\Users\kmoschner\Pictures\Partner Slide\Sponsors\ZTE.png"/>
          <p:cNvPicPr preferRelativeResize="0">
            <a:picLocks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844737" y="4295476"/>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94" descr="C:\Users\kmoschner\Pictures\Partner Slide\Sponsors\Cohere.png"/>
          <p:cNvPicPr preferRelativeResize="0">
            <a:picLocks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612251" y="3584474"/>
            <a:ext cx="615600" cy="270000"/>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92" name="Picture 95" descr="C:\Users\kmoschner\Pictures\Partner Slide\Sponsors\LG Electronics.png"/>
          <p:cNvPicPr preferRelativeResize="0">
            <a:picLocks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3610929" y="3939975"/>
            <a:ext cx="615600" cy="270000"/>
          </a:xfrm>
          <a:prstGeom prst="rect">
            <a:avLst/>
          </a:prstGeom>
          <a:noFill/>
          <a:ln w="15875">
            <a:noFill/>
            <a:miter lim="800000"/>
            <a:headEnd/>
            <a:tailEnd/>
          </a:ln>
          <a:extLst>
            <a:ext uri="{909E8E84-426E-40DD-AFC4-6F175D3DCCD1}">
              <a14:hiddenFill xmlns:a14="http://schemas.microsoft.com/office/drawing/2010/main">
                <a:solidFill>
                  <a:srgbClr val="FFFFFF"/>
                </a:solidFill>
              </a14:hiddenFill>
            </a:ext>
          </a:extLst>
        </p:spPr>
      </p:pic>
      <p:pic>
        <p:nvPicPr>
          <p:cNvPr id="93" name="Picture 99" descr="C:\Users\kmoschner\Pictures\Partner Slide\Sponsors\Rohde und Schwarz.png"/>
          <p:cNvPicPr preferRelativeResize="0">
            <a:picLocks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8026410" y="3939975"/>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2" descr="C:\Users\KMoschner\Pictures\Partner Slide\Contributors\Gemalto.png"/>
          <p:cNvPicPr preferRelativeResize="0">
            <a:picLocks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6263522" y="3584474"/>
            <a:ext cx="6156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descr="C:\Users\KMoschner\Pictures\Partner Slide\Sponsors\AppComSci.png"/>
          <p:cNvPicPr preferRelativeResize="0">
            <a:picLocks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1844737" y="3584474"/>
            <a:ext cx="6156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descr="C:\Users\KMoschner\Pictures\Partner Slide\Contributors\GuD.png"/>
          <p:cNvPicPr preferRelativeResize="0">
            <a:picLocks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7147279" y="3584474"/>
            <a:ext cx="6156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 descr="C:\Users\KMoschner\Pictures\Partner Slide\Contributors\Mediatek.png"/>
          <p:cNvPicPr preferRelativeResize="0">
            <a:picLocks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4494025" y="3939975"/>
            <a:ext cx="615600" cy="270000"/>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111" descr="C:\Users\kmoschner\Pictures\Partner Slide\Ericsson.png"/>
          <p:cNvPicPr preferRelativeResize="0">
            <a:picLocks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5379765" y="3584474"/>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圆角矩形 5"/>
          <p:cNvSpPr/>
          <p:nvPr/>
        </p:nvSpPr>
        <p:spPr>
          <a:xfrm>
            <a:off x="448468" y="3904715"/>
            <a:ext cx="1280006" cy="340519"/>
          </a:xfrm>
          <a:prstGeom prst="roundRect">
            <a:avLst/>
          </a:prstGeom>
          <a:solidFill>
            <a:srgbClr val="468329"/>
          </a:solidFill>
          <a:ln w="9525">
            <a:solidFill>
              <a:schemeClr val="accent1"/>
            </a:solidFill>
            <a:miter lim="800000"/>
            <a:headEnd/>
            <a:tailEnd/>
          </a:ln>
        </p:spPr>
        <p:txBody>
          <a:bodyPr vert="horz" wrap="square" lIns="91440" tIns="45720" rIns="91440" bIns="45720" numCol="1" rtlCol="0" anchor="ctr" anchorCtr="0" compatLnSpc="1">
            <a:prstTxWarp prst="textNoShape">
              <a:avLst/>
            </a:prstTxWarp>
            <a:spAutoFit/>
          </a:bodyPr>
          <a:lstStyle/>
          <a:p>
            <a:pPr algn="ctr" eaLnBrk="0" hangingPunct="0">
              <a:buClr>
                <a:srgbClr val="699419"/>
              </a:buClr>
              <a:buFont typeface="Wingdings" pitchFamily="2" charset="2"/>
              <a:buNone/>
            </a:pPr>
            <a:r>
              <a:rPr lang="en-US" altLang="zh-CN" sz="1400" b="1" spc="50" dirty="0" smtClean="0">
                <a:solidFill>
                  <a:schemeClr val="bg1"/>
                </a:solidFill>
                <a:latin typeface="Arial" charset="0"/>
                <a:cs typeface="Arial" charset="0"/>
              </a:rPr>
              <a:t>Vendors</a:t>
            </a:r>
            <a:endParaRPr lang="zh-CN" altLang="en-US" sz="1400" b="1" spc="50" dirty="0">
              <a:solidFill>
                <a:schemeClr val="bg1"/>
              </a:solidFill>
              <a:latin typeface="Arial" charset="0"/>
              <a:cs typeface="Arial" charset="0"/>
            </a:endParaRPr>
          </a:p>
        </p:txBody>
      </p:sp>
      <p:pic>
        <p:nvPicPr>
          <p:cNvPr id="100" name="Picture 124" descr="C:\Users\kmoschner\Pictures\Partner Slide\Advisors\National Taiwan University.png"/>
          <p:cNvPicPr preferRelativeResize="0">
            <a:picLocks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2728494" y="5308677"/>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127" descr="C:\Users\kmoschner\Pictures\Partner Slide\Advisors\RWTH.png"/>
          <p:cNvPicPr preferRelativeResize="0">
            <a:picLocks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1844737" y="5308677"/>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86" descr="C:\Users\kmoschner\Pictures\Partner Slide\Advisors\ITRI.png"/>
          <p:cNvPicPr preferRelativeResize="0">
            <a:picLocks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4496008" y="5308677"/>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Picture 87" descr="C:\Users\kmoschner\Pictures\Partner Slide\Advisors\ASTRI.png"/>
          <p:cNvPicPr preferRelativeResize="0">
            <a:picLocks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610929" y="5308677"/>
            <a:ext cx="6156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圆角矩形 5"/>
          <p:cNvSpPr/>
          <p:nvPr/>
        </p:nvSpPr>
        <p:spPr>
          <a:xfrm>
            <a:off x="448468" y="5154236"/>
            <a:ext cx="1280006" cy="578882"/>
          </a:xfrm>
          <a:prstGeom prst="roundRect">
            <a:avLst/>
          </a:prstGeom>
          <a:solidFill>
            <a:srgbClr val="468329"/>
          </a:solidFill>
          <a:ln w="9525">
            <a:solidFill>
              <a:schemeClr val="accent1"/>
            </a:solidFill>
            <a:miter lim="800000"/>
            <a:headEnd/>
            <a:tailEnd/>
          </a:ln>
        </p:spPr>
        <p:txBody>
          <a:bodyPr vert="horz" wrap="square" lIns="91440" tIns="45720" rIns="91440" bIns="45720" numCol="1" rtlCol="0" anchor="ctr" anchorCtr="0" compatLnSpc="1">
            <a:prstTxWarp prst="textNoShape">
              <a:avLst/>
            </a:prstTxWarp>
            <a:spAutoFit/>
          </a:bodyPr>
          <a:lstStyle/>
          <a:p>
            <a:pPr algn="ctr" eaLnBrk="0" hangingPunct="0">
              <a:buClr>
                <a:srgbClr val="699419"/>
              </a:buClr>
              <a:buFont typeface="Wingdings" pitchFamily="2" charset="2"/>
              <a:buNone/>
            </a:pPr>
            <a:r>
              <a:rPr lang="en-US" altLang="zh-CN" sz="1400" b="1" spc="50" dirty="0" smtClean="0">
                <a:solidFill>
                  <a:schemeClr val="bg1"/>
                </a:solidFill>
                <a:latin typeface="Arial" charset="0"/>
                <a:cs typeface="Arial" charset="0"/>
              </a:rPr>
              <a:t>Research Institutes</a:t>
            </a:r>
            <a:endParaRPr lang="zh-CN" altLang="en-US" sz="1400" b="1" spc="50" dirty="0">
              <a:solidFill>
                <a:schemeClr val="bg1"/>
              </a:solidFill>
              <a:latin typeface="Arial" charset="0"/>
              <a:cs typeface="Arial" charset="0"/>
            </a:endParaRPr>
          </a:p>
        </p:txBody>
      </p:sp>
    </p:spTree>
    <p:extLst>
      <p:ext uri="{BB962C8B-B14F-4D97-AF65-F5344CB8AC3E}">
        <p14:creationId xmlns:p14="http://schemas.microsoft.com/office/powerpoint/2010/main" val="2834887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75" y="560388"/>
            <a:ext cx="7742341" cy="511175"/>
          </a:xfrm>
        </p:spPr>
        <p:txBody>
          <a:bodyPr/>
          <a:lstStyle/>
          <a:p>
            <a:r>
              <a:rPr lang="en-US" altLang="zh-CN" dirty="0" smtClean="0"/>
              <a:t>Deliverables and Timeline</a:t>
            </a:r>
            <a:endParaRPr lang="zh-CN" altLang="en-US" dirty="0"/>
          </a:p>
        </p:txBody>
      </p:sp>
      <p:sp>
        <p:nvSpPr>
          <p:cNvPr id="5" name="灯片编号占位符 4"/>
          <p:cNvSpPr>
            <a:spLocks noGrp="1"/>
          </p:cNvSpPr>
          <p:nvPr>
            <p:ph type="sldNum" sz="quarter" idx="21"/>
          </p:nvPr>
        </p:nvSpPr>
        <p:spPr>
          <a:xfrm>
            <a:off x="6280075" y="658288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0164A-C531-48A9-871B-B5241A406434}" type="slidenum">
              <a:rPr kumimoji="0" lang="en-GB" sz="1200" b="0" i="0" u="none" strike="noStrike" kern="1200" cap="none" spc="0" normalizeH="0" baseline="0" noProof="0" smtClean="0">
                <a:ln>
                  <a:noFill/>
                </a:ln>
                <a:solidFill>
                  <a:srgbClr val="000000">
                    <a:tint val="75000"/>
                  </a:srgbClr>
                </a:solidFill>
                <a:effectLst/>
                <a:uLnTx/>
                <a:uFillTx/>
                <a:latin typeface="DIN 1451 Com Mittelschrift"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srgbClr val="000000">
                  <a:tint val="75000"/>
                </a:srgbClr>
              </a:solidFill>
              <a:effectLst/>
              <a:uLnTx/>
              <a:uFillTx/>
              <a:latin typeface="DIN 1451 Com Mittelschrift" pitchFamily="34" charset="0"/>
              <a:ea typeface="+mn-ea"/>
              <a:cs typeface="Arial" pitchFamily="34" charset="0"/>
            </a:endParaRPr>
          </a:p>
        </p:txBody>
      </p:sp>
      <p:grpSp>
        <p:nvGrpSpPr>
          <p:cNvPr id="187" name="组合 186"/>
          <p:cNvGrpSpPr/>
          <p:nvPr/>
        </p:nvGrpSpPr>
        <p:grpSpPr>
          <a:xfrm>
            <a:off x="12650" y="1700609"/>
            <a:ext cx="9556478" cy="5156962"/>
            <a:chOff x="1478373" y="1700609"/>
            <a:chExt cx="9556478" cy="5156962"/>
          </a:xfrm>
        </p:grpSpPr>
        <p:sp>
          <p:nvSpPr>
            <p:cNvPr id="188" name="矩形 187"/>
            <p:cNvSpPr/>
            <p:nvPr/>
          </p:nvSpPr>
          <p:spPr>
            <a:xfrm>
              <a:off x="5181363" y="3109376"/>
              <a:ext cx="1011360" cy="735714"/>
            </a:xfrm>
            <a:prstGeom prst="rect">
              <a:avLst/>
            </a:prstGeom>
            <a:ln w="25400">
              <a:solidFill>
                <a:srgbClr val="C34E3A"/>
              </a:solidFill>
            </a:ln>
          </p:spPr>
          <p:style>
            <a:lnRef idx="2">
              <a:schemeClr val="accent6"/>
            </a:lnRef>
            <a:fillRef idx="1">
              <a:schemeClr val="lt1"/>
            </a:fillRef>
            <a:effectRef idx="0">
              <a:schemeClr val="accent6"/>
            </a:effectRef>
            <a:fontRef idx="minor">
              <a:schemeClr val="dk1"/>
            </a:fontRef>
          </p:style>
          <p:txBody>
            <a:bodyPr wrap="square">
              <a:spAutoFit/>
            </a:bodyPr>
            <a:lstStyle/>
            <a:p>
              <a:pPr>
                <a:lnSpc>
                  <a:spcPts val="1000"/>
                </a:lnSpc>
                <a:defRPr/>
              </a:pPr>
              <a:r>
                <a:rPr lang="en-GB" altLang="zh-CN" sz="1100" dirty="0" smtClean="0">
                  <a:solidFill>
                    <a:srgbClr val="000000"/>
                  </a:solidFill>
                  <a:latin typeface="Arial Unicode MS" pitchFamily="34" charset="-122"/>
                  <a:ea typeface="Arial Unicode MS" pitchFamily="34" charset="-122"/>
                  <a:cs typeface="Arial Unicode MS" pitchFamily="34" charset="-122"/>
                </a:rPr>
                <a:t> </a:t>
              </a:r>
              <a:r>
                <a:rPr lang="en-GB" altLang="zh-CN" sz="1100" dirty="0">
                  <a:solidFill>
                    <a:srgbClr val="000000"/>
                  </a:solidFill>
                  <a:latin typeface="Arial Unicode MS" pitchFamily="34" charset="-122"/>
                  <a:ea typeface="Arial Unicode MS" pitchFamily="34" charset="-122"/>
                  <a:cs typeface="Arial Unicode MS" pitchFamily="34" charset="-122"/>
                </a:rPr>
                <a:t>V2X  Application requirements including security</a:t>
              </a:r>
            </a:p>
          </p:txBody>
        </p:sp>
        <p:cxnSp>
          <p:nvCxnSpPr>
            <p:cNvPr id="189" name="直接箭头连接符 188"/>
            <p:cNvCxnSpPr/>
            <p:nvPr/>
          </p:nvCxnSpPr>
          <p:spPr>
            <a:xfrm>
              <a:off x="1716394" y="1934731"/>
              <a:ext cx="8888107"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90" name="椭圆 189"/>
            <p:cNvSpPr/>
            <p:nvPr/>
          </p:nvSpPr>
          <p:spPr>
            <a:xfrm>
              <a:off x="3277302" y="1888082"/>
              <a:ext cx="72000" cy="72000"/>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cxnSp>
          <p:nvCxnSpPr>
            <p:cNvPr id="191" name="直接连接符 190"/>
            <p:cNvCxnSpPr/>
            <p:nvPr/>
          </p:nvCxnSpPr>
          <p:spPr>
            <a:xfrm>
              <a:off x="3302669" y="1960083"/>
              <a:ext cx="0" cy="400664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92" name="文本框 8"/>
            <p:cNvSpPr txBox="1"/>
            <p:nvPr/>
          </p:nvSpPr>
          <p:spPr>
            <a:xfrm>
              <a:off x="3197932" y="1700609"/>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2016.10</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93" name="椭圆 192"/>
            <p:cNvSpPr/>
            <p:nvPr/>
          </p:nvSpPr>
          <p:spPr>
            <a:xfrm>
              <a:off x="5286322" y="2332582"/>
              <a:ext cx="72000" cy="72000"/>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cxnSp>
          <p:nvCxnSpPr>
            <p:cNvPr id="194" name="直接连接符 193"/>
            <p:cNvCxnSpPr/>
            <p:nvPr/>
          </p:nvCxnSpPr>
          <p:spPr>
            <a:xfrm>
              <a:off x="4295689" y="1960083"/>
              <a:ext cx="0" cy="400664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95" name="文本框 14"/>
            <p:cNvSpPr txBox="1"/>
            <p:nvPr/>
          </p:nvSpPr>
          <p:spPr>
            <a:xfrm>
              <a:off x="3996332" y="1700609"/>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2016.12</a:t>
              </a:r>
              <a:endParaRPr lang="zh-CN" altLang="en-US" sz="1200" dirty="0">
                <a:solidFill>
                  <a:prstClr val="black"/>
                </a:solidFill>
                <a:latin typeface="微软雅黑" panose="020B0503020204020204" pitchFamily="34" charset="-122"/>
                <a:ea typeface="微软雅黑" panose="020B0503020204020204" pitchFamily="34" charset="-122"/>
              </a:endParaRPr>
            </a:p>
          </p:txBody>
        </p:sp>
        <p:cxnSp>
          <p:nvCxnSpPr>
            <p:cNvPr id="196" name="直接连接符 195"/>
            <p:cNvCxnSpPr/>
            <p:nvPr/>
          </p:nvCxnSpPr>
          <p:spPr>
            <a:xfrm>
              <a:off x="5273729" y="1960083"/>
              <a:ext cx="0" cy="4006649"/>
            </a:xfrm>
            <a:prstGeom prst="line">
              <a:avLst/>
            </a:prstGeom>
            <a:ln w="3175">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97" name="文本框 18"/>
            <p:cNvSpPr txBox="1"/>
            <p:nvPr/>
          </p:nvSpPr>
          <p:spPr>
            <a:xfrm>
              <a:off x="5033932" y="1700609"/>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2017.2</a:t>
              </a:r>
              <a:endParaRPr lang="zh-CN" altLang="en-US" sz="1200" dirty="0">
                <a:solidFill>
                  <a:prstClr val="black"/>
                </a:solidFill>
                <a:latin typeface="微软雅黑" panose="020B0503020204020204" pitchFamily="34" charset="-122"/>
                <a:ea typeface="微软雅黑" panose="020B0503020204020204" pitchFamily="34" charset="-122"/>
              </a:endParaRPr>
            </a:p>
          </p:txBody>
        </p:sp>
        <p:cxnSp>
          <p:nvCxnSpPr>
            <p:cNvPr id="198" name="直接连接符 197"/>
            <p:cNvCxnSpPr/>
            <p:nvPr/>
          </p:nvCxnSpPr>
          <p:spPr>
            <a:xfrm>
              <a:off x="6243994" y="1960083"/>
              <a:ext cx="0" cy="400664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99" name="文本框 18"/>
            <p:cNvSpPr txBox="1"/>
            <p:nvPr/>
          </p:nvSpPr>
          <p:spPr>
            <a:xfrm>
              <a:off x="6035727" y="1700609"/>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2017.4</a:t>
              </a:r>
              <a:endParaRPr lang="zh-CN" altLang="en-US" sz="1200" dirty="0">
                <a:solidFill>
                  <a:prstClr val="black"/>
                </a:solidFill>
                <a:latin typeface="微软雅黑" panose="020B0503020204020204" pitchFamily="34" charset="-122"/>
                <a:ea typeface="微软雅黑" panose="020B0503020204020204" pitchFamily="34" charset="-122"/>
              </a:endParaRPr>
            </a:p>
          </p:txBody>
        </p:sp>
        <p:cxnSp>
          <p:nvCxnSpPr>
            <p:cNvPr id="200" name="直接连接符 199"/>
            <p:cNvCxnSpPr/>
            <p:nvPr/>
          </p:nvCxnSpPr>
          <p:spPr>
            <a:xfrm>
              <a:off x="7195958" y="1978391"/>
              <a:ext cx="0" cy="388800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01" name="文本框 18"/>
            <p:cNvSpPr txBox="1"/>
            <p:nvPr/>
          </p:nvSpPr>
          <p:spPr>
            <a:xfrm>
              <a:off x="7061261" y="1718918"/>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2017.6</a:t>
              </a:r>
              <a:endParaRPr lang="zh-CN" altLang="en-US" sz="1200" dirty="0">
                <a:solidFill>
                  <a:prstClr val="black"/>
                </a:solidFill>
                <a:latin typeface="微软雅黑" panose="020B0503020204020204" pitchFamily="34" charset="-122"/>
                <a:ea typeface="微软雅黑" panose="020B0503020204020204" pitchFamily="34" charset="-122"/>
              </a:endParaRPr>
            </a:p>
          </p:txBody>
        </p:sp>
        <p:cxnSp>
          <p:nvCxnSpPr>
            <p:cNvPr id="202" name="直接连接符 201"/>
            <p:cNvCxnSpPr/>
            <p:nvPr/>
          </p:nvCxnSpPr>
          <p:spPr>
            <a:xfrm>
              <a:off x="8150522" y="1978392"/>
              <a:ext cx="0" cy="400664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03" name="文本框 18"/>
            <p:cNvSpPr txBox="1"/>
            <p:nvPr/>
          </p:nvSpPr>
          <p:spPr>
            <a:xfrm>
              <a:off x="8057865" y="1718918"/>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2017.8</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204" name="椭圆 203"/>
            <p:cNvSpPr/>
            <p:nvPr/>
          </p:nvSpPr>
          <p:spPr>
            <a:xfrm>
              <a:off x="8107452" y="1898731"/>
              <a:ext cx="72000" cy="72000"/>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sp>
          <p:nvSpPr>
            <p:cNvPr id="205" name="椭圆 204"/>
            <p:cNvSpPr/>
            <p:nvPr/>
          </p:nvSpPr>
          <p:spPr>
            <a:xfrm>
              <a:off x="6211060" y="1891354"/>
              <a:ext cx="72000" cy="72000"/>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sp>
          <p:nvSpPr>
            <p:cNvPr id="206" name="椭圆 205"/>
            <p:cNvSpPr/>
            <p:nvPr/>
          </p:nvSpPr>
          <p:spPr>
            <a:xfrm>
              <a:off x="6260978" y="2338919"/>
              <a:ext cx="72000" cy="72000"/>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sp>
          <p:nvSpPr>
            <p:cNvPr id="207" name="椭圆 206"/>
            <p:cNvSpPr/>
            <p:nvPr/>
          </p:nvSpPr>
          <p:spPr>
            <a:xfrm>
              <a:off x="7166252" y="1895508"/>
              <a:ext cx="75390" cy="80076"/>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sp>
          <p:nvSpPr>
            <p:cNvPr id="208" name="椭圆 207"/>
            <p:cNvSpPr/>
            <p:nvPr/>
          </p:nvSpPr>
          <p:spPr>
            <a:xfrm>
              <a:off x="2336568" y="1889795"/>
              <a:ext cx="72000" cy="72000"/>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sp>
          <p:nvSpPr>
            <p:cNvPr id="209" name="文本框 58"/>
            <p:cNvSpPr txBox="1"/>
            <p:nvPr/>
          </p:nvSpPr>
          <p:spPr>
            <a:xfrm>
              <a:off x="2110057" y="1702322"/>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2016.8</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210" name="椭圆 209"/>
            <p:cNvSpPr/>
            <p:nvPr/>
          </p:nvSpPr>
          <p:spPr>
            <a:xfrm>
              <a:off x="9064538" y="1917199"/>
              <a:ext cx="72000" cy="72000"/>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cxnSp>
          <p:nvCxnSpPr>
            <p:cNvPr id="211" name="直接连接符 210"/>
            <p:cNvCxnSpPr/>
            <p:nvPr/>
          </p:nvCxnSpPr>
          <p:spPr>
            <a:xfrm>
              <a:off x="9089890" y="1989200"/>
              <a:ext cx="0" cy="400664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12" name="文本框 61"/>
            <p:cNvSpPr txBox="1"/>
            <p:nvPr/>
          </p:nvSpPr>
          <p:spPr>
            <a:xfrm>
              <a:off x="8874813" y="1744272"/>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2017.10</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213" name="矩形 212"/>
            <p:cNvSpPr/>
            <p:nvPr/>
          </p:nvSpPr>
          <p:spPr>
            <a:xfrm>
              <a:off x="1661735" y="6438021"/>
              <a:ext cx="357257"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buFont typeface="Wingdings" pitchFamily="2" charset="2"/>
                <a:buChar char="Ø"/>
                <a:defRPr/>
              </a:pPr>
              <a:endParaRPr lang="zh-CN" altLang="en-US" sz="1200">
                <a:solidFill>
                  <a:srgbClr val="000000"/>
                </a:solidFill>
                <a:latin typeface="Arial Unicode MS" pitchFamily="34" charset="-122"/>
                <a:ea typeface="Arial Unicode MS" pitchFamily="34" charset="-122"/>
                <a:cs typeface="Arial Unicode MS" pitchFamily="34" charset="-122"/>
              </a:endParaRPr>
            </a:p>
          </p:txBody>
        </p:sp>
        <p:sp>
          <p:nvSpPr>
            <p:cNvPr id="214" name="矩形 213"/>
            <p:cNvSpPr/>
            <p:nvPr/>
          </p:nvSpPr>
          <p:spPr>
            <a:xfrm>
              <a:off x="3374096" y="6366173"/>
              <a:ext cx="650215"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US" altLang="zh-CN" sz="1200" dirty="0">
                  <a:solidFill>
                    <a:srgbClr val="000000"/>
                  </a:solidFill>
                  <a:latin typeface="Arial Unicode MS" pitchFamily="34" charset="-122"/>
                  <a:ea typeface="Arial Unicode MS" pitchFamily="34" charset="-122"/>
                  <a:cs typeface="Arial Unicode MS" pitchFamily="34" charset="-122"/>
                </a:rPr>
                <a:t>Test</a:t>
              </a:r>
            </a:p>
            <a:p>
              <a:pPr>
                <a:defRPr/>
              </a:pPr>
              <a:r>
                <a:rPr lang="en-US" altLang="zh-CN" sz="1200" dirty="0">
                  <a:solidFill>
                    <a:srgbClr val="000000"/>
                  </a:solidFill>
                  <a:latin typeface="Arial Unicode MS" pitchFamily="34" charset="-122"/>
                  <a:ea typeface="Arial Unicode MS" pitchFamily="34" charset="-122"/>
                  <a:cs typeface="Arial Unicode MS" pitchFamily="34" charset="-122"/>
                </a:rPr>
                <a:t>report</a:t>
              </a:r>
              <a:endParaRPr lang="zh-CN" altLang="en-US" sz="1200" dirty="0">
                <a:solidFill>
                  <a:srgbClr val="000000"/>
                </a:solidFill>
                <a:latin typeface="Arial Unicode MS" pitchFamily="34" charset="-122"/>
                <a:ea typeface="Arial Unicode MS" pitchFamily="34" charset="-122"/>
                <a:cs typeface="Arial Unicode MS" pitchFamily="34" charset="-122"/>
              </a:endParaRPr>
            </a:p>
          </p:txBody>
        </p:sp>
        <p:sp>
          <p:nvSpPr>
            <p:cNvPr id="215" name="文本框 214"/>
            <p:cNvSpPr txBox="1"/>
            <p:nvPr/>
          </p:nvSpPr>
          <p:spPr>
            <a:xfrm>
              <a:off x="1537383" y="2332335"/>
              <a:ext cx="581508" cy="307777"/>
            </a:xfrm>
            <a:prstGeom prst="rect">
              <a:avLst/>
            </a:prstGeom>
            <a:noFill/>
          </p:spPr>
          <p:txBody>
            <a:bodyPr wrap="square" rtlCol="0">
              <a:spAutoFit/>
            </a:bodyPr>
            <a:lstStyle/>
            <a:p>
              <a:pPr>
                <a:defRPr/>
              </a:pPr>
              <a:r>
                <a:rPr lang="en-US" altLang="zh-CN" sz="1400" dirty="0">
                  <a:solidFill>
                    <a:srgbClr val="000000"/>
                  </a:solidFill>
                </a:rPr>
                <a:t>WS1</a:t>
              </a:r>
              <a:endParaRPr lang="zh-CN" altLang="en-US" sz="1400" dirty="0">
                <a:solidFill>
                  <a:srgbClr val="000000"/>
                </a:solidFill>
              </a:endParaRPr>
            </a:p>
          </p:txBody>
        </p:sp>
        <p:sp>
          <p:nvSpPr>
            <p:cNvPr id="216" name="文本框 215"/>
            <p:cNvSpPr txBox="1"/>
            <p:nvPr/>
          </p:nvSpPr>
          <p:spPr>
            <a:xfrm>
              <a:off x="1538629" y="4065099"/>
              <a:ext cx="570663" cy="307777"/>
            </a:xfrm>
            <a:prstGeom prst="rect">
              <a:avLst/>
            </a:prstGeom>
            <a:noFill/>
          </p:spPr>
          <p:txBody>
            <a:bodyPr wrap="square" rtlCol="0">
              <a:spAutoFit/>
            </a:bodyPr>
            <a:lstStyle>
              <a:defPPr>
                <a:defRPr lang="de-DE"/>
              </a:defPPr>
              <a:lvl1pPr>
                <a:defRPr sz="1400"/>
              </a:lvl1pPr>
            </a:lstStyle>
            <a:p>
              <a:pPr>
                <a:defRPr/>
              </a:pPr>
              <a:r>
                <a:rPr lang="en-US" altLang="zh-CN" dirty="0">
                  <a:solidFill>
                    <a:srgbClr val="000000"/>
                  </a:solidFill>
                </a:rPr>
                <a:t>WS2</a:t>
              </a:r>
              <a:endParaRPr lang="zh-CN" altLang="en-US" dirty="0">
                <a:solidFill>
                  <a:srgbClr val="000000"/>
                </a:solidFill>
              </a:endParaRPr>
            </a:p>
          </p:txBody>
        </p:sp>
        <p:sp>
          <p:nvSpPr>
            <p:cNvPr id="217" name="文本框 216"/>
            <p:cNvSpPr txBox="1"/>
            <p:nvPr/>
          </p:nvSpPr>
          <p:spPr>
            <a:xfrm>
              <a:off x="1537557" y="5720815"/>
              <a:ext cx="681166" cy="307777"/>
            </a:xfrm>
            <a:prstGeom prst="rect">
              <a:avLst/>
            </a:prstGeom>
            <a:noFill/>
          </p:spPr>
          <p:txBody>
            <a:bodyPr wrap="square" rtlCol="0">
              <a:spAutoFit/>
            </a:bodyPr>
            <a:lstStyle>
              <a:defPPr>
                <a:defRPr lang="de-DE"/>
              </a:defPPr>
              <a:lvl1pPr>
                <a:defRPr sz="1400"/>
              </a:lvl1pPr>
            </a:lstStyle>
            <a:p>
              <a:pPr>
                <a:defRPr/>
              </a:pPr>
              <a:r>
                <a:rPr lang="en-US" altLang="zh-CN" dirty="0">
                  <a:solidFill>
                    <a:srgbClr val="000000"/>
                  </a:solidFill>
                </a:rPr>
                <a:t>WS3</a:t>
              </a:r>
              <a:endParaRPr lang="zh-CN" altLang="en-US" dirty="0">
                <a:solidFill>
                  <a:srgbClr val="000000"/>
                </a:solidFill>
              </a:endParaRPr>
            </a:p>
          </p:txBody>
        </p:sp>
        <p:sp>
          <p:nvSpPr>
            <p:cNvPr id="218" name="椭圆 217"/>
            <p:cNvSpPr/>
            <p:nvPr/>
          </p:nvSpPr>
          <p:spPr>
            <a:xfrm>
              <a:off x="9984194" y="1901439"/>
              <a:ext cx="72000" cy="72000"/>
            </a:xfrm>
            <a:prstGeom prst="ellipse">
              <a:avLst/>
            </a:prstGeom>
            <a:solidFill>
              <a:schemeClr val="tx1"/>
            </a:solidFill>
            <a:ln w="19050"/>
          </p:spPr>
          <p:style>
            <a:lnRef idx="2">
              <a:schemeClr val="dk1"/>
            </a:lnRef>
            <a:fillRef idx="1">
              <a:schemeClr val="lt1"/>
            </a:fillRef>
            <a:effectRef idx="0">
              <a:schemeClr val="dk1"/>
            </a:effectRef>
            <a:fontRef idx="minor">
              <a:schemeClr val="dk1"/>
            </a:fontRef>
          </p:style>
          <p:txBody>
            <a:bodyPr rtlCol="0" anchor="t"/>
            <a:lstStyle/>
            <a:p>
              <a:pPr algn="ctr">
                <a:defRPr/>
              </a:pPr>
              <a:endParaRPr lang="zh-CN" altLang="en-US" dirty="0">
                <a:solidFill>
                  <a:prstClr val="black"/>
                </a:solidFill>
                <a:latin typeface="Calibri"/>
                <a:ea typeface="宋体" panose="02010600030101010101" pitchFamily="2" charset="-122"/>
              </a:endParaRPr>
            </a:p>
          </p:txBody>
        </p:sp>
        <p:cxnSp>
          <p:nvCxnSpPr>
            <p:cNvPr id="219" name="直接连接符 218"/>
            <p:cNvCxnSpPr/>
            <p:nvPr/>
          </p:nvCxnSpPr>
          <p:spPr>
            <a:xfrm>
              <a:off x="10009546" y="1973440"/>
              <a:ext cx="0" cy="400664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20" name="文本框 61"/>
            <p:cNvSpPr txBox="1"/>
            <p:nvPr/>
          </p:nvSpPr>
          <p:spPr>
            <a:xfrm>
              <a:off x="9699167" y="1739416"/>
              <a:ext cx="828000" cy="184666"/>
            </a:xfrm>
            <a:prstGeom prst="rect">
              <a:avLst/>
            </a:prstGeom>
            <a:noFill/>
          </p:spPr>
          <p:txBody>
            <a:bodyPr wrap="square" lIns="0" tIns="0" rIns="0" bIns="0" rtlCol="0">
              <a:spAutoFit/>
            </a:bodyPr>
            <a:lstStyle/>
            <a:p>
              <a:pPr>
                <a:defRPr/>
              </a:pPr>
              <a:r>
                <a:rPr lang="en-US" altLang="zh-CN" sz="1200" dirty="0">
                  <a:solidFill>
                    <a:prstClr val="black"/>
                  </a:solidFill>
                  <a:latin typeface="微软雅黑" panose="020B0503020204020204" pitchFamily="34" charset="-122"/>
                  <a:ea typeface="微软雅黑" panose="020B0503020204020204" pitchFamily="34" charset="-122"/>
                </a:rPr>
                <a:t>2017.12</a:t>
              </a:r>
              <a:endParaRPr lang="zh-CN" altLang="en-US" sz="1200" dirty="0">
                <a:solidFill>
                  <a:prstClr val="black"/>
                </a:solidFill>
                <a:latin typeface="微软雅黑" panose="020B0503020204020204" pitchFamily="34" charset="-122"/>
                <a:ea typeface="微软雅黑" panose="020B0503020204020204" pitchFamily="34" charset="-122"/>
              </a:endParaRPr>
            </a:p>
          </p:txBody>
        </p:sp>
        <p:cxnSp>
          <p:nvCxnSpPr>
            <p:cNvPr id="221" name="直接连接符 220"/>
            <p:cNvCxnSpPr/>
            <p:nvPr/>
          </p:nvCxnSpPr>
          <p:spPr>
            <a:xfrm>
              <a:off x="2350647" y="1966420"/>
              <a:ext cx="0" cy="400664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22" name="矩形 221"/>
            <p:cNvSpPr/>
            <p:nvPr/>
          </p:nvSpPr>
          <p:spPr>
            <a:xfrm>
              <a:off x="6296386" y="3096511"/>
              <a:ext cx="934481" cy="350994"/>
            </a:xfrm>
            <a:prstGeom prst="rect">
              <a:avLst/>
            </a:prstGeom>
            <a:ln>
              <a:solidFill>
                <a:srgbClr val="FFFF00"/>
              </a:solidFill>
            </a:ln>
          </p:spPr>
          <p:style>
            <a:lnRef idx="2">
              <a:schemeClr val="accent6"/>
            </a:lnRef>
            <a:fillRef idx="1">
              <a:schemeClr val="lt1"/>
            </a:fillRef>
            <a:effectRef idx="0">
              <a:schemeClr val="accent6"/>
            </a:effectRef>
            <a:fontRef idx="minor">
              <a:schemeClr val="dk1"/>
            </a:fontRef>
          </p:style>
          <p:txBody>
            <a:bodyPr wrap="square">
              <a:spAutoFit/>
            </a:bodyPr>
            <a:lstStyle/>
            <a:p>
              <a:pPr marL="0" lvl="1">
                <a:lnSpc>
                  <a:spcPts val="1000"/>
                </a:lnSpc>
                <a:defRPr/>
              </a:pPr>
              <a:r>
                <a:rPr lang="de-CH" altLang="zh-CN" sz="1100" dirty="0">
                  <a:solidFill>
                    <a:srgbClr val="000000"/>
                  </a:solidFill>
                  <a:latin typeface="Arial Unicode MS" pitchFamily="34" charset="-122"/>
                  <a:ea typeface="Arial Unicode MS" pitchFamily="34" charset="-122"/>
                  <a:cs typeface="Arial Unicode MS" pitchFamily="34" charset="-122"/>
                </a:rPr>
                <a:t>Framework of trial/test</a:t>
              </a:r>
            </a:p>
          </p:txBody>
        </p:sp>
        <p:sp>
          <p:nvSpPr>
            <p:cNvPr id="223" name="五角星 222"/>
            <p:cNvSpPr/>
            <p:nvPr/>
          </p:nvSpPr>
          <p:spPr>
            <a:xfrm>
              <a:off x="6153702" y="2868813"/>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Arial"/>
              </a:endParaRPr>
            </a:p>
          </p:txBody>
        </p:sp>
        <p:cxnSp>
          <p:nvCxnSpPr>
            <p:cNvPr id="224" name="直接连接符 223"/>
            <p:cNvCxnSpPr/>
            <p:nvPr/>
          </p:nvCxnSpPr>
          <p:spPr>
            <a:xfrm>
              <a:off x="1483623" y="5548769"/>
              <a:ext cx="900348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1478373" y="3979690"/>
              <a:ext cx="900348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26" name="矩形 225"/>
            <p:cNvSpPr/>
            <p:nvPr/>
          </p:nvSpPr>
          <p:spPr>
            <a:xfrm>
              <a:off x="8571307" y="2110648"/>
              <a:ext cx="1066871" cy="35099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lvl="1">
                <a:lnSpc>
                  <a:spcPts val="1000"/>
                </a:lnSpc>
                <a:defRPr/>
              </a:pPr>
              <a:r>
                <a:rPr lang="en-US" altLang="zh-CN" sz="1100" dirty="0">
                  <a:solidFill>
                    <a:srgbClr val="000000"/>
                  </a:solidFill>
                  <a:latin typeface="Arial Unicode MS" pitchFamily="34" charset="-122"/>
                  <a:ea typeface="Arial Unicode MS" pitchFamily="34" charset="-122"/>
                  <a:cs typeface="Arial Unicode MS" pitchFamily="34" charset="-122"/>
                </a:rPr>
                <a:t>Trial/test </a:t>
              </a:r>
              <a:r>
                <a:rPr lang="en-US" altLang="zh-CN" sz="1100" dirty="0" smtClean="0">
                  <a:solidFill>
                    <a:srgbClr val="000000"/>
                  </a:solidFill>
                  <a:latin typeface="Arial Unicode MS" pitchFamily="34" charset="-122"/>
                  <a:ea typeface="Arial Unicode MS" pitchFamily="34" charset="-122"/>
                  <a:cs typeface="Arial Unicode MS" pitchFamily="34" charset="-122"/>
                </a:rPr>
                <a:t>report</a:t>
              </a:r>
              <a:endParaRPr lang="en-US" altLang="zh-CN" sz="1100" dirty="0">
                <a:solidFill>
                  <a:srgbClr val="000000"/>
                </a:solidFill>
                <a:latin typeface="Arial Unicode MS" pitchFamily="34" charset="-122"/>
                <a:ea typeface="Arial Unicode MS" pitchFamily="34" charset="-122"/>
                <a:cs typeface="Arial Unicode MS" pitchFamily="34" charset="-122"/>
              </a:endParaRPr>
            </a:p>
          </p:txBody>
        </p:sp>
        <p:sp>
          <p:nvSpPr>
            <p:cNvPr id="227" name="五角星 226"/>
            <p:cNvSpPr/>
            <p:nvPr/>
          </p:nvSpPr>
          <p:spPr>
            <a:xfrm>
              <a:off x="9793890" y="2046454"/>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28" name="矩形 227"/>
            <p:cNvSpPr/>
            <p:nvPr/>
          </p:nvSpPr>
          <p:spPr>
            <a:xfrm>
              <a:off x="3023882" y="6429582"/>
              <a:ext cx="354314" cy="27699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buFont typeface="Wingdings" pitchFamily="2" charset="2"/>
                <a:buChar char="Ø"/>
                <a:defRPr/>
              </a:pPr>
              <a:endParaRPr lang="zh-CN" altLang="en-US" sz="1200">
                <a:solidFill>
                  <a:srgbClr val="000000"/>
                </a:solidFill>
                <a:latin typeface="Arial Unicode MS" pitchFamily="34" charset="-122"/>
                <a:ea typeface="Arial Unicode MS" pitchFamily="34" charset="-122"/>
                <a:cs typeface="Arial Unicode MS" pitchFamily="34" charset="-122"/>
              </a:endParaRPr>
            </a:p>
          </p:txBody>
        </p:sp>
        <p:sp>
          <p:nvSpPr>
            <p:cNvPr id="229" name="矩形 228"/>
            <p:cNvSpPr/>
            <p:nvPr/>
          </p:nvSpPr>
          <p:spPr>
            <a:xfrm>
              <a:off x="2036817" y="6348460"/>
              <a:ext cx="914053"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US" altLang="zh-CN" sz="1200" dirty="0">
                  <a:solidFill>
                    <a:srgbClr val="000000"/>
                  </a:solidFill>
                  <a:latin typeface="Arial Unicode MS" pitchFamily="34" charset="-122"/>
                  <a:ea typeface="Arial Unicode MS" pitchFamily="34" charset="-122"/>
                  <a:cs typeface="Arial Unicode MS" pitchFamily="34" charset="-122"/>
                </a:rPr>
                <a:t>Technical report</a:t>
              </a:r>
              <a:endParaRPr lang="zh-CN" altLang="en-US" sz="1200" dirty="0">
                <a:solidFill>
                  <a:srgbClr val="000000"/>
                </a:solidFill>
                <a:latin typeface="Arial Unicode MS" pitchFamily="34" charset="-122"/>
                <a:ea typeface="Arial Unicode MS" pitchFamily="34" charset="-122"/>
                <a:cs typeface="Arial Unicode MS" pitchFamily="34" charset="-122"/>
              </a:endParaRPr>
            </a:p>
          </p:txBody>
        </p:sp>
        <p:sp>
          <p:nvSpPr>
            <p:cNvPr id="230" name="矩形 229"/>
            <p:cNvSpPr/>
            <p:nvPr/>
          </p:nvSpPr>
          <p:spPr>
            <a:xfrm>
              <a:off x="6308824" y="4798780"/>
              <a:ext cx="2201072" cy="600164"/>
            </a:xfrm>
            <a:prstGeom prst="rect">
              <a:avLst/>
            </a:prstGeom>
            <a:ln>
              <a:solidFill>
                <a:srgbClr val="C34E3A"/>
              </a:solidFill>
            </a:ln>
          </p:spPr>
          <p:style>
            <a:lnRef idx="2">
              <a:schemeClr val="accent5"/>
            </a:lnRef>
            <a:fillRef idx="1">
              <a:schemeClr val="lt1"/>
            </a:fillRef>
            <a:effectRef idx="0">
              <a:schemeClr val="accent5"/>
            </a:effectRef>
            <a:fontRef idx="minor">
              <a:schemeClr val="dk1"/>
            </a:fontRef>
          </p:style>
          <p:txBody>
            <a:bodyPr wrap="square">
              <a:spAutoFit/>
            </a:bodyPr>
            <a:lstStyle/>
            <a:p>
              <a:r>
                <a:rPr lang="en-GB" altLang="zh-CN" sz="1100" dirty="0" smtClean="0">
                  <a:latin typeface="Arial Unicode MS" panose="020B0604020202020204" pitchFamily="34" charset="-122"/>
                  <a:ea typeface="Arial Unicode MS" panose="020B0604020202020204" pitchFamily="34" charset="-122"/>
                  <a:cs typeface="Arial Unicode MS" panose="020B0604020202020204" pitchFamily="34" charset="-122"/>
                </a:rPr>
                <a:t>LTE</a:t>
              </a:r>
              <a:r>
                <a:rPr lang="en-US" altLang="zh-CN" sz="1100" dirty="0" smtClean="0">
                  <a:latin typeface="Arial Unicode MS" panose="020B0604020202020204" pitchFamily="34" charset="-122"/>
                  <a:ea typeface="Arial Unicode MS" panose="020B0604020202020204" pitchFamily="34" charset="-122"/>
                  <a:cs typeface="Arial Unicode MS" panose="020B0604020202020204" pitchFamily="34" charset="-122"/>
                </a:rPr>
                <a:t>-based </a:t>
              </a:r>
              <a:r>
                <a:rPr lang="en-GB" altLang="zh-CN" sz="1100" dirty="0" smtClean="0">
                  <a:latin typeface="Arial Unicode MS" panose="020B0604020202020204" pitchFamily="34" charset="-122"/>
                  <a:ea typeface="Arial Unicode MS" panose="020B0604020202020204" pitchFamily="34" charset="-122"/>
                  <a:cs typeface="Arial Unicode MS" panose="020B0604020202020204" pitchFamily="34" charset="-122"/>
                </a:rPr>
                <a:t>V2X </a:t>
              </a:r>
              <a:r>
                <a:rPr lang="en-GB" altLang="zh-CN" sz="1100" dirty="0">
                  <a:latin typeface="Arial Unicode MS" panose="020B0604020202020204" pitchFamily="34" charset="-122"/>
                  <a:ea typeface="Arial Unicode MS" panose="020B0604020202020204" pitchFamily="34" charset="-122"/>
                  <a:cs typeface="Arial Unicode MS" panose="020B0604020202020204" pitchFamily="34" charset="-122"/>
                </a:rPr>
                <a:t>Opportunities, Business Model, and Spectrum Regulations</a:t>
              </a:r>
              <a:endParaRPr lang="zh-CN" altLang="zh-CN" sz="11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1" name="矩形 230"/>
            <p:cNvSpPr/>
            <p:nvPr/>
          </p:nvSpPr>
          <p:spPr>
            <a:xfrm>
              <a:off x="4027209" y="6428548"/>
              <a:ext cx="366431" cy="27699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buFont typeface="Wingdings" pitchFamily="2" charset="2"/>
                <a:buChar char="Ø"/>
                <a:defRPr/>
              </a:pPr>
              <a:endParaRPr lang="zh-CN" altLang="en-US" sz="1200">
                <a:solidFill>
                  <a:srgbClr val="000000"/>
                </a:solidFill>
                <a:latin typeface="Arial Unicode MS" pitchFamily="34" charset="-122"/>
                <a:ea typeface="Arial Unicode MS" pitchFamily="34" charset="-122"/>
                <a:cs typeface="Arial Unicode MS" pitchFamily="34" charset="-122"/>
              </a:endParaRPr>
            </a:p>
          </p:txBody>
        </p:sp>
        <p:sp>
          <p:nvSpPr>
            <p:cNvPr id="232" name="矩形 231"/>
            <p:cNvSpPr/>
            <p:nvPr/>
          </p:nvSpPr>
          <p:spPr>
            <a:xfrm>
              <a:off x="4490200" y="6395906"/>
              <a:ext cx="730366"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US" altLang="zh-CN" sz="1200" dirty="0">
                  <a:solidFill>
                    <a:srgbClr val="000000"/>
                  </a:solidFill>
                  <a:latin typeface="Arial Unicode MS" pitchFamily="34" charset="-122"/>
                  <a:ea typeface="Arial Unicode MS" pitchFamily="34" charset="-122"/>
                  <a:cs typeface="Arial Unicode MS" pitchFamily="34" charset="-122"/>
                </a:rPr>
                <a:t>White paper</a:t>
              </a:r>
              <a:endParaRPr lang="zh-CN" altLang="en-US" sz="1200" dirty="0">
                <a:solidFill>
                  <a:srgbClr val="000000"/>
                </a:solidFill>
                <a:latin typeface="Arial Unicode MS" pitchFamily="34" charset="-122"/>
                <a:ea typeface="Arial Unicode MS" pitchFamily="34" charset="-122"/>
                <a:cs typeface="Arial Unicode MS" pitchFamily="34" charset="-122"/>
              </a:endParaRPr>
            </a:p>
          </p:txBody>
        </p:sp>
        <p:sp>
          <p:nvSpPr>
            <p:cNvPr id="233" name="五角星 232"/>
            <p:cNvSpPr/>
            <p:nvPr/>
          </p:nvSpPr>
          <p:spPr>
            <a:xfrm>
              <a:off x="7116324" y="4530078"/>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34" name="矩形 233"/>
            <p:cNvSpPr/>
            <p:nvPr/>
          </p:nvSpPr>
          <p:spPr>
            <a:xfrm>
              <a:off x="2462084" y="5932640"/>
              <a:ext cx="1351652" cy="348813"/>
            </a:xfrm>
            <a:prstGeom prst="rect">
              <a:avLst/>
            </a:prstGeom>
          </p:spPr>
          <p:txBody>
            <a:bodyPr wrap="none">
              <a:spAutoFit/>
            </a:bodyPr>
            <a:lstStyle/>
            <a:p>
              <a:pPr marL="0" lvl="1">
                <a:lnSpc>
                  <a:spcPts val="1000"/>
                </a:lnSpc>
                <a:defRPr/>
              </a:pPr>
              <a:r>
                <a:rPr lang="en-US" altLang="zh-CN" sz="1200" b="1" dirty="0">
                  <a:solidFill>
                    <a:srgbClr val="000000"/>
                  </a:solidFill>
                  <a:latin typeface="Arial Unicode MS" pitchFamily="34" charset="-122"/>
                  <a:ea typeface="Arial Unicode MS" pitchFamily="34" charset="-122"/>
                  <a:cs typeface="Arial Unicode MS" pitchFamily="34" charset="-122"/>
                </a:rPr>
                <a:t>V2X Application </a:t>
              </a:r>
            </a:p>
            <a:p>
              <a:pPr marL="0" lvl="1">
                <a:lnSpc>
                  <a:spcPts val="1000"/>
                </a:lnSpc>
                <a:defRPr/>
              </a:pPr>
              <a:r>
                <a:rPr lang="en-US" altLang="zh-CN" sz="1200" b="1" dirty="0">
                  <a:solidFill>
                    <a:srgbClr val="000000"/>
                  </a:solidFill>
                  <a:latin typeface="Arial Unicode MS" pitchFamily="34" charset="-122"/>
                  <a:ea typeface="Arial Unicode MS" pitchFamily="34" charset="-122"/>
                  <a:cs typeface="Arial Unicode MS" pitchFamily="34" charset="-122"/>
                </a:rPr>
                <a:t>Requirements </a:t>
              </a:r>
              <a:endParaRPr lang="zh-CN" altLang="en-US" sz="1200" b="1" dirty="0">
                <a:solidFill>
                  <a:srgbClr val="000000"/>
                </a:solidFill>
                <a:latin typeface="Arial Unicode MS" pitchFamily="34" charset="-122"/>
                <a:ea typeface="Arial Unicode MS" pitchFamily="34" charset="-122"/>
                <a:cs typeface="Arial Unicode MS" pitchFamily="34" charset="-122"/>
              </a:endParaRPr>
            </a:p>
          </p:txBody>
        </p:sp>
        <p:sp>
          <p:nvSpPr>
            <p:cNvPr id="235" name="矩形 234"/>
            <p:cNvSpPr/>
            <p:nvPr/>
          </p:nvSpPr>
          <p:spPr>
            <a:xfrm>
              <a:off x="5118219" y="5893015"/>
              <a:ext cx="1582157" cy="220573"/>
            </a:xfrm>
            <a:prstGeom prst="rect">
              <a:avLst/>
            </a:prstGeom>
          </p:spPr>
          <p:txBody>
            <a:bodyPr wrap="square">
              <a:spAutoFit/>
            </a:bodyPr>
            <a:lstStyle/>
            <a:p>
              <a:pPr marL="0" lvl="1">
                <a:lnSpc>
                  <a:spcPts val="1000"/>
                </a:lnSpc>
                <a:defRPr/>
              </a:pPr>
              <a:r>
                <a:rPr lang="en-US" altLang="zh-CN" sz="1200" b="1" dirty="0">
                  <a:solidFill>
                    <a:srgbClr val="000000"/>
                  </a:solidFill>
                  <a:latin typeface="Arial Unicode MS" pitchFamily="34" charset="-122"/>
                  <a:ea typeface="Arial Unicode MS" pitchFamily="34" charset="-122"/>
                  <a:cs typeface="Arial Unicode MS" pitchFamily="34" charset="-122"/>
                </a:rPr>
                <a:t>The trial framework </a:t>
              </a:r>
              <a:endParaRPr lang="zh-CN" altLang="en-US" sz="1200" b="1" dirty="0">
                <a:solidFill>
                  <a:srgbClr val="000000"/>
                </a:solidFill>
                <a:latin typeface="Arial Unicode MS" pitchFamily="34" charset="-122"/>
                <a:ea typeface="Arial Unicode MS" pitchFamily="34" charset="-122"/>
                <a:cs typeface="Arial Unicode MS" pitchFamily="34" charset="-122"/>
              </a:endParaRPr>
            </a:p>
          </p:txBody>
        </p:sp>
        <p:sp>
          <p:nvSpPr>
            <p:cNvPr id="236" name="矩形 235"/>
            <p:cNvSpPr/>
            <p:nvPr/>
          </p:nvSpPr>
          <p:spPr>
            <a:xfrm>
              <a:off x="6547288" y="5891001"/>
              <a:ext cx="2010511" cy="348813"/>
            </a:xfrm>
            <a:prstGeom prst="rect">
              <a:avLst/>
            </a:prstGeom>
          </p:spPr>
          <p:txBody>
            <a:bodyPr wrap="square">
              <a:spAutoFit/>
            </a:bodyPr>
            <a:lstStyle/>
            <a:p>
              <a:pPr marL="0" lvl="1">
                <a:lnSpc>
                  <a:spcPts val="1000"/>
                </a:lnSpc>
                <a:defRPr/>
              </a:pPr>
              <a:r>
                <a:rPr lang="en-US" altLang="zh-CN" sz="1200" b="1" dirty="0">
                  <a:solidFill>
                    <a:srgbClr val="000000"/>
                  </a:solidFill>
                  <a:latin typeface="Arial Unicode MS" pitchFamily="34" charset="-122"/>
                  <a:ea typeface="Arial Unicode MS" pitchFamily="34" charset="-122"/>
                  <a:cs typeface="Arial Unicode MS" pitchFamily="34" charset="-122"/>
                </a:rPr>
                <a:t>Regulatory aspect of LTE-based V2X deployment </a:t>
              </a:r>
              <a:endParaRPr lang="zh-CN" altLang="en-US" sz="1200" b="1" dirty="0">
                <a:solidFill>
                  <a:srgbClr val="000000"/>
                </a:solidFill>
                <a:latin typeface="Arial Unicode MS" pitchFamily="34" charset="-122"/>
                <a:ea typeface="Arial Unicode MS" pitchFamily="34" charset="-122"/>
                <a:cs typeface="Arial Unicode MS" pitchFamily="34" charset="-122"/>
              </a:endParaRPr>
            </a:p>
          </p:txBody>
        </p:sp>
        <p:sp>
          <p:nvSpPr>
            <p:cNvPr id="237" name="五角星 236"/>
            <p:cNvSpPr/>
            <p:nvPr/>
          </p:nvSpPr>
          <p:spPr>
            <a:xfrm>
              <a:off x="3208950" y="5658082"/>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38" name="五角星 237"/>
            <p:cNvSpPr/>
            <p:nvPr/>
          </p:nvSpPr>
          <p:spPr>
            <a:xfrm>
              <a:off x="5679090" y="5636706"/>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39" name="五角星 238"/>
            <p:cNvSpPr/>
            <p:nvPr/>
          </p:nvSpPr>
          <p:spPr>
            <a:xfrm>
              <a:off x="7116614" y="5658634"/>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40" name="矩形 239"/>
            <p:cNvSpPr/>
            <p:nvPr/>
          </p:nvSpPr>
          <p:spPr>
            <a:xfrm>
              <a:off x="6779513" y="4828652"/>
              <a:ext cx="831844" cy="48037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defRPr/>
              </a:pPr>
              <a:endParaRPr lang="zh-CN" altLang="en-US">
                <a:solidFill>
                  <a:srgbClr val="000000"/>
                </a:solidFill>
                <a:latin typeface="Arial"/>
              </a:endParaRPr>
            </a:p>
          </p:txBody>
        </p:sp>
        <p:grpSp>
          <p:nvGrpSpPr>
            <p:cNvPr id="241" name="组合 240"/>
            <p:cNvGrpSpPr/>
            <p:nvPr/>
          </p:nvGrpSpPr>
          <p:grpSpPr>
            <a:xfrm>
              <a:off x="3237947" y="4522033"/>
              <a:ext cx="1171571" cy="365374"/>
              <a:chOff x="1698501" y="5388704"/>
              <a:chExt cx="1171571" cy="365374"/>
            </a:xfrm>
          </p:grpSpPr>
          <p:sp>
            <p:nvSpPr>
              <p:cNvPr id="252" name="矩形 251"/>
              <p:cNvSpPr/>
              <p:nvPr/>
            </p:nvSpPr>
            <p:spPr>
              <a:xfrm>
                <a:off x="1915633" y="5388704"/>
                <a:ext cx="902168" cy="348813"/>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pPr marL="0" lvl="1">
                  <a:lnSpc>
                    <a:spcPts val="1000"/>
                  </a:lnSpc>
                  <a:defRPr/>
                </a:pPr>
                <a:r>
                  <a:rPr lang="de-CH" altLang="zh-CN" sz="1100" dirty="0">
                    <a:solidFill>
                      <a:srgbClr val="000000"/>
                    </a:solidFill>
                    <a:latin typeface="Arial Unicode MS" pitchFamily="34" charset="-122"/>
                    <a:ea typeface="Arial Unicode MS" pitchFamily="34" charset="-122"/>
                    <a:cs typeface="Arial Unicode MS" pitchFamily="34" charset="-122"/>
                  </a:rPr>
                  <a:t>Framework of V2X TF</a:t>
                </a:r>
              </a:p>
            </p:txBody>
          </p:sp>
          <p:sp>
            <p:nvSpPr>
              <p:cNvPr id="253" name="五角星 252"/>
              <p:cNvSpPr/>
              <p:nvPr/>
            </p:nvSpPr>
            <p:spPr>
              <a:xfrm>
                <a:off x="1698501" y="5396749"/>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54" name="矩形 253"/>
              <p:cNvSpPr/>
              <p:nvPr/>
            </p:nvSpPr>
            <p:spPr>
              <a:xfrm>
                <a:off x="1935818" y="5392626"/>
                <a:ext cx="934254" cy="361452"/>
              </a:xfrm>
              <a:prstGeom prst="rect">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tIns="216000" rtlCol="0" anchor="ctr"/>
              <a:lstStyle/>
              <a:p>
                <a:pPr algn="ctr">
                  <a:defRPr/>
                </a:pPr>
                <a:endParaRPr lang="zh-CN" altLang="en-US">
                  <a:solidFill>
                    <a:srgbClr val="000000"/>
                  </a:solidFill>
                  <a:latin typeface="Arial"/>
                </a:endParaRPr>
              </a:p>
            </p:txBody>
          </p:sp>
        </p:grpSp>
        <p:sp>
          <p:nvSpPr>
            <p:cNvPr id="242" name="矩形 241"/>
            <p:cNvSpPr/>
            <p:nvPr/>
          </p:nvSpPr>
          <p:spPr>
            <a:xfrm>
              <a:off x="5201581" y="6419584"/>
              <a:ext cx="366431" cy="276999"/>
            </a:xfrm>
            <a:prstGeom prst="rect">
              <a:avLst/>
            </a:prstGeom>
            <a:ln>
              <a:solidFill>
                <a:srgbClr val="FFFF00"/>
              </a:solidFill>
            </a:ln>
          </p:spPr>
          <p:style>
            <a:lnRef idx="2">
              <a:schemeClr val="accent5"/>
            </a:lnRef>
            <a:fillRef idx="1">
              <a:schemeClr val="lt1"/>
            </a:fillRef>
            <a:effectRef idx="0">
              <a:schemeClr val="accent5"/>
            </a:effectRef>
            <a:fontRef idx="minor">
              <a:schemeClr val="dk1"/>
            </a:fontRef>
          </p:style>
          <p:txBody>
            <a:bodyPr wrap="square">
              <a:spAutoFit/>
            </a:bodyPr>
            <a:lstStyle/>
            <a:p>
              <a:pPr>
                <a:buFont typeface="Wingdings" pitchFamily="2" charset="2"/>
                <a:buChar char="Ø"/>
                <a:defRPr/>
              </a:pPr>
              <a:endParaRPr lang="zh-CN" altLang="en-US" sz="1200">
                <a:solidFill>
                  <a:srgbClr val="000000"/>
                </a:solidFill>
                <a:latin typeface="Arial Unicode MS" pitchFamily="34" charset="-122"/>
                <a:ea typeface="Arial Unicode MS" pitchFamily="34" charset="-122"/>
                <a:cs typeface="Arial Unicode MS" pitchFamily="34" charset="-122"/>
              </a:endParaRPr>
            </a:p>
          </p:txBody>
        </p:sp>
        <p:sp>
          <p:nvSpPr>
            <p:cNvPr id="243" name="矩形 242"/>
            <p:cNvSpPr/>
            <p:nvPr/>
          </p:nvSpPr>
          <p:spPr>
            <a:xfrm>
              <a:off x="5647058" y="6375456"/>
              <a:ext cx="994617"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US" altLang="zh-CN" sz="1200" dirty="0">
                  <a:solidFill>
                    <a:srgbClr val="000000"/>
                  </a:solidFill>
                  <a:latin typeface="Arial Unicode MS" pitchFamily="34" charset="-122"/>
                  <a:ea typeface="Arial Unicode MS" pitchFamily="34" charset="-122"/>
                  <a:cs typeface="Arial Unicode MS" pitchFamily="34" charset="-122"/>
                </a:rPr>
                <a:t>Framework paper</a:t>
              </a:r>
              <a:endParaRPr lang="zh-CN" altLang="en-US" sz="1200" dirty="0">
                <a:solidFill>
                  <a:srgbClr val="000000"/>
                </a:solidFill>
                <a:latin typeface="Arial Unicode MS" pitchFamily="34" charset="-122"/>
                <a:ea typeface="Arial Unicode MS" pitchFamily="34" charset="-122"/>
                <a:cs typeface="Arial Unicode MS" pitchFamily="34" charset="-122"/>
              </a:endParaRPr>
            </a:p>
          </p:txBody>
        </p:sp>
        <p:sp>
          <p:nvSpPr>
            <p:cNvPr id="244" name="矩形 243"/>
            <p:cNvSpPr/>
            <p:nvPr/>
          </p:nvSpPr>
          <p:spPr>
            <a:xfrm>
              <a:off x="9416461" y="5932640"/>
              <a:ext cx="1618390" cy="354071"/>
            </a:xfrm>
            <a:prstGeom prst="rect">
              <a:avLst/>
            </a:prstGeom>
          </p:spPr>
          <p:txBody>
            <a:bodyPr wrap="square">
              <a:spAutoFit/>
            </a:bodyPr>
            <a:lstStyle/>
            <a:p>
              <a:pPr marL="0" lvl="1">
                <a:lnSpc>
                  <a:spcPts val="1000"/>
                </a:lnSpc>
                <a:defRPr/>
              </a:pPr>
              <a:r>
                <a:rPr lang="en-US" altLang="zh-CN" sz="1200" b="1" dirty="0">
                  <a:solidFill>
                    <a:srgbClr val="000000"/>
                  </a:solidFill>
                  <a:latin typeface="Arial Unicode MS" pitchFamily="34" charset="-122"/>
                  <a:ea typeface="Arial Unicode MS" pitchFamily="34" charset="-122"/>
                  <a:cs typeface="Arial Unicode MS" pitchFamily="34" charset="-122"/>
                </a:rPr>
                <a:t>White paper </a:t>
              </a:r>
            </a:p>
            <a:p>
              <a:pPr marL="0" lvl="1">
                <a:lnSpc>
                  <a:spcPts val="1000"/>
                </a:lnSpc>
                <a:defRPr/>
              </a:pPr>
              <a:endParaRPr lang="zh-CN" altLang="en-US" sz="1200" b="1" dirty="0">
                <a:solidFill>
                  <a:srgbClr val="000000"/>
                </a:solidFill>
                <a:latin typeface="Arial Unicode MS" pitchFamily="34" charset="-122"/>
                <a:ea typeface="Arial Unicode MS" pitchFamily="34" charset="-122"/>
                <a:cs typeface="Arial Unicode MS" pitchFamily="34" charset="-122"/>
              </a:endParaRPr>
            </a:p>
          </p:txBody>
        </p:sp>
        <p:sp>
          <p:nvSpPr>
            <p:cNvPr id="245" name="五角星 244"/>
            <p:cNvSpPr/>
            <p:nvPr/>
          </p:nvSpPr>
          <p:spPr>
            <a:xfrm>
              <a:off x="9933590" y="5687506"/>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46" name="矩形 245"/>
            <p:cNvSpPr/>
            <p:nvPr/>
          </p:nvSpPr>
          <p:spPr>
            <a:xfrm>
              <a:off x="5021293" y="2221773"/>
              <a:ext cx="1519427" cy="605294"/>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pPr>
                <a:lnSpc>
                  <a:spcPts val="1000"/>
                </a:lnSpc>
                <a:defRPr/>
              </a:pPr>
              <a:r>
                <a:rPr lang="en-GB" altLang="zh-CN" sz="1100" dirty="0" smtClean="0">
                  <a:solidFill>
                    <a:srgbClr val="000000"/>
                  </a:solidFill>
                  <a:latin typeface="Arial Unicode MS" pitchFamily="34" charset="-122"/>
                  <a:ea typeface="Arial Unicode MS" pitchFamily="34" charset="-122"/>
                  <a:cs typeface="Arial Unicode MS" pitchFamily="34" charset="-122"/>
                </a:rPr>
                <a:t>Technology </a:t>
              </a:r>
              <a:r>
                <a:rPr lang="en-GB" altLang="zh-CN" sz="1100" dirty="0">
                  <a:solidFill>
                    <a:srgbClr val="000000"/>
                  </a:solidFill>
                  <a:latin typeface="Arial Unicode MS" pitchFamily="34" charset="-122"/>
                  <a:ea typeface="Arial Unicode MS" pitchFamily="34" charset="-122"/>
                  <a:cs typeface="Arial Unicode MS" pitchFamily="34" charset="-122"/>
                </a:rPr>
                <a:t>evaluation of LTE-based V2X and DSRC</a:t>
              </a:r>
            </a:p>
          </p:txBody>
        </p:sp>
        <p:sp>
          <p:nvSpPr>
            <p:cNvPr id="247" name="五角星 246"/>
            <p:cNvSpPr/>
            <p:nvPr/>
          </p:nvSpPr>
          <p:spPr>
            <a:xfrm>
              <a:off x="5681559" y="1976627"/>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48" name="矩形 247"/>
            <p:cNvSpPr/>
            <p:nvPr/>
          </p:nvSpPr>
          <p:spPr>
            <a:xfrm>
              <a:off x="5074377" y="2211643"/>
              <a:ext cx="1426624" cy="576084"/>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defRPr/>
              </a:pPr>
              <a:endParaRPr lang="zh-CN" altLang="en-US">
                <a:solidFill>
                  <a:srgbClr val="000000"/>
                </a:solidFill>
                <a:latin typeface="Arial"/>
              </a:endParaRPr>
            </a:p>
          </p:txBody>
        </p:sp>
        <p:sp>
          <p:nvSpPr>
            <p:cNvPr id="249" name="五角星 248"/>
            <p:cNvSpPr/>
            <p:nvPr/>
          </p:nvSpPr>
          <p:spPr>
            <a:xfrm>
              <a:off x="5677541" y="2867800"/>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sp>
          <p:nvSpPr>
            <p:cNvPr id="250" name="矩形 249"/>
            <p:cNvSpPr/>
            <p:nvPr/>
          </p:nvSpPr>
          <p:spPr>
            <a:xfrm>
              <a:off x="9711282" y="2986519"/>
              <a:ext cx="626518" cy="1887696"/>
            </a:xfrm>
            <a:prstGeom prst="rect">
              <a:avLst/>
            </a:prstGeom>
            <a:ln>
              <a:solidFill>
                <a:schemeClr val="accent5"/>
              </a:solidFill>
            </a:ln>
          </p:spPr>
          <p:style>
            <a:lnRef idx="2">
              <a:schemeClr val="accent1"/>
            </a:lnRef>
            <a:fillRef idx="1">
              <a:schemeClr val="lt1"/>
            </a:fillRef>
            <a:effectRef idx="0">
              <a:schemeClr val="accent1"/>
            </a:effectRef>
            <a:fontRef idx="minor">
              <a:schemeClr val="dk1"/>
            </a:fontRef>
          </p:style>
          <p:txBody>
            <a:bodyPr vert="horz" wrap="square">
              <a:spAutoFit/>
            </a:bodyPr>
            <a:lstStyle/>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a:p>
              <a:pPr marL="0" lvl="1">
                <a:lnSpc>
                  <a:spcPts val="1000"/>
                </a:lnSpc>
                <a:defRPr/>
              </a:pPr>
              <a:r>
                <a:rPr lang="en-US" altLang="zh-CN" sz="1100" dirty="0" smtClean="0">
                  <a:solidFill>
                    <a:srgbClr val="000000"/>
                  </a:solidFill>
                  <a:latin typeface="Arial Unicode MS" pitchFamily="34" charset="-122"/>
                  <a:ea typeface="Arial Unicode MS" pitchFamily="34" charset="-122"/>
                  <a:cs typeface="Arial Unicode MS" pitchFamily="34" charset="-122"/>
                </a:rPr>
                <a:t>LTE- </a:t>
              </a:r>
              <a:r>
                <a:rPr lang="en-US" altLang="zh-CN" sz="1100" dirty="0">
                  <a:solidFill>
                    <a:srgbClr val="000000"/>
                  </a:solidFill>
                  <a:latin typeface="Arial Unicode MS" pitchFamily="34" charset="-122"/>
                  <a:ea typeface="Arial Unicode MS" pitchFamily="34" charset="-122"/>
                  <a:cs typeface="Arial Unicode MS" pitchFamily="34" charset="-122"/>
                </a:rPr>
                <a:t>based- V2X</a:t>
              </a:r>
            </a:p>
            <a:p>
              <a:pPr marL="0" lvl="1">
                <a:lnSpc>
                  <a:spcPts val="1000"/>
                </a:lnSpc>
                <a:defRPr/>
              </a:pPr>
              <a:r>
                <a:rPr lang="en-US" altLang="zh-CN" sz="1100" dirty="0">
                  <a:solidFill>
                    <a:srgbClr val="000000"/>
                  </a:solidFill>
                  <a:latin typeface="Arial Unicode MS" pitchFamily="34" charset="-122"/>
                  <a:ea typeface="Arial Unicode MS" pitchFamily="34" charset="-122"/>
                  <a:cs typeface="Arial Unicode MS" pitchFamily="34" charset="-122"/>
                </a:rPr>
                <a:t>White </a:t>
              </a:r>
            </a:p>
            <a:p>
              <a:pPr marL="0" lvl="1">
                <a:lnSpc>
                  <a:spcPts val="1000"/>
                </a:lnSpc>
                <a:defRPr/>
              </a:pPr>
              <a:r>
                <a:rPr lang="en-US" altLang="zh-CN" sz="1100" dirty="0">
                  <a:solidFill>
                    <a:srgbClr val="000000"/>
                  </a:solidFill>
                  <a:latin typeface="Arial Unicode MS" pitchFamily="34" charset="-122"/>
                  <a:ea typeface="Arial Unicode MS" pitchFamily="34" charset="-122"/>
                  <a:cs typeface="Arial Unicode MS" pitchFamily="34" charset="-122"/>
                </a:rPr>
                <a:t>Paper</a:t>
              </a:r>
            </a:p>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a:p>
              <a:pPr marL="0" lvl="1">
                <a:lnSpc>
                  <a:spcPts val="1000"/>
                </a:lnSpc>
                <a:defRPr/>
              </a:pPr>
              <a:endParaRPr lang="en-US" altLang="zh-CN" sz="1100" dirty="0">
                <a:solidFill>
                  <a:srgbClr val="000000"/>
                </a:solidFill>
                <a:latin typeface="Arial Unicode MS" pitchFamily="34" charset="-122"/>
                <a:ea typeface="Arial Unicode MS" pitchFamily="34" charset="-122"/>
                <a:cs typeface="Arial Unicode MS" pitchFamily="34" charset="-122"/>
              </a:endParaRPr>
            </a:p>
          </p:txBody>
        </p:sp>
        <p:sp>
          <p:nvSpPr>
            <p:cNvPr id="251" name="五角星 250"/>
            <p:cNvSpPr/>
            <p:nvPr/>
          </p:nvSpPr>
          <p:spPr>
            <a:xfrm>
              <a:off x="9958990" y="2656054"/>
              <a:ext cx="175246" cy="2001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Arial"/>
              </a:endParaRPr>
            </a:p>
          </p:txBody>
        </p:sp>
      </p:grpSp>
    </p:spTree>
    <p:extLst>
      <p:ext uri="{BB962C8B-B14F-4D97-AF65-F5344CB8AC3E}">
        <p14:creationId xmlns:p14="http://schemas.microsoft.com/office/powerpoint/2010/main" val="42844781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heme/theme1.xml><?xml version="1.0" encoding="utf-8"?>
<a:theme xmlns:a="http://schemas.openxmlformats.org/drawingml/2006/main" name="NGMN Presentation Template NEW">
  <a:themeElements>
    <a:clrScheme name="NGMN">
      <a:dk1>
        <a:srgbClr val="000000"/>
      </a:dk1>
      <a:lt1>
        <a:srgbClr val="FFFFFF"/>
      </a:lt1>
      <a:dk2>
        <a:srgbClr val="002060"/>
      </a:dk2>
      <a:lt2>
        <a:srgbClr val="DEE3D0"/>
      </a:lt2>
      <a:accent1>
        <a:srgbClr val="468329"/>
      </a:accent1>
      <a:accent2>
        <a:srgbClr val="B51621"/>
      </a:accent2>
      <a:accent3>
        <a:srgbClr val="868889"/>
      </a:accent3>
      <a:accent4>
        <a:srgbClr val="40A5C5"/>
      </a:accent4>
      <a:accent5>
        <a:srgbClr val="006C98"/>
      </a:accent5>
      <a:accent6>
        <a:srgbClr val="C34E3A"/>
      </a:accent6>
      <a:hlink>
        <a:srgbClr val="0070C0"/>
      </a:hlink>
      <a:folHlink>
        <a:srgbClr val="C6C7C9"/>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758</Words>
  <Application>Microsoft Office PowerPoint</Application>
  <PresentationFormat>Bildschirmpräsentation (4:3)</PresentationFormat>
  <Paragraphs>97</Paragraphs>
  <Slides>6</Slides>
  <Notes>2</Notes>
  <HiddenSlides>0</HiddenSlides>
  <MMClips>0</MMClips>
  <ScaleCrop>false</ScaleCrop>
  <HeadingPairs>
    <vt:vector size="4" baseType="variant">
      <vt:variant>
        <vt:lpstr>Design</vt:lpstr>
      </vt:variant>
      <vt:variant>
        <vt:i4>1</vt:i4>
      </vt:variant>
      <vt:variant>
        <vt:lpstr>Folientitel</vt:lpstr>
      </vt:variant>
      <vt:variant>
        <vt:i4>6</vt:i4>
      </vt:variant>
    </vt:vector>
  </HeadingPairs>
  <TitlesOfParts>
    <vt:vector size="7" baseType="lpstr">
      <vt:lpstr>NGMN Presentation Template NEW</vt:lpstr>
      <vt:lpstr>Overview NGMN V2X Task-Force for 3GPP  </vt:lpstr>
      <vt:lpstr>Background of NGMN V2X Task Force</vt:lpstr>
      <vt:lpstr>Objectives and Scope</vt:lpstr>
      <vt:lpstr>Structure of V2X Task Force</vt:lpstr>
      <vt:lpstr>Members of the V2X Task Force</vt:lpstr>
      <vt:lpstr>Deliverables and Timeline</vt:lpstr>
    </vt:vector>
  </TitlesOfParts>
  <Company>ngmn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PDeibert</dc:creator>
  <cp:lastModifiedBy>Klaus Moschner</cp:lastModifiedBy>
  <cp:revision>2114</cp:revision>
  <cp:lastPrinted>2016-07-20T10:21:53Z</cp:lastPrinted>
  <dcterms:created xsi:type="dcterms:W3CDTF">2009-01-08T14:42:38Z</dcterms:created>
  <dcterms:modified xsi:type="dcterms:W3CDTF">2017-02-22T15:42:30Z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1484784198</vt:lpwstr>
  </property>
</Properties>
</file>