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6"/>
    <p:restoredTop sz="94611"/>
  </p:normalViewPr>
  <p:slideViewPr>
    <p:cSldViewPr snapToGrid="0" snapToObjects="1">
      <p:cViewPr>
        <p:scale>
          <a:sx n="70" d="100"/>
          <a:sy n="70" d="100"/>
        </p:scale>
        <p:origin x="-74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56066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51537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9766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013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03948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756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51491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70045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36719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0575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46067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E9B9-3E1C-4144-8789-5A258EECCCD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52D3B-B1BA-2C4C-81BF-9E18767670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57154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71356" y="289932"/>
            <a:ext cx="1181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SP-160739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7561" y="256478"/>
            <a:ext cx="58739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Title: Work Item Completion Summary Guidance from SA#73</a:t>
            </a:r>
            <a:br>
              <a:rPr lang="en-US" dirty="0" smtClean="0"/>
            </a:br>
            <a:r>
              <a:rPr lang="en-US" dirty="0" smtClean="0"/>
              <a:t>Source: TSG SA Chairman</a:t>
            </a:r>
            <a:br>
              <a:rPr lang="en-US" dirty="0" smtClean="0"/>
            </a:br>
            <a:r>
              <a:rPr lang="en-US" dirty="0" smtClean="0"/>
              <a:t>Document for: Approval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82985" y="1212023"/>
            <a:ext cx="1075888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Following discussion of SP-160533, CP-160523, RP-161766</a:t>
            </a:r>
            <a:endParaRPr lang="en-US" sz="2800" dirty="0" smtClean="0"/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TSGs endorse in principle that summaries are valuable to produce.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TSGs endorse the principle that each TSG will decide what summaries, at what granularity to produce.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Summaries will be submitted to TSGs to be </a:t>
            </a:r>
            <a:r>
              <a:rPr lang="en-US" sz="2000" b="1" dirty="0" smtClean="0"/>
              <a:t>approved</a:t>
            </a:r>
            <a:r>
              <a:rPr lang="en-US" sz="2000" dirty="0" smtClean="0"/>
              <a:t>. Completion of work items will not be dependent on the approval. Time in TSGs will not be taken with discussion of revisions of summaries (this will be worked on off-line, e.g. between TSG meetings.)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Summaries will be gathered starting Release 14.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For SA and CT the granularity will be at the level of </a:t>
            </a:r>
            <a:r>
              <a:rPr lang="en-US" sz="2400" i="1" dirty="0" smtClean="0"/>
              <a:t>feature</a:t>
            </a:r>
            <a:r>
              <a:rPr lang="en-US" sz="2400" dirty="0" smtClean="0"/>
              <a:t> not per work item. The assignment of responsibility to an individual (e.g. a rapporteur) will be made by the TSGs. For RAN see SP-160704.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Summaries will be submitted to TSGs.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Summaries will be produced and collected when WID completion occurs.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Summaries will be in the form of documents to be collected by MCC. The template for these documents and their management is TBD.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TSG SA chairman and WP manager will provide example summaries for TSG #74.</a:t>
            </a:r>
          </a:p>
        </p:txBody>
      </p:sp>
    </p:spTree>
    <p:extLst>
      <p:ext uri="{BB962C8B-B14F-4D97-AF65-F5344CB8AC3E}">
        <p14:creationId xmlns="" xmlns:p14="http://schemas.microsoft.com/office/powerpoint/2010/main" val="115181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205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Guttman</dc:creator>
  <cp:lastModifiedBy>3gppadmin</cp:lastModifiedBy>
  <cp:revision>6</cp:revision>
  <dcterms:created xsi:type="dcterms:W3CDTF">2016-09-23T00:21:01Z</dcterms:created>
  <dcterms:modified xsi:type="dcterms:W3CDTF">2016-09-23T15:53:55Z</dcterms:modified>
</cp:coreProperties>
</file>