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7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32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41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31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7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5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5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34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87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46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FBC97-D761-4BC3-87F5-7BAC1605AB1E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0F0B3-8343-4398-AE61-B11EED3BE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0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SA2 should deliver options </a:t>
            </a:r>
            <a:r>
              <a:rPr lang="en-US" dirty="0" smtClean="0"/>
              <a:t>2, 4, 5 and 7 </a:t>
            </a:r>
            <a:r>
              <a:rPr lang="en-US" dirty="0" smtClean="0"/>
              <a:t>in line with the </a:t>
            </a:r>
            <a:r>
              <a:rPr lang="en-US" dirty="0" err="1" smtClean="0"/>
              <a:t>timeplan</a:t>
            </a:r>
            <a:r>
              <a:rPr lang="en-US" dirty="0" smtClean="0"/>
              <a:t> in 1253*</a:t>
            </a:r>
          </a:p>
          <a:p>
            <a:pPr lvl="1"/>
            <a:r>
              <a:rPr lang="en-US" dirty="0" smtClean="0"/>
              <a:t>By March 17 we should understand if SA2 can deliver option 2,4,5 and 7</a:t>
            </a:r>
          </a:p>
          <a:p>
            <a:pPr lvl="1"/>
            <a:endParaRPr lang="en-US" dirty="0"/>
          </a:p>
          <a:p>
            <a:r>
              <a:rPr lang="en-US" dirty="0" smtClean="0"/>
              <a:t>RAN2/3 should continue to work on option 3 (together with the other options)</a:t>
            </a:r>
          </a:p>
          <a:p>
            <a:pPr lvl="1"/>
            <a:r>
              <a:rPr lang="en-US" dirty="0" smtClean="0"/>
              <a:t>Table in slide 10 of RP-161266 is confirmed (removes options 6 and 8)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R1/R2/R3/R4/S2 to ensure availability of forward compatibility and report to RAN#75</a:t>
            </a:r>
          </a:p>
          <a:p>
            <a:pPr lvl="1"/>
            <a:r>
              <a:rPr lang="en-US" dirty="0" smtClean="0"/>
              <a:t>Forward compatibility between NSA and SA</a:t>
            </a:r>
          </a:p>
          <a:p>
            <a:pPr lvl="1"/>
            <a:r>
              <a:rPr lang="en-US" dirty="0" smtClean="0"/>
              <a:t>Forward compatibility between scenarios</a:t>
            </a:r>
          </a:p>
          <a:p>
            <a:pPr lvl="1"/>
            <a:endParaRPr lang="en-US" dirty="0"/>
          </a:p>
          <a:p>
            <a:r>
              <a:rPr lang="en-US" dirty="0" smtClean="0"/>
              <a:t>In March 17 – once the forward compatibility task is reviewed - we will assess what options will be specified</a:t>
            </a:r>
          </a:p>
          <a:p>
            <a:pPr lvl="1"/>
            <a:r>
              <a:rPr lang="en-US" dirty="0" smtClean="0"/>
              <a:t>Considering device complexity, migration </a:t>
            </a:r>
            <a:r>
              <a:rPr lang="en-US" dirty="0" err="1" smtClean="0"/>
              <a:t>etc</a:t>
            </a:r>
            <a:r>
              <a:rPr lang="en-US" dirty="0" smtClean="0"/>
              <a:t>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8314" y="6311900"/>
            <a:ext cx="3459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r>
              <a:rPr lang="en-US" dirty="0"/>
              <a:t>O</a:t>
            </a:r>
            <a:r>
              <a:rPr lang="en-US" dirty="0" smtClean="0"/>
              <a:t>ptions describe from RP-161266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606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117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Tasks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Tasks</dc:title>
  <dc:creator>Flore, Dino</dc:creator>
  <cp:lastModifiedBy>Flore, Dino</cp:lastModifiedBy>
  <cp:revision>6</cp:revision>
  <dcterms:created xsi:type="dcterms:W3CDTF">2016-06-15T10:11:19Z</dcterms:created>
  <dcterms:modified xsi:type="dcterms:W3CDTF">2016-06-15T10:56:28Z</dcterms:modified>
</cp:coreProperties>
</file>