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34" autoAdjust="0"/>
    <p:restoredTop sz="94718" autoAdjust="0"/>
  </p:normalViewPr>
  <p:slideViewPr>
    <p:cSldViewPr>
      <p:cViewPr>
        <p:scale>
          <a:sx n="90" d="100"/>
          <a:sy n="90" d="100"/>
        </p:scale>
        <p:origin x="-804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CDA844-901B-4403-A661-F47D290E8387}" type="datetimeFigureOut">
              <a:rPr lang="en-US" smtClean="0"/>
              <a:pPr/>
              <a:t>2014-03-07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F4B23-A699-4754-AAA5-5602888612C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CDA844-901B-4403-A661-F47D290E8387}" type="datetimeFigureOut">
              <a:rPr lang="en-US" smtClean="0"/>
              <a:pPr/>
              <a:t>2014-03-07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F4B23-A699-4754-AAA5-5602888612C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CDA844-901B-4403-A661-F47D290E8387}" type="datetimeFigureOut">
              <a:rPr lang="en-US" smtClean="0"/>
              <a:pPr/>
              <a:t>2014-03-07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F4B23-A699-4754-AAA5-5602888612C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CDA844-901B-4403-A661-F47D290E8387}" type="datetimeFigureOut">
              <a:rPr lang="en-US" smtClean="0"/>
              <a:pPr/>
              <a:t>2014-03-07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F4B23-A699-4754-AAA5-5602888612C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CDA844-901B-4403-A661-F47D290E8387}" type="datetimeFigureOut">
              <a:rPr lang="en-US" smtClean="0"/>
              <a:pPr/>
              <a:t>2014-03-07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F4B23-A699-4754-AAA5-5602888612C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CDA844-901B-4403-A661-F47D290E8387}" type="datetimeFigureOut">
              <a:rPr lang="en-US" smtClean="0"/>
              <a:pPr/>
              <a:t>2014-03-07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F4B23-A699-4754-AAA5-5602888612C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CDA844-901B-4403-A661-F47D290E8387}" type="datetimeFigureOut">
              <a:rPr lang="en-US" smtClean="0"/>
              <a:pPr/>
              <a:t>2014-03-07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F4B23-A699-4754-AAA5-5602888612C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CDA844-901B-4403-A661-F47D290E8387}" type="datetimeFigureOut">
              <a:rPr lang="en-US" smtClean="0"/>
              <a:pPr/>
              <a:t>2014-03-07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F4B23-A699-4754-AAA5-5602888612C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CDA844-901B-4403-A661-F47D290E8387}" type="datetimeFigureOut">
              <a:rPr lang="en-US" smtClean="0"/>
              <a:pPr/>
              <a:t>2014-03-07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F4B23-A699-4754-AAA5-5602888612C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CDA844-901B-4403-A661-F47D290E8387}" type="datetimeFigureOut">
              <a:rPr lang="en-US" smtClean="0"/>
              <a:pPr/>
              <a:t>2014-03-07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F4B23-A699-4754-AAA5-5602888612C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CDA844-901B-4403-A661-F47D290E8387}" type="datetimeFigureOut">
              <a:rPr lang="en-US" smtClean="0"/>
              <a:pPr/>
              <a:t>2014-03-07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F4B23-A699-4754-AAA5-5602888612C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9CDA844-901B-4403-A661-F47D290E8387}" type="datetimeFigureOut">
              <a:rPr lang="en-US" smtClean="0"/>
              <a:pPr/>
              <a:t>2014-03-07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2F4B23-A699-4754-AAA5-5602888612C9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4000" smtClean="0"/>
              <a:t>Summary of NFV/SDN discussions</a:t>
            </a:r>
            <a:endParaRPr lang="en-US" sz="400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smtClean="0"/>
              <a:t>Source: TSG-SA Chairman</a:t>
            </a:r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228600" y="914400"/>
            <a:ext cx="85895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smtClean="0"/>
              <a:t>3GPP TSG SA Meeting #63</a:t>
            </a:r>
            <a:r>
              <a:rPr lang="en-GB" b="1" i="1" smtClean="0"/>
              <a:t>						</a:t>
            </a:r>
            <a:r>
              <a:rPr lang="en-GB" b="1" smtClean="0"/>
              <a:t>SP-140147</a:t>
            </a:r>
            <a:endParaRPr lang="en-US" smtClean="0"/>
          </a:p>
          <a:p>
            <a:r>
              <a:rPr lang="en-GB" b="1" smtClean="0"/>
              <a:t>Fukuoka, Japan, 5-7 March 2014</a:t>
            </a:r>
            <a:endParaRPr lang="en-US" smtClean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Co-operation with ETSI NFV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smtClean="0"/>
              <a:t>Clarify that any potential normative changes to 3GPP functional elements would need to be addressed in 3GPP</a:t>
            </a:r>
          </a:p>
          <a:p>
            <a:pPr lvl="1"/>
            <a:endParaRPr lang="en-US" sz="2400" smtClean="0"/>
          </a:p>
          <a:p>
            <a:r>
              <a:rPr lang="en-US" sz="2800" smtClean="0"/>
              <a:t>Indicate the scope and timelines of study work 3GPP plans to undertake</a:t>
            </a:r>
          </a:p>
          <a:p>
            <a:endParaRPr lang="en-US" sz="2400" smtClean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SA5 study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High level scope</a:t>
            </a:r>
          </a:p>
          <a:p>
            <a:pPr lvl="1"/>
            <a:r>
              <a:rPr lang="en-US" smtClean="0"/>
              <a:t>Relationship</a:t>
            </a:r>
            <a:r>
              <a:rPr lang="en-US" smtClean="0"/>
              <a:t> </a:t>
            </a:r>
            <a:r>
              <a:rPr lang="en-US" smtClean="0"/>
              <a:t>of SA5 Management architecture and NFV MANO architecture</a:t>
            </a:r>
          </a:p>
          <a:p>
            <a:pPr lvl="1"/>
            <a:r>
              <a:rPr lang="en-US" smtClean="0"/>
              <a:t>Management of </a:t>
            </a:r>
            <a:r>
              <a:rPr lang="en-US" smtClean="0"/>
              <a:t>3GPP network elements </a:t>
            </a:r>
            <a:r>
              <a:rPr lang="en-US" smtClean="0"/>
              <a:t>when </a:t>
            </a:r>
            <a:r>
              <a:rPr lang="en-US" smtClean="0"/>
              <a:t>implemented as virtualized network functions</a:t>
            </a:r>
            <a:endParaRPr lang="en-US" smtClean="0"/>
          </a:p>
          <a:p>
            <a:r>
              <a:rPr lang="en-US" smtClean="0"/>
              <a:t>Ask SA5 to draft a Study Item and send it for approval to June TSG</a:t>
            </a:r>
          </a:p>
          <a:p>
            <a:pPr lvl="1"/>
            <a:r>
              <a:rPr lang="en-US" smtClean="0"/>
              <a:t>They should start with SA5-contained aspects</a:t>
            </a:r>
          </a:p>
          <a:p>
            <a:pPr>
              <a:buNone/>
            </a:pPr>
            <a:endParaRPr 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SA1/SA2/SA3 study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smtClean="0"/>
              <a:t>SA1/SA2/SA3 study on overall impacts of NFV</a:t>
            </a:r>
          </a:p>
          <a:p>
            <a:pPr lvl="1"/>
            <a:r>
              <a:rPr lang="en-US" smtClean="0">
                <a:sym typeface="Wingdings" pitchFamily="2" charset="2"/>
              </a:rPr>
              <a:t>Postpone decision on the Study Item scope until at least June</a:t>
            </a:r>
          </a:p>
          <a:p>
            <a:pPr lvl="2"/>
            <a:r>
              <a:rPr lang="en-US" smtClean="0">
                <a:sym typeface="Wingdings" pitchFamily="2" charset="2"/>
              </a:rPr>
              <a:t>Encourage offline discussions to converge on scope</a:t>
            </a:r>
          </a:p>
          <a:p>
            <a:pPr lvl="2"/>
            <a:r>
              <a:rPr lang="en-US" smtClean="0">
                <a:sym typeface="Wingdings" pitchFamily="2" charset="2"/>
              </a:rPr>
              <a:t>June SA will </a:t>
            </a:r>
            <a:r>
              <a:rPr lang="en-US" smtClean="0">
                <a:sym typeface="Wingdings" pitchFamily="2" charset="2"/>
              </a:rPr>
              <a:t>re-address </a:t>
            </a:r>
            <a:r>
              <a:rPr lang="en-US" smtClean="0">
                <a:sym typeface="Wingdings" pitchFamily="2" charset="2"/>
              </a:rPr>
              <a:t>the topic and attempt to provide </a:t>
            </a:r>
            <a:r>
              <a:rPr lang="en-US" smtClean="0">
                <a:sym typeface="Wingdings" pitchFamily="2" charset="2"/>
              </a:rPr>
              <a:t>overall </a:t>
            </a:r>
            <a:r>
              <a:rPr lang="en-US" smtClean="0">
                <a:sym typeface="Wingdings" pitchFamily="2" charset="2"/>
              </a:rPr>
              <a:t>guidance on expected scope to involved WGs</a:t>
            </a:r>
          </a:p>
          <a:p>
            <a:pPr lvl="3"/>
            <a:r>
              <a:rPr lang="en-US" smtClean="0">
                <a:sym typeface="Wingdings" pitchFamily="2" charset="2"/>
              </a:rPr>
              <a:t>Once this guidance is available, relevant WG(s) can draft up their Study Item(s) </a:t>
            </a:r>
            <a:endParaRPr lang="en-US" smtClean="0"/>
          </a:p>
          <a:p>
            <a:pPr lvl="2"/>
            <a:endParaRPr 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1EFAB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1223</TotalTime>
  <Words>154</Words>
  <Application>Microsoft Office PowerPoint</Application>
  <PresentationFormat>On-screen Show (4:3)</PresentationFormat>
  <Paragraphs>20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Office Theme</vt:lpstr>
      <vt:lpstr>Summary of NFV/SDN discussions</vt:lpstr>
      <vt:lpstr>Co-operation with ETSI NFV</vt:lpstr>
      <vt:lpstr>SA5 study</vt:lpstr>
      <vt:lpstr>SA1/SA2/SA3 study</vt:lpstr>
    </vt:vector>
  </TitlesOfParts>
  <Company>Nokia Siemens Networks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Summary of NFV/SDN discussions</dc:title>
  <dc:creator>bertenyi</dc:creator>
  <cp:lastModifiedBy>bertenyi</cp:lastModifiedBy>
  <cp:revision>8</cp:revision>
  <dcterms:created xsi:type="dcterms:W3CDTF">2014-03-05T06:30:25Z</dcterms:created>
  <dcterms:modified xsi:type="dcterms:W3CDTF">2014-03-07T00:12:22Z</dcterms:modified>
</cp:coreProperties>
</file>