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86232" autoAdjust="0"/>
  </p:normalViewPr>
  <p:slideViewPr>
    <p:cSldViewPr>
      <p:cViewPr varScale="1">
        <p:scale>
          <a:sx n="78" d="100"/>
          <a:sy n="78" d="100"/>
        </p:scale>
        <p:origin x="-19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2012-05-24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Handling of PSS/SSS and DM RS in NCT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Intel Corporation, Samsung,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 Communications, ITRI, Broadcom, NEC, </a:t>
            </a:r>
            <a:r>
              <a:rPr lang="en-US" altLang="ko-KR" dirty="0" smtClean="0"/>
              <a:t>ETRI, III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3400"/>
            <a:ext cx="5238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#6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9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Prague, Czech Republic, May 21st – 25th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, 201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R1-123012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Proposals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No new DM RS pattern is introduced in Rel-11 for NCT.</a:t>
            </a:r>
          </a:p>
          <a:p>
            <a:pPr lvl="1"/>
            <a:r>
              <a:rPr lang="en-US" altLang="ko-KR" dirty="0" smtClean="0"/>
              <a:t>Existing DM RS patterns are kept in any type of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For FDD, SSS and PSS are transmitted in OFDM symbol 1 and 2, respectively and are transmitted in the first slot of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 0 and 5 with normal and extended CP.</a:t>
            </a:r>
          </a:p>
          <a:p>
            <a:r>
              <a:rPr lang="en-US" altLang="ko-KR" dirty="0" smtClean="0"/>
              <a:t>For TDD,</a:t>
            </a:r>
          </a:p>
          <a:p>
            <a:pPr lvl="1"/>
            <a:r>
              <a:rPr lang="en-US" altLang="ko-KR" dirty="0" smtClean="0"/>
              <a:t>The OFDM symbol spacing and ordering between SSS and PSS are same as Rel-8.</a:t>
            </a:r>
          </a:p>
          <a:p>
            <a:pPr lvl="2"/>
            <a:r>
              <a:rPr lang="en-US" altLang="ko-KR" dirty="0" smtClean="0"/>
              <a:t>SSS precedes PSS.</a:t>
            </a:r>
          </a:p>
          <a:p>
            <a:pPr lvl="2"/>
            <a:r>
              <a:rPr lang="en-US" altLang="ko-KR" dirty="0" smtClean="0"/>
              <a:t>There are two OFDM symbols between SSS and PSS.</a:t>
            </a:r>
          </a:p>
          <a:p>
            <a:pPr lvl="1"/>
            <a:r>
              <a:rPr lang="en-US" altLang="ko-KR" dirty="0" smtClean="0"/>
              <a:t>On time location of SSS and PSS,</a:t>
            </a:r>
          </a:p>
          <a:p>
            <a:pPr lvl="2"/>
            <a:r>
              <a:rPr lang="en-US" altLang="ko-KR" dirty="0" smtClean="0"/>
              <a:t>The exact time location will be decided in RAN1#70.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157</Words>
  <Application>Microsoft Office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Handling of PSS/SSS and DM RS in NCT</vt:lpstr>
      <vt:lpstr> 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seunghee</cp:lastModifiedBy>
  <cp:revision>27</cp:revision>
  <dcterms:created xsi:type="dcterms:W3CDTF">2006-08-16T00:00:00Z</dcterms:created>
  <dcterms:modified xsi:type="dcterms:W3CDTF">2012-05-24T14:26:35Z</dcterms:modified>
</cp:coreProperties>
</file>