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7" r:id="rId1"/>
    <p:sldMasterId id="2147484084" r:id="rId2"/>
  </p:sldMasterIdLst>
  <p:notesMasterIdLst>
    <p:notesMasterId r:id="rId18"/>
  </p:notesMasterIdLst>
  <p:handoutMasterIdLst>
    <p:handoutMasterId r:id="rId19"/>
  </p:handoutMasterIdLst>
  <p:sldIdLst>
    <p:sldId id="356" r:id="rId3"/>
    <p:sldId id="435" r:id="rId4"/>
    <p:sldId id="442" r:id="rId5"/>
    <p:sldId id="443" r:id="rId6"/>
    <p:sldId id="426" r:id="rId7"/>
    <p:sldId id="436" r:id="rId8"/>
    <p:sldId id="427" r:id="rId9"/>
    <p:sldId id="432" r:id="rId10"/>
    <p:sldId id="433" r:id="rId11"/>
    <p:sldId id="439" r:id="rId12"/>
    <p:sldId id="428" r:id="rId13"/>
    <p:sldId id="434" r:id="rId14"/>
    <p:sldId id="440" r:id="rId15"/>
    <p:sldId id="431" r:id="rId16"/>
    <p:sldId id="441" r:id="rId17"/>
  </p:sldIdLst>
  <p:sldSz cx="12179300" cy="6858000"/>
  <p:notesSz cx="6858000" cy="9296400"/>
  <p:custDataLst>
    <p:tags r:id="rId20"/>
  </p:custDataLst>
  <p:defaultTextStyle>
    <a:defPPr>
      <a:defRPr lang="en-US"/>
    </a:defPPr>
    <a:lvl1pPr marL="0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8791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756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6345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5126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391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2689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1478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0262" algn="l" defTabSz="121756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7">
          <p15:clr>
            <a:srgbClr val="A4A3A4"/>
          </p15:clr>
        </p15:guide>
        <p15:guide id="2" orient="horz" pos="1299">
          <p15:clr>
            <a:srgbClr val="A4A3A4"/>
          </p15:clr>
        </p15:guide>
        <p15:guide id="3" orient="horz" pos="3987">
          <p15:clr>
            <a:srgbClr val="A4A3A4"/>
          </p15:clr>
        </p15:guide>
        <p15:guide id="4" orient="horz" pos="1095">
          <p15:clr>
            <a:srgbClr val="A4A3A4"/>
          </p15:clr>
        </p15:guide>
        <p15:guide id="5" orient="horz" pos="4164">
          <p15:clr>
            <a:srgbClr val="A4A3A4"/>
          </p15:clr>
        </p15:guide>
        <p15:guide id="6" orient="horz" pos="3747">
          <p15:clr>
            <a:srgbClr val="A4A3A4"/>
          </p15:clr>
        </p15:guide>
        <p15:guide id="7" pos="3911">
          <p15:clr>
            <a:srgbClr val="A4A3A4"/>
          </p15:clr>
        </p15:guide>
        <p15:guide id="8" pos="7484">
          <p15:clr>
            <a:srgbClr val="A4A3A4"/>
          </p15:clr>
        </p15:guide>
        <p15:guide id="9" pos="3757">
          <p15:clr>
            <a:srgbClr val="A4A3A4"/>
          </p15:clr>
        </p15:guide>
        <p15:guide id="10" pos="378">
          <p15:clr>
            <a:srgbClr val="A4A3A4"/>
          </p15:clr>
        </p15:guide>
        <p15:guide id="11" pos="7435">
          <p15:clr>
            <a:srgbClr val="A4A3A4"/>
          </p15:clr>
        </p15:guide>
        <p15:guide id="12" pos="188">
          <p15:clr>
            <a:srgbClr val="A4A3A4"/>
          </p15:clr>
        </p15:guide>
        <p15:guide id="13" pos="228">
          <p15:clr>
            <a:srgbClr val="A4A3A4"/>
          </p15:clr>
        </p15:guide>
        <p15:guide id="14" pos="72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olter, David" initials="DW" lastIdx="11" clrIdx="0"/>
  <p:cmAuthor id="1" name="Ghosh, Arunabha" initials="GA" lastIdx="4" clrIdx="1"/>
  <p:cmAuthor id="2" name="SPATAFORA, VINCE A" initials="SVA" lastIdx="1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CC"/>
    <a:srgbClr val="9933FF"/>
    <a:srgbClr val="0000FF"/>
    <a:srgbClr val="8B00CC"/>
    <a:srgbClr val="AC0056"/>
    <a:srgbClr val="FF8FC7"/>
    <a:srgbClr val="FF3399"/>
    <a:srgbClr val="FFABAB"/>
    <a:srgbClr val="FFCC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71" autoAdjust="0"/>
    <p:restoredTop sz="92007" autoAdjust="0"/>
  </p:normalViewPr>
  <p:slideViewPr>
    <p:cSldViewPr snapToGrid="0" showGuides="1">
      <p:cViewPr varScale="1">
        <p:scale>
          <a:sx n="70" d="100"/>
          <a:sy n="70" d="100"/>
        </p:scale>
        <p:origin x="834" y="66"/>
      </p:cViewPr>
      <p:guideLst>
        <p:guide orient="horz" pos="327"/>
        <p:guide orient="horz" pos="1299"/>
        <p:guide orient="horz" pos="3987"/>
        <p:guide orient="horz" pos="1095"/>
        <p:guide orient="horz" pos="4164"/>
        <p:guide orient="horz" pos="3747"/>
        <p:guide pos="3911"/>
        <p:guide pos="7484"/>
        <p:guide pos="3757"/>
        <p:guide pos="378"/>
        <p:guide pos="7435"/>
        <p:guide pos="188"/>
        <p:guide pos="228"/>
        <p:guide pos="72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-3558" y="-11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B149C-3030-2741-8F86-D623306CBA36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CEB04-5E80-344B-BDE6-483DBE2C33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70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C3B58700-9FA2-48CE-AC88-D71D45EB490A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3375" y="698500"/>
            <a:ext cx="61912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2309" tIns="46154" rIns="92309" bIns="461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FE9BC4E5-2BC1-4F43-85DD-A1B8F74CB7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004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791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56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345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5126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391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2689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478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262" algn="l" defTabSz="12175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415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4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377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0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BC4E5-2BC1-4F43-85DD-A1B8F74CB7E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22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 (Glob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23516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37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873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7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751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021"/>
            <a:ext cx="7690695" cy="2435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3250" y="1421953"/>
            <a:ext cx="6717198" cy="1372460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484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>
          <a:xfrm>
            <a:off x="301752" y="300919"/>
            <a:ext cx="11591798" cy="6309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5747" y="610901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32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3250" y="1426464"/>
            <a:ext cx="6717198" cy="1389435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5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3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6173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1752" y="300918"/>
            <a:ext cx="11591798" cy="6309432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8549886" cy="44135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603250" y="1426464"/>
            <a:ext cx="6717198" cy="1401193"/>
          </a:xfrm>
        </p:spPr>
        <p:txBody>
          <a:bodyPr>
            <a:normAutofit/>
          </a:bodyPr>
          <a:lstStyle>
            <a:lvl1pPr>
              <a:lnSpc>
                <a:spcPct val="91000"/>
              </a:lnSpc>
              <a:defRPr sz="2900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 userDrawn="1">
            <p:ph type="sldNum" sz="quarter" idx="11"/>
          </p:nvPr>
        </p:nvSpPr>
        <p:spPr>
          <a:xfrm>
            <a:off x="473366" y="6109178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3357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411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810297"/>
            <a:ext cx="10972800" cy="41364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9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304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over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49" y="1736725"/>
            <a:ext cx="11441113" cy="4210050"/>
          </a:xfrm>
          <a:prstGeom prst="roundRect">
            <a:avLst>
              <a:gd name="adj" fmla="val 2400"/>
            </a:avLst>
          </a:prstGeom>
          <a:solidFill>
            <a:srgbClr val="ECECEE"/>
          </a:solidFill>
        </p:spPr>
        <p:txBody>
          <a:bodyPr lIns="192024" tIns="45720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0" y="519113"/>
            <a:ext cx="10972800" cy="9153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490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504" y="1809879"/>
            <a:ext cx="5360988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6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08713" y="1809879"/>
            <a:ext cx="5367337" cy="413689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3504" y="519113"/>
            <a:ext cx="1097597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4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008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2"/>
          </p:nvPr>
        </p:nvSpPr>
        <p:spPr>
          <a:xfrm>
            <a:off x="6214034" y="1736725"/>
            <a:ext cx="5362015" cy="4210048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9202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3504" y="1806210"/>
            <a:ext cx="5360733" cy="414056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515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600074" y="1736725"/>
            <a:ext cx="5364164" cy="4210050"/>
          </a:xfrm>
          <a:prstGeom prst="roundRect">
            <a:avLst>
              <a:gd name="adj" fmla="val 3948"/>
            </a:avLst>
          </a:prstGeom>
          <a:solidFill>
            <a:srgbClr val="ECECEE"/>
          </a:solidFill>
        </p:spPr>
        <p:txBody>
          <a:bodyPr lIns="192024" tIns="36576" rIns="192024" bIns="18288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2"/>
          </p:nvPr>
        </p:nvSpPr>
        <p:spPr>
          <a:xfrm>
            <a:off x="6208714" y="1817591"/>
            <a:ext cx="5367336" cy="41291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956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298450" y="1736724"/>
            <a:ext cx="11582400" cy="4873625"/>
          </a:xfrm>
          <a:prstGeom prst="roundRect">
            <a:avLst>
              <a:gd name="adj" fmla="val 2516"/>
            </a:avLst>
          </a:prstGeom>
          <a:solidFill>
            <a:srgbClr val="ECECEE"/>
          </a:solidFill>
          <a:ln>
            <a:noFill/>
          </a:ln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 smtClean="0"/>
              <a:t>Click icon to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3250" y="524331"/>
            <a:ext cx="10972800" cy="9068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509" y="6108899"/>
            <a:ext cx="369909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8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679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(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2862072"/>
            <a:ext cx="10972800" cy="685800"/>
          </a:xfrm>
        </p:spPr>
        <p:txBody>
          <a:bodyPr anchor="b" anchorCtr="0">
            <a:normAutofit/>
          </a:bodyPr>
          <a:lstStyle>
            <a:lvl1pPr>
              <a:lnSpc>
                <a:spcPct val="110000"/>
              </a:lnSpc>
              <a:spcAft>
                <a:spcPts val="800"/>
              </a:spcAft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3504" y="3523250"/>
            <a:ext cx="10972800" cy="1879919"/>
          </a:xfrm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1">
                    <a:tint val="75000"/>
                  </a:schemeClr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7672629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7" name="Picture 6" descr="InternationalLogoWid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3075" y="340448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710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32504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26442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504335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359093" y="1996409"/>
            <a:ext cx="3203409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26442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504335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59093" y="2935818"/>
            <a:ext cx="3203409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1636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 userDrawn="1"/>
        </p:nvSpPr>
        <p:spPr>
          <a:xfrm>
            <a:off x="8099743" y="1736724"/>
            <a:ext cx="3703320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361950" y="1736725"/>
            <a:ext cx="3706636" cy="4198937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>
            <a:off x="4240133" y="1736725"/>
            <a:ext cx="3703320" cy="4198936"/>
          </a:xfrm>
          <a:prstGeom prst="roundRect">
            <a:avLst>
              <a:gd name="adj" fmla="val 3288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0179" y="6110177"/>
            <a:ext cx="374904" cy="365125"/>
          </a:xfrm>
        </p:spPr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864562" y="1996409"/>
            <a:ext cx="2741182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71694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136" y="1996409"/>
            <a:ext cx="2743200" cy="879475"/>
          </a:xfrm>
        </p:spPr>
        <p:txBody>
          <a:bodyPr>
            <a:normAutofit/>
          </a:bodyPr>
          <a:lstStyle>
            <a:lvl1pPr algn="l">
              <a:lnSpc>
                <a:spcPct val="85000"/>
              </a:lnSpc>
              <a:spcAft>
                <a:spcPts val="0"/>
              </a:spcAft>
              <a:defRPr sz="2800" b="0" i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Edit text style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64562" y="2935818"/>
            <a:ext cx="2741182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471694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572136" y="2935818"/>
            <a:ext cx="2743200" cy="2728383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text style</a:t>
            </a:r>
          </a:p>
        </p:txBody>
      </p:sp>
      <p:pic>
        <p:nvPicPr>
          <p:cNvPr id="17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44" y="3210139"/>
            <a:ext cx="1198750" cy="1200000"/>
          </a:xfrm>
          <a:prstGeom prst="rect">
            <a:avLst/>
          </a:prstGeom>
        </p:spPr>
      </p:pic>
      <p:pic>
        <p:nvPicPr>
          <p:cNvPr id="19" name="Picture 18" descr="ATT_PPT_template_2013-33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971" y="3210139"/>
            <a:ext cx="1198750" cy="1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9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 Exhib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452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pic>
        <p:nvPicPr>
          <p:cNvPr id="16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03504" y="1813153"/>
            <a:ext cx="10972800" cy="365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Content Placeholder 11"/>
          <p:cNvSpPr>
            <a:spLocks noGrp="1"/>
          </p:cNvSpPr>
          <p:nvPr>
            <p:ph sz="quarter" idx="14"/>
          </p:nvPr>
        </p:nvSpPr>
        <p:spPr>
          <a:xfrm>
            <a:off x="4352417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0" name="Content Placeholder 11"/>
          <p:cNvSpPr>
            <a:spLocks noGrp="1"/>
          </p:cNvSpPr>
          <p:nvPr>
            <p:ph sz="quarter" idx="15"/>
          </p:nvPr>
        </p:nvSpPr>
        <p:spPr>
          <a:xfrm>
            <a:off x="8101330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Content Placeholder 11"/>
          <p:cNvSpPr>
            <a:spLocks noGrp="1"/>
          </p:cNvSpPr>
          <p:nvPr>
            <p:ph sz="quarter" idx="12"/>
          </p:nvPr>
        </p:nvSpPr>
        <p:spPr>
          <a:xfrm>
            <a:off x="603504" y="2270891"/>
            <a:ext cx="3474720" cy="3675888"/>
          </a:xfrm>
          <a:prstGeom prst="roundRect">
            <a:avLst>
              <a:gd name="adj" fmla="val 4677"/>
            </a:avLst>
          </a:prstGeom>
          <a:solidFill>
            <a:srgbClr val="ECECEE"/>
          </a:solidFill>
        </p:spPr>
        <p:txBody>
          <a:bodyPr lIns="91440" tIns="512064" rIns="9144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bg2"/>
                </a:solidFill>
              </a:defRPr>
            </a:lvl1pPr>
            <a:lvl2pPr marL="168275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400">
                <a:solidFill>
                  <a:schemeClr val="bg2"/>
                </a:solidFill>
              </a:defRPr>
            </a:lvl2pPr>
            <a:lvl3pPr marL="342900" indent="-1682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BentonSansF Book" pitchFamily="50" charset="0"/>
              <a:buChar char="–"/>
              <a:defRPr sz="1400">
                <a:solidFill>
                  <a:schemeClr val="bg2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9"/>
          </p:nvPr>
        </p:nvSpPr>
        <p:spPr>
          <a:xfrm>
            <a:off x="603504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16"/>
          <p:cNvSpPr>
            <a:spLocks noGrp="1"/>
          </p:cNvSpPr>
          <p:nvPr>
            <p:ph type="body" sz="quarter" idx="20"/>
          </p:nvPr>
        </p:nvSpPr>
        <p:spPr>
          <a:xfrm>
            <a:off x="4352155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5"/>
              </a:gs>
              <a:gs pos="100000">
                <a:schemeClr val="accent6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8100807" y="2262654"/>
            <a:ext cx="3474720" cy="457200"/>
          </a:xfrm>
          <a:prstGeom prst="roundRect">
            <a:avLst>
              <a:gd name="adj" fmla="val 26487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4"/>
              </a:gs>
            </a:gsLst>
            <a:lin ang="16200000" scaled="0"/>
            <a:tileRect/>
          </a:gradFill>
        </p:spPr>
        <p:txBody>
          <a:bodyPr anchor="ctr" anchorCtr="0">
            <a:normAutofit/>
          </a:bodyPr>
          <a:lstStyle>
            <a:lvl1pPr algn="ctr">
              <a:spcAft>
                <a:spcPts val="0"/>
              </a:spcAft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3010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501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24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/>
          <p:cNvSpPr>
            <a:spLocks noGrp="1"/>
          </p:cNvSpPr>
          <p:nvPr>
            <p:ph type="title"/>
          </p:nvPr>
        </p:nvSpPr>
        <p:spPr>
          <a:xfrm>
            <a:off x="534959" y="381000"/>
            <a:ext cx="9411469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>
          <a:xfrm>
            <a:off x="535662" y="6333413"/>
            <a:ext cx="513112" cy="152400"/>
          </a:xfrm>
          <a:prstGeom prst="rect">
            <a:avLst/>
          </a:prstGeom>
        </p:spPr>
        <p:txBody>
          <a:bodyPr/>
          <a:lstStyle/>
          <a:p>
            <a:fld id="{1DEFE11F-158B-594E-8BEE-CC26B87FEB38}" type="slidenum">
              <a:rPr lang="en-US" smtClean="0">
                <a:solidFill>
                  <a:srgbClr val="808080"/>
                </a:solidFill>
              </a:rPr>
              <a:pPr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  <p:pic>
        <p:nvPicPr>
          <p:cNvPr id="6" name="Picture 5" descr="expressive 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61164" y="1"/>
            <a:ext cx="2029644" cy="333636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3044825" y="6581002"/>
            <a:ext cx="608965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sz="6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AT&amp;T Proprietary (Internal Use Only)</a:t>
            </a: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6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Not for use or disclosure outside the AT&amp;T companies except under written agreement</a:t>
            </a:r>
            <a:endParaRPr lang="en-US" sz="6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600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ne column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41" y="378510"/>
            <a:ext cx="11131230" cy="94265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2600" b="0">
                <a:solidFill>
                  <a:srgbClr val="FF72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140" y="1458043"/>
            <a:ext cx="11131232" cy="4054475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rgbClr val="484848"/>
                </a:solidFill>
              </a:defRPr>
            </a:lvl1pPr>
            <a:lvl2pPr marL="234950" indent="-177800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2pPr>
            <a:lvl3pPr marL="468313" indent="-171450">
              <a:buClr>
                <a:srgbClr val="484848"/>
              </a:buClr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3pPr>
            <a:lvl4pPr marL="649288" indent="-153988">
              <a:buClr>
                <a:srgbClr val="484848"/>
              </a:buClr>
              <a:buFont typeface="Lucida Grande"/>
              <a:buChar char="•"/>
              <a:defRPr>
                <a:solidFill>
                  <a:srgbClr val="484848"/>
                </a:solidFill>
              </a:defRPr>
            </a:lvl4pPr>
            <a:lvl5pPr marL="838200" indent="-153988">
              <a:buFont typeface="Verdana" pitchFamily="34" charset="0"/>
              <a:buChar char="–"/>
              <a:defRPr>
                <a:solidFill>
                  <a:srgbClr val="484848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>
              <a:defRPr/>
            </a:pPr>
            <a:fld id="{1DEFE11F-158B-594E-8BEE-CC26B87FEB38}" type="slidenum">
              <a:rPr lang="en-US" kern="0" smtClean="0">
                <a:solidFill>
                  <a:srgbClr val="808080"/>
                </a:solidFill>
              </a:rPr>
              <a:pPr defTabSz="914400">
                <a:defRPr/>
              </a:pPr>
              <a:t>‹#›</a:t>
            </a:fld>
            <a:endParaRPr lang="en-US" kern="0" dirty="0">
              <a:solidFill>
                <a:srgbClr val="808080"/>
              </a:solidFill>
            </a:endParaRPr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1098814" y="6449357"/>
            <a:ext cx="9761062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rgbClr val="484848"/>
                </a:solidFill>
              </a:defRPr>
            </a:lvl1pPr>
          </a:lstStyle>
          <a:p>
            <a:pPr>
              <a:defRPr/>
            </a:pPr>
            <a:r>
              <a:rPr lang="en-US" smtClean="0">
                <a:latin typeface="Verdana" pitchFamily="34" charset="0"/>
              </a:rPr>
              <a:t>RPa160031     © 2015  All rights reserved. AT&amp;T and the AT&amp;T logo are trademarks of AT&amp;T Intellectual Property.</a:t>
            </a:r>
            <a:endParaRPr lang="en-US" dirty="0" smtClean="0"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9080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onservative-Glob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6" title="Footer"/>
          <p:cNvSpPr>
            <a:spLocks noGrp="1"/>
          </p:cNvSpPr>
          <p:nvPr>
            <p:ph type="ftr" sz="quarter" idx="10"/>
          </p:nvPr>
        </p:nvSpPr>
        <p:spPr>
          <a:xfrm>
            <a:off x="731604" y="6362934"/>
            <a:ext cx="5072296" cy="303212"/>
          </a:xfrm>
          <a:prstGeom prst="rect">
            <a:avLst/>
          </a:prstGeom>
        </p:spPr>
        <p:txBody>
          <a:bodyPr/>
          <a:lstStyle>
            <a:lvl1pPr>
              <a:defRPr lang="en-US" sz="600" smtClean="0"/>
            </a:lvl1pPr>
          </a:lstStyle>
          <a:p>
            <a:r>
              <a:rPr lang="en-US" smtClean="0">
                <a:solidFill>
                  <a:srgbClr val="666666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666666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731604" y="2677174"/>
            <a:ext cx="10716092" cy="868579"/>
          </a:xfrm>
          <a:noFill/>
        </p:spPr>
        <p:txBody>
          <a:bodyPr anchor="b">
            <a:noAutofit/>
          </a:bodyPr>
          <a:lstStyle>
            <a:lvl1pPr>
              <a:lnSpc>
                <a:spcPct val="100000"/>
              </a:lnSpc>
              <a:spcAft>
                <a:spcPts val="800"/>
              </a:spcAft>
              <a:defRPr sz="28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731604" y="3545752"/>
            <a:ext cx="10716092" cy="1879918"/>
          </a:xfrm>
          <a:noFill/>
        </p:spPr>
        <p:txBody>
          <a:bodyPr>
            <a:noAutofit/>
          </a:bodyPr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0" name="Picture 9" descr="att_globe_rgb_grd_pos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123" y="594152"/>
            <a:ext cx="517097" cy="51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15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"/>
            <a:ext cx="12179297" cy="6857712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72737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30550" y="1163013"/>
            <a:ext cx="7535686" cy="984442"/>
          </a:xfrm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300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31605" y="2165397"/>
            <a:ext cx="6305871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490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45"/>
            <a:ext cx="12179297" cy="6857712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72737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30550" y="1163013"/>
            <a:ext cx="7535686" cy="984442"/>
          </a:xfrm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3000">
                <a:solidFill>
                  <a:srgbClr val="81017E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31605" y="2166744"/>
            <a:ext cx="6305871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att_hz_rgb_grd_rev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708" y="6062537"/>
            <a:ext cx="1081091" cy="62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86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84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882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"/>
            <a:ext cx="12179297" cy="6857712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72737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30550" y="1163013"/>
            <a:ext cx="8221028" cy="984442"/>
          </a:xfrm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30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31605" y="2166005"/>
            <a:ext cx="6305871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att_hz_rgb_grd_rev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708" y="6062537"/>
            <a:ext cx="1081091" cy="62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889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3"/>
            <a:ext cx="12179296" cy="6857711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72737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30550" y="1163013"/>
            <a:ext cx="8221028" cy="984442"/>
          </a:xfrm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300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31605" y="2166543"/>
            <a:ext cx="6305871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att_hz_rgb_grd_rev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708" y="6062537"/>
            <a:ext cx="1081091" cy="62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99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Gray Bac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 txBox="1">
            <a:spLocks/>
          </p:cNvSpPr>
          <p:nvPr userDrawn="1"/>
        </p:nvSpPr>
        <p:spPr bwMode="auto">
          <a:xfrm>
            <a:off x="482097" y="1045029"/>
            <a:ext cx="11248349" cy="5094514"/>
          </a:xfrm>
          <a:prstGeom prst="roundRect">
            <a:avLst>
              <a:gd name="adj" fmla="val 253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6" y="6364224"/>
            <a:ext cx="390739" cy="196892"/>
          </a:xfrm>
          <a:prstGeom prst="rect">
            <a:avLst/>
          </a:prstGeom>
        </p:spPr>
        <p:txBody>
          <a:bodyPr/>
          <a:lstStyle>
            <a:lvl1pPr algn="l">
              <a:defRPr sz="11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728663" y="110836"/>
            <a:ext cx="10716092" cy="512619"/>
          </a:xfrm>
          <a:noFill/>
        </p:spPr>
        <p:txBody>
          <a:bodyPr/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endParaRPr lang="en-CA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31611" y="623456"/>
            <a:ext cx="10716092" cy="551608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100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485775" y="1281113"/>
            <a:ext cx="5497902" cy="4665662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0" name="Content Placeholder 5"/>
          <p:cNvSpPr txBox="1">
            <a:spLocks/>
          </p:cNvSpPr>
          <p:nvPr userDrawn="1"/>
        </p:nvSpPr>
        <p:spPr bwMode="auto">
          <a:xfrm>
            <a:off x="6195623" y="1281113"/>
            <a:ext cx="5497902" cy="4665662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6"/>
            <a:ext cx="249506" cy="244475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31604" y="396875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730550" y="1400174"/>
            <a:ext cx="4998588" cy="438105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6448875" y="1400174"/>
            <a:ext cx="4998588" cy="438582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385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s Reduc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482097" y="1281114"/>
            <a:ext cx="5497902" cy="4665662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0" name="Content Placeholder 5"/>
          <p:cNvSpPr txBox="1">
            <a:spLocks/>
          </p:cNvSpPr>
          <p:nvPr userDrawn="1"/>
        </p:nvSpPr>
        <p:spPr bwMode="auto">
          <a:xfrm>
            <a:off x="6201973" y="1281113"/>
            <a:ext cx="5486790" cy="4665662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6"/>
            <a:ext cx="249506" cy="244475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31604" y="396875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730550" y="1401762"/>
            <a:ext cx="4998588" cy="4385821"/>
          </a:xfrm>
        </p:spPr>
        <p:txBody>
          <a:bodyPr/>
          <a:lstStyle>
            <a:lvl1pPr>
              <a:spcAft>
                <a:spcPts val="600"/>
              </a:spcAft>
              <a:defRPr sz="1600" b="1">
                <a:solidFill>
                  <a:schemeClr val="accent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6448875" y="1401762"/>
            <a:ext cx="4998588" cy="4385821"/>
          </a:xfrm>
        </p:spPr>
        <p:txBody>
          <a:bodyPr/>
          <a:lstStyle>
            <a:lvl1pPr>
              <a:spcAft>
                <a:spcPts val="6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600"/>
              </a:spcAft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  <a:p>
            <a:pPr marL="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mtClean="0"/>
              <a:t>Second level</a:t>
            </a:r>
          </a:p>
          <a:p>
            <a:pPr marL="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mtClean="0"/>
              <a:t>Third level</a:t>
            </a:r>
          </a:p>
          <a:p>
            <a:pPr marL="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mtClean="0"/>
              <a:t>Fourth level</a:t>
            </a:r>
          </a:p>
          <a:p>
            <a:pPr marL="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256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Sectio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482600" y="1279525"/>
            <a:ext cx="11201400" cy="1574800"/>
          </a:xfrm>
          <a:prstGeom prst="roundRect">
            <a:avLst>
              <a:gd name="adj" fmla="val 706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8" name="Content Placeholder 5"/>
          <p:cNvSpPr txBox="1">
            <a:spLocks/>
          </p:cNvSpPr>
          <p:nvPr userDrawn="1"/>
        </p:nvSpPr>
        <p:spPr bwMode="auto">
          <a:xfrm>
            <a:off x="482600" y="3055203"/>
            <a:ext cx="11201400" cy="2891572"/>
          </a:xfrm>
          <a:prstGeom prst="roundRect">
            <a:avLst>
              <a:gd name="adj" fmla="val 3592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457200" tIns="137160" rIns="274320" bIns="13716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810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30895" y="1395413"/>
            <a:ext cx="10716568" cy="1405013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accent1"/>
                </a:solidFill>
              </a:defRPr>
            </a:lvl1pPr>
            <a:lvl2pPr>
              <a:defRPr sz="1800" baseline="0"/>
            </a:lvl2pPr>
            <a:lvl3pPr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730893" y="3160480"/>
            <a:ext cx="10716569" cy="27014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457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Gray Bac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2098" y="6347049"/>
            <a:ext cx="249506" cy="244251"/>
          </a:xfrm>
        </p:spPr>
        <p:txBody>
          <a:bodyPr/>
          <a:lstStyle>
            <a:lvl1pPr algn="l">
              <a:defRPr/>
            </a:lvl1pPr>
          </a:lstStyle>
          <a:p>
            <a:fld id="{5BD36294-2849-48A8-8531-5354CF3095D2}" type="slidenum">
              <a:rPr lang="en-US" smtClean="0">
                <a:solidFill>
                  <a:srgbClr val="666666"/>
                </a:solidFill>
              </a:rPr>
              <a:pPr/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hite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2098" y="6347049"/>
            <a:ext cx="249506" cy="244251"/>
          </a:xfrm>
        </p:spPr>
        <p:txBody>
          <a:bodyPr/>
          <a:lstStyle>
            <a:lvl1pPr algn="l">
              <a:defRPr/>
            </a:lvl1pPr>
          </a:lstStyle>
          <a:p>
            <a:fld id="{5BD36294-2849-48A8-8531-5354CF3095D2}" type="slidenum">
              <a:rPr lang="en-US" smtClean="0">
                <a:solidFill>
                  <a:srgbClr val="666666"/>
                </a:solidFill>
              </a:rPr>
              <a:pPr/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861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s Accent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82097" y="1277937"/>
            <a:ext cx="5497902" cy="4668837"/>
            <a:chOff x="482097" y="1277937"/>
            <a:chExt cx="5497902" cy="4668837"/>
          </a:xfrm>
        </p:grpSpPr>
        <p:sp>
          <p:nvSpPr>
            <p:cNvPr id="10" name="Content Placeholder 5"/>
            <p:cNvSpPr txBox="1">
              <a:spLocks/>
            </p:cNvSpPr>
            <p:nvPr userDrawn="1"/>
          </p:nvSpPr>
          <p:spPr bwMode="auto">
            <a:xfrm>
              <a:off x="482097" y="1277937"/>
              <a:ext cx="5497902" cy="4668837"/>
            </a:xfrm>
            <a:prstGeom prst="roundRect">
              <a:avLst>
                <a:gd name="adj" fmla="val 240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2" name="Round Same Side Corner Rectangle 41"/>
            <p:cNvSpPr/>
            <p:nvPr userDrawn="1"/>
          </p:nvSpPr>
          <p:spPr>
            <a:xfrm>
              <a:off x="482097" y="1277938"/>
              <a:ext cx="5497902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6187662" y="1281113"/>
            <a:ext cx="5497902" cy="4665662"/>
            <a:chOff x="6187662" y="1281113"/>
            <a:chExt cx="5497902" cy="4665662"/>
          </a:xfrm>
        </p:grpSpPr>
        <p:sp>
          <p:nvSpPr>
            <p:cNvPr id="64" name="Content Placeholder 5"/>
            <p:cNvSpPr txBox="1">
              <a:spLocks/>
            </p:cNvSpPr>
            <p:nvPr userDrawn="1"/>
          </p:nvSpPr>
          <p:spPr bwMode="auto">
            <a:xfrm>
              <a:off x="6187662" y="1281113"/>
              <a:ext cx="5497902" cy="4665662"/>
            </a:xfrm>
            <a:prstGeom prst="roundRect">
              <a:avLst>
                <a:gd name="adj" fmla="val 240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3" name="Round Same Side Corner Rectangle 42"/>
            <p:cNvSpPr/>
            <p:nvPr userDrawn="1"/>
          </p:nvSpPr>
          <p:spPr>
            <a:xfrm>
              <a:off x="6187662" y="1281113"/>
              <a:ext cx="5497902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47506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5"/>
            <a:ext cx="249508" cy="24765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31604" y="396875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731604" y="1547813"/>
            <a:ext cx="4998588" cy="424815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6449108" y="1547813"/>
            <a:ext cx="4998588" cy="424815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432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Quote Gre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/>
          <p:cNvSpPr txBox="1">
            <a:spLocks/>
          </p:cNvSpPr>
          <p:nvPr userDrawn="1"/>
        </p:nvSpPr>
        <p:spPr bwMode="auto">
          <a:xfrm>
            <a:off x="485272" y="1277937"/>
            <a:ext cx="5497902" cy="4668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8" name="Content Placeholder 5"/>
          <p:cNvSpPr txBox="1">
            <a:spLocks/>
          </p:cNvSpPr>
          <p:nvPr userDrawn="1"/>
        </p:nvSpPr>
        <p:spPr bwMode="auto">
          <a:xfrm>
            <a:off x="6187662" y="1277937"/>
            <a:ext cx="5497902" cy="4668837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1000"/>
              </a:spcAft>
            </a:pPr>
            <a:endParaRPr lang="en-US" sz="2400" dirty="0">
              <a:solidFill>
                <a:srgbClr val="4CA90C"/>
              </a:solidFill>
              <a:ea typeface="Calibri"/>
              <a:cs typeface="Calibri"/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6"/>
            <a:ext cx="249506" cy="244475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31605" y="396875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730550" y="1398588"/>
            <a:ext cx="4998588" cy="438582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005491" y="1811337"/>
            <a:ext cx="3873017" cy="3566160"/>
          </a:xfrm>
        </p:spPr>
        <p:txBody>
          <a:bodyPr/>
          <a:lstStyle>
            <a:lvl1pPr>
              <a:defRPr sz="2800">
                <a:solidFill>
                  <a:schemeClr val="accent3"/>
                </a:solidFill>
              </a:defRPr>
            </a:lvl1pPr>
            <a:lvl2pPr marL="228600" indent="-228600">
              <a:spcBef>
                <a:spcPts val="600"/>
              </a:spcBef>
              <a:defRPr sz="1800" i="1">
                <a:solidFill>
                  <a:schemeClr val="accent3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accent3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15875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24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Quote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 txBox="1">
            <a:spLocks/>
          </p:cNvSpPr>
          <p:nvPr userDrawn="1"/>
        </p:nvSpPr>
        <p:spPr bwMode="auto">
          <a:xfrm>
            <a:off x="482097" y="1281113"/>
            <a:ext cx="5497902" cy="4665662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5" name="Content Placeholder 5"/>
          <p:cNvSpPr txBox="1">
            <a:spLocks/>
          </p:cNvSpPr>
          <p:nvPr userDrawn="1"/>
        </p:nvSpPr>
        <p:spPr bwMode="auto">
          <a:xfrm>
            <a:off x="6195222" y="1281113"/>
            <a:ext cx="5497902" cy="4665662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1000"/>
              </a:spcAft>
            </a:pPr>
            <a:endParaRPr lang="en-US" sz="2400" dirty="0">
              <a:solidFill>
                <a:srgbClr val="0574AC"/>
              </a:solidFill>
              <a:ea typeface="Calibri"/>
              <a:cs typeface="Calibri"/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5222"/>
            <a:ext cx="24950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31604" y="396875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730550" y="1398587"/>
            <a:ext cx="4998588" cy="438582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005491" y="1811337"/>
            <a:ext cx="3873017" cy="3566160"/>
          </a:xfrm>
        </p:spPr>
        <p:txBody>
          <a:bodyPr/>
          <a:lstStyle>
            <a:lvl1pPr>
              <a:defRPr sz="2800">
                <a:solidFill>
                  <a:schemeClr val="accent5"/>
                </a:solidFill>
              </a:defRPr>
            </a:lvl1pPr>
            <a:lvl2pPr marL="228600" indent="-228600">
              <a:spcBef>
                <a:spcPts val="600"/>
              </a:spcBef>
              <a:defRPr sz="1800" i="1">
                <a:solidFill>
                  <a:schemeClr val="accent5"/>
                </a:solidFill>
              </a:defRPr>
            </a:lvl2pPr>
            <a:lvl3pPr marL="0" indent="0">
              <a:buFontTx/>
              <a:buNone/>
              <a:defRPr sz="1600"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91436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4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 txBox="1">
            <a:spLocks/>
          </p:cNvSpPr>
          <p:nvPr userDrawn="1"/>
        </p:nvSpPr>
        <p:spPr>
          <a:xfrm>
            <a:off x="482097" y="1277938"/>
            <a:ext cx="5505044" cy="2267712"/>
          </a:xfrm>
          <a:prstGeom prst="roundRect">
            <a:avLst>
              <a:gd name="adj" fmla="val 5211"/>
            </a:avLst>
          </a:prstGeom>
          <a:solidFill>
            <a:srgbClr val="FFFFFF"/>
          </a:solidFill>
        </p:spPr>
        <p:txBody>
          <a:bodyPr lIns="182880" tIns="91440" rIns="182880" rtlCol="0">
            <a:norm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12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1000"/>
              </a:spcAft>
            </a:pPr>
            <a:endParaRPr lang="en-US" sz="16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9" name="Picture Placeholder 3"/>
          <p:cNvSpPr txBox="1">
            <a:spLocks/>
          </p:cNvSpPr>
          <p:nvPr userDrawn="1"/>
        </p:nvSpPr>
        <p:spPr>
          <a:xfrm>
            <a:off x="6180520" y="1277938"/>
            <a:ext cx="5505044" cy="2267712"/>
          </a:xfrm>
          <a:prstGeom prst="roundRect">
            <a:avLst>
              <a:gd name="adj" fmla="val 4931"/>
            </a:avLst>
          </a:prstGeom>
          <a:solidFill>
            <a:srgbClr val="FFFFFF"/>
          </a:solidFill>
        </p:spPr>
        <p:txBody>
          <a:bodyPr lIns="182880" tIns="91440" rIns="182880" rtlCol="0">
            <a:norm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12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1000"/>
              </a:spcAft>
            </a:pPr>
            <a:endParaRPr lang="en-US" sz="16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25" name="Picture Placeholder 3"/>
          <p:cNvSpPr txBox="1">
            <a:spLocks/>
          </p:cNvSpPr>
          <p:nvPr userDrawn="1"/>
        </p:nvSpPr>
        <p:spPr>
          <a:xfrm>
            <a:off x="482097" y="3679063"/>
            <a:ext cx="5505044" cy="2267712"/>
          </a:xfrm>
          <a:prstGeom prst="roundRect">
            <a:avLst>
              <a:gd name="adj" fmla="val 5211"/>
            </a:avLst>
          </a:prstGeom>
          <a:solidFill>
            <a:srgbClr val="FFFFFF"/>
          </a:solidFill>
        </p:spPr>
        <p:txBody>
          <a:bodyPr lIns="182880" tIns="91440" rIns="182880" rtlCol="0">
            <a:norm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12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1000"/>
              </a:spcAft>
            </a:pPr>
            <a:endParaRPr lang="en-US" sz="16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26" name="Picture Placeholder 3"/>
          <p:cNvSpPr txBox="1">
            <a:spLocks/>
          </p:cNvSpPr>
          <p:nvPr userDrawn="1"/>
        </p:nvSpPr>
        <p:spPr>
          <a:xfrm>
            <a:off x="6180520" y="3679063"/>
            <a:ext cx="5505044" cy="2267712"/>
          </a:xfrm>
          <a:prstGeom prst="roundRect">
            <a:avLst>
              <a:gd name="adj" fmla="val 5071"/>
            </a:avLst>
          </a:prstGeom>
          <a:solidFill>
            <a:srgbClr val="FFFFFF"/>
          </a:solidFill>
        </p:spPr>
        <p:txBody>
          <a:bodyPr lIns="182880" tIns="91440" rIns="182880" rtlCol="0">
            <a:norm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1200" b="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1000"/>
              </a:spcAft>
            </a:pPr>
            <a:endParaRPr lang="en-US" sz="16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794"/>
            <a:ext cx="249506" cy="244506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 algn="l">
              <a:defRPr/>
            </a:pPr>
            <a:fld id="{8074B6C9-7640-0346-9181-9D7622A30249}" type="slidenum">
              <a:rPr lang="en-US" smtClean="0"/>
              <a:pPr algn="l"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31604" y="396875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729721" y="1398588"/>
            <a:ext cx="4998588" cy="202359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449122" y="1398588"/>
            <a:ext cx="4998588" cy="2023596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729721" y="3812803"/>
            <a:ext cx="4998588" cy="202235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6449122" y="3812803"/>
            <a:ext cx="4998588" cy="201283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036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482097" y="1276351"/>
            <a:ext cx="3592894" cy="4670426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1" name="Content Placeholder 5"/>
          <p:cNvSpPr txBox="1">
            <a:spLocks/>
          </p:cNvSpPr>
          <p:nvPr userDrawn="1"/>
        </p:nvSpPr>
        <p:spPr bwMode="auto">
          <a:xfrm>
            <a:off x="4287383" y="1276350"/>
            <a:ext cx="3592894" cy="4672013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2" name="Content Placeholder 5"/>
          <p:cNvSpPr txBox="1">
            <a:spLocks/>
          </p:cNvSpPr>
          <p:nvPr userDrawn="1"/>
        </p:nvSpPr>
        <p:spPr bwMode="auto">
          <a:xfrm>
            <a:off x="8092670" y="1276351"/>
            <a:ext cx="3592894" cy="4672744"/>
          </a:xfrm>
          <a:prstGeom prst="roundRect">
            <a:avLst>
              <a:gd name="adj" fmla="val 3283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810"/>
            <a:ext cx="249506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31605" y="396875"/>
            <a:ext cx="10661116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730550" y="1398588"/>
            <a:ext cx="3124819" cy="4345858"/>
          </a:xfrm>
        </p:spPr>
        <p:txBody>
          <a:bodyPr/>
          <a:lstStyle>
            <a:lvl1pPr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4530353" y="1395413"/>
            <a:ext cx="3124819" cy="43458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8318648" y="1395413"/>
            <a:ext cx="3124819" cy="43458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76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Progression Opt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82097" y="1277938"/>
            <a:ext cx="3592894" cy="4668837"/>
            <a:chOff x="482097" y="1277938"/>
            <a:chExt cx="3592894" cy="4668837"/>
          </a:xfrm>
        </p:grpSpPr>
        <p:sp>
          <p:nvSpPr>
            <p:cNvPr id="22" name="Content Placeholder 5"/>
            <p:cNvSpPr txBox="1">
              <a:spLocks/>
            </p:cNvSpPr>
            <p:nvPr userDrawn="1"/>
          </p:nvSpPr>
          <p:spPr bwMode="auto">
            <a:xfrm>
              <a:off x="482097" y="1277939"/>
              <a:ext cx="3592894" cy="4668836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9" name="Round Same Side Corner Rectangle 8"/>
            <p:cNvSpPr/>
            <p:nvPr userDrawn="1"/>
          </p:nvSpPr>
          <p:spPr>
            <a:xfrm>
              <a:off x="482097" y="1277938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4282378" y="1281113"/>
            <a:ext cx="3600544" cy="4665662"/>
            <a:chOff x="4282378" y="1281113"/>
            <a:chExt cx="3600544" cy="4665662"/>
          </a:xfrm>
        </p:grpSpPr>
        <p:sp>
          <p:nvSpPr>
            <p:cNvPr id="21" name="Content Placeholder 5"/>
            <p:cNvSpPr txBox="1">
              <a:spLocks/>
            </p:cNvSpPr>
            <p:nvPr userDrawn="1"/>
          </p:nvSpPr>
          <p:spPr bwMode="auto">
            <a:xfrm>
              <a:off x="4282378" y="1281115"/>
              <a:ext cx="3592894" cy="4665660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1" name="Round Same Side Corner Rectangle 10"/>
            <p:cNvSpPr/>
            <p:nvPr userDrawn="1"/>
          </p:nvSpPr>
          <p:spPr>
            <a:xfrm>
              <a:off x="4290028" y="1281113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8092670" y="1281113"/>
            <a:ext cx="3592894" cy="4665661"/>
            <a:chOff x="8092670" y="1281113"/>
            <a:chExt cx="3592894" cy="4665661"/>
          </a:xfrm>
        </p:grpSpPr>
        <p:sp>
          <p:nvSpPr>
            <p:cNvPr id="18" name="Content Placeholder 5"/>
            <p:cNvSpPr txBox="1">
              <a:spLocks/>
            </p:cNvSpPr>
            <p:nvPr userDrawn="1"/>
          </p:nvSpPr>
          <p:spPr bwMode="auto">
            <a:xfrm>
              <a:off x="8092670" y="1283555"/>
              <a:ext cx="3592894" cy="4663219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2" name="Round Same Side Corner Rectangle 11"/>
            <p:cNvSpPr/>
            <p:nvPr userDrawn="1"/>
          </p:nvSpPr>
          <p:spPr>
            <a:xfrm>
              <a:off x="8092670" y="1281113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3868340" y="3319733"/>
            <a:ext cx="624114" cy="624114"/>
            <a:chOff x="3865165" y="3319733"/>
            <a:chExt cx="624114" cy="624114"/>
          </a:xfrm>
        </p:grpSpPr>
        <p:sp>
          <p:nvSpPr>
            <p:cNvPr id="35" name="Oval 34"/>
            <p:cNvSpPr/>
            <p:nvPr/>
          </p:nvSpPr>
          <p:spPr>
            <a:xfrm>
              <a:off x="3865165" y="3319733"/>
              <a:ext cx="624114" cy="62411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pic>
          <p:nvPicPr>
            <p:cNvPr id="4" name="Picture 3" descr="arrow-14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0330" y="3405936"/>
              <a:ext cx="448795" cy="464823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 userDrawn="1"/>
        </p:nvGrpSpPr>
        <p:grpSpPr>
          <a:xfrm>
            <a:off x="7680722" y="3319733"/>
            <a:ext cx="624114" cy="624114"/>
            <a:chOff x="7680722" y="3319733"/>
            <a:chExt cx="624114" cy="624114"/>
          </a:xfrm>
        </p:grpSpPr>
        <p:sp>
          <p:nvSpPr>
            <p:cNvPr id="38" name="Oval 37"/>
            <p:cNvSpPr/>
            <p:nvPr/>
          </p:nvSpPr>
          <p:spPr>
            <a:xfrm>
              <a:off x="7680722" y="3319733"/>
              <a:ext cx="624114" cy="62411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pic>
          <p:nvPicPr>
            <p:cNvPr id="40" name="Picture 39" descr="arrow-14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0330" y="3405936"/>
              <a:ext cx="448795" cy="464823"/>
            </a:xfrm>
            <a:prstGeom prst="rect">
              <a:avLst/>
            </a:prstGeom>
          </p:spPr>
        </p:pic>
      </p:grpSp>
      <p:sp>
        <p:nvSpPr>
          <p:cNvPr id="13" name="Footer Placeholder 6"/>
          <p:cNvSpPr>
            <a:spLocks noGrp="1"/>
          </p:cNvSpPr>
          <p:nvPr userDrawn="1"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482098" y="6346794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 userDrawn="1">
            <p:ph type="title"/>
          </p:nvPr>
        </p:nvSpPr>
        <p:spPr>
          <a:xfrm>
            <a:off x="731371" y="396875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2" name="Text Placeholder 2"/>
          <p:cNvSpPr>
            <a:spLocks noGrp="1"/>
          </p:cNvSpPr>
          <p:nvPr userDrawn="1">
            <p:ph type="body" sz="quarter" idx="26"/>
          </p:nvPr>
        </p:nvSpPr>
        <p:spPr>
          <a:xfrm>
            <a:off x="728663" y="1545336"/>
            <a:ext cx="2889287" cy="425640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 userDrawn="1">
            <p:ph type="body" sz="quarter" idx="24"/>
          </p:nvPr>
        </p:nvSpPr>
        <p:spPr>
          <a:xfrm>
            <a:off x="4633128" y="1545336"/>
            <a:ext cx="2889287" cy="425640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1" name="Text Placeholder 2"/>
          <p:cNvSpPr>
            <a:spLocks noGrp="1"/>
          </p:cNvSpPr>
          <p:nvPr userDrawn="1">
            <p:ph type="body" sz="quarter" idx="25"/>
          </p:nvPr>
        </p:nvSpPr>
        <p:spPr>
          <a:xfrm>
            <a:off x="8554181" y="1545336"/>
            <a:ext cx="2889287" cy="4256402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471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Progression Opt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82097" y="1277938"/>
            <a:ext cx="3592894" cy="4668837"/>
            <a:chOff x="482097" y="1277938"/>
            <a:chExt cx="3592894" cy="4668837"/>
          </a:xfrm>
        </p:grpSpPr>
        <p:sp>
          <p:nvSpPr>
            <p:cNvPr id="26" name="Content Placeholder 5"/>
            <p:cNvSpPr txBox="1">
              <a:spLocks/>
            </p:cNvSpPr>
            <p:nvPr userDrawn="1"/>
          </p:nvSpPr>
          <p:spPr bwMode="auto">
            <a:xfrm>
              <a:off x="482097" y="1283556"/>
              <a:ext cx="3592894" cy="4663219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2" name="Round Same Side Corner Rectangle 31"/>
            <p:cNvSpPr/>
            <p:nvPr userDrawn="1"/>
          </p:nvSpPr>
          <p:spPr>
            <a:xfrm>
              <a:off x="482097" y="1277938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4293203" y="1281113"/>
            <a:ext cx="3592894" cy="4665662"/>
            <a:chOff x="4293203" y="1281113"/>
            <a:chExt cx="3592894" cy="4665662"/>
          </a:xfrm>
        </p:grpSpPr>
        <p:sp>
          <p:nvSpPr>
            <p:cNvPr id="25" name="Content Placeholder 5"/>
            <p:cNvSpPr txBox="1">
              <a:spLocks/>
            </p:cNvSpPr>
            <p:nvPr userDrawn="1"/>
          </p:nvSpPr>
          <p:spPr bwMode="auto">
            <a:xfrm>
              <a:off x="4293203" y="1281114"/>
              <a:ext cx="3592894" cy="4665661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4" name="Round Same Side Corner Rectangle 33"/>
            <p:cNvSpPr/>
            <p:nvPr userDrawn="1"/>
          </p:nvSpPr>
          <p:spPr>
            <a:xfrm>
              <a:off x="4293203" y="1281113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8092670" y="1281113"/>
            <a:ext cx="3592894" cy="4665662"/>
            <a:chOff x="8092670" y="1281113"/>
            <a:chExt cx="3592894" cy="4665662"/>
          </a:xfrm>
        </p:grpSpPr>
        <p:sp>
          <p:nvSpPr>
            <p:cNvPr id="24" name="Content Placeholder 5"/>
            <p:cNvSpPr txBox="1">
              <a:spLocks/>
            </p:cNvSpPr>
            <p:nvPr userDrawn="1"/>
          </p:nvSpPr>
          <p:spPr bwMode="auto">
            <a:xfrm>
              <a:off x="8092670" y="1281114"/>
              <a:ext cx="3592894" cy="4665661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3" name="Round Same Side Corner Rectangle 32"/>
            <p:cNvSpPr/>
            <p:nvPr userDrawn="1"/>
          </p:nvSpPr>
          <p:spPr>
            <a:xfrm>
              <a:off x="8092670" y="1281113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795"/>
            <a:ext cx="249506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29490" y="395288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728663" y="1545336"/>
            <a:ext cx="2889287" cy="426110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4639641" y="1545336"/>
            <a:ext cx="2889287" cy="4261104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8557571" y="1545336"/>
            <a:ext cx="2889287" cy="4261104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3875225" y="3319733"/>
            <a:ext cx="624114" cy="624114"/>
            <a:chOff x="3878400" y="3319733"/>
            <a:chExt cx="624114" cy="624114"/>
          </a:xfrm>
        </p:grpSpPr>
        <p:sp>
          <p:nvSpPr>
            <p:cNvPr id="36" name="Oval 35"/>
            <p:cNvSpPr/>
            <p:nvPr/>
          </p:nvSpPr>
          <p:spPr>
            <a:xfrm>
              <a:off x="3878400" y="3319733"/>
              <a:ext cx="624114" cy="624114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pic>
          <p:nvPicPr>
            <p:cNvPr id="2" name="Picture 1" descr="arrow-14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4153" y="3401674"/>
              <a:ext cx="454022" cy="470236"/>
            </a:xfrm>
            <a:prstGeom prst="rect">
              <a:avLst/>
            </a:prstGeom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7678875" y="3319733"/>
            <a:ext cx="624114" cy="624114"/>
            <a:chOff x="3878400" y="3319733"/>
            <a:chExt cx="624114" cy="624114"/>
          </a:xfrm>
        </p:grpSpPr>
        <p:sp>
          <p:nvSpPr>
            <p:cNvPr id="43" name="Oval 42"/>
            <p:cNvSpPr/>
            <p:nvPr/>
          </p:nvSpPr>
          <p:spPr>
            <a:xfrm>
              <a:off x="3878400" y="3319733"/>
              <a:ext cx="624114" cy="624114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pic>
          <p:nvPicPr>
            <p:cNvPr id="44" name="Picture 43" descr="arrow-14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4153" y="3401674"/>
              <a:ext cx="454022" cy="470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2769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2 Segme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84849" y="1277938"/>
            <a:ext cx="3595026" cy="4670425"/>
            <a:chOff x="484849" y="1277938"/>
            <a:chExt cx="3595026" cy="4670425"/>
          </a:xfrm>
        </p:grpSpPr>
        <p:sp>
          <p:nvSpPr>
            <p:cNvPr id="26" name="Content Placeholder 5"/>
            <p:cNvSpPr txBox="1">
              <a:spLocks/>
            </p:cNvSpPr>
            <p:nvPr userDrawn="1"/>
          </p:nvSpPr>
          <p:spPr bwMode="auto">
            <a:xfrm>
              <a:off x="486958" y="1295526"/>
              <a:ext cx="3592893" cy="4652837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9" name="Round Same Side Corner Rectangle 8"/>
            <p:cNvSpPr/>
            <p:nvPr userDrawn="1"/>
          </p:nvSpPr>
          <p:spPr>
            <a:xfrm>
              <a:off x="484849" y="1277938"/>
              <a:ext cx="3595026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21" name="Straight Connector 20"/>
            <p:cNvCxnSpPr/>
            <p:nvPr userDrawn="1"/>
          </p:nvCxnSpPr>
          <p:spPr>
            <a:xfrm>
              <a:off x="485688" y="4343569"/>
              <a:ext cx="3594187" cy="3006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 userDrawn="1"/>
        </p:nvGrpSpPr>
        <p:grpSpPr>
          <a:xfrm>
            <a:off x="4289425" y="1277938"/>
            <a:ext cx="3597275" cy="4670425"/>
            <a:chOff x="4289425" y="1277938"/>
            <a:chExt cx="3597275" cy="4670425"/>
          </a:xfrm>
        </p:grpSpPr>
        <p:sp>
          <p:nvSpPr>
            <p:cNvPr id="25" name="Content Placeholder 5"/>
            <p:cNvSpPr txBox="1">
              <a:spLocks/>
            </p:cNvSpPr>
            <p:nvPr userDrawn="1"/>
          </p:nvSpPr>
          <p:spPr bwMode="auto">
            <a:xfrm>
              <a:off x="4290343" y="1295526"/>
              <a:ext cx="3592894" cy="4652837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1" name="Round Same Side Corner Rectangle 10"/>
            <p:cNvSpPr/>
            <p:nvPr userDrawn="1"/>
          </p:nvSpPr>
          <p:spPr>
            <a:xfrm>
              <a:off x="4289425" y="1277938"/>
              <a:ext cx="3594022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23" name="Straight Connector 22"/>
            <p:cNvCxnSpPr/>
            <p:nvPr userDrawn="1"/>
          </p:nvCxnSpPr>
          <p:spPr>
            <a:xfrm>
              <a:off x="4289757" y="4343569"/>
              <a:ext cx="3596943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 userDrawn="1"/>
        </p:nvGrpSpPr>
        <p:grpSpPr>
          <a:xfrm>
            <a:off x="8093032" y="1281114"/>
            <a:ext cx="3597318" cy="4665661"/>
            <a:chOff x="8093032" y="1281114"/>
            <a:chExt cx="3597318" cy="4665661"/>
          </a:xfrm>
        </p:grpSpPr>
        <p:sp>
          <p:nvSpPr>
            <p:cNvPr id="24" name="Content Placeholder 5"/>
            <p:cNvSpPr txBox="1">
              <a:spLocks/>
            </p:cNvSpPr>
            <p:nvPr userDrawn="1"/>
          </p:nvSpPr>
          <p:spPr bwMode="auto">
            <a:xfrm>
              <a:off x="8093730" y="1281114"/>
              <a:ext cx="3592894" cy="4665661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2" name="Round Same Side Corner Rectangle 11"/>
            <p:cNvSpPr/>
            <p:nvPr userDrawn="1"/>
          </p:nvSpPr>
          <p:spPr>
            <a:xfrm>
              <a:off x="8093076" y="1281114"/>
              <a:ext cx="3593548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22" name="Straight Connector 21"/>
            <p:cNvCxnSpPr/>
            <p:nvPr userDrawn="1"/>
          </p:nvCxnSpPr>
          <p:spPr>
            <a:xfrm>
              <a:off x="8093032" y="4343570"/>
              <a:ext cx="3597318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ooter Placeholder 6"/>
          <p:cNvSpPr>
            <a:spLocks noGrp="1"/>
          </p:cNvSpPr>
          <p:nvPr userDrawn="1"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482097" y="6345936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 userDrawn="1">
            <p:ph type="title"/>
          </p:nvPr>
        </p:nvSpPr>
        <p:spPr>
          <a:xfrm>
            <a:off x="731371" y="396875"/>
            <a:ext cx="10716092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 userDrawn="1">
            <p:ph type="body" sz="quarter" idx="23"/>
          </p:nvPr>
        </p:nvSpPr>
        <p:spPr>
          <a:xfrm>
            <a:off x="729065" y="1545336"/>
            <a:ext cx="3124819" cy="264224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 userDrawn="1">
            <p:ph type="body" sz="quarter" idx="24"/>
          </p:nvPr>
        </p:nvSpPr>
        <p:spPr>
          <a:xfrm>
            <a:off x="4531431" y="1545336"/>
            <a:ext cx="3124819" cy="2642248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 userDrawn="1">
            <p:ph type="body" sz="quarter" idx="25"/>
          </p:nvPr>
        </p:nvSpPr>
        <p:spPr>
          <a:xfrm>
            <a:off x="8320763" y="1545336"/>
            <a:ext cx="3124819" cy="2642248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sz="quarter" idx="26"/>
          </p:nvPr>
        </p:nvSpPr>
        <p:spPr>
          <a:xfrm>
            <a:off x="736463" y="4441041"/>
            <a:ext cx="3125175" cy="1369983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 userDrawn="1">
            <p:ph type="body" sz="quarter" idx="27"/>
          </p:nvPr>
        </p:nvSpPr>
        <p:spPr>
          <a:xfrm>
            <a:off x="4530023" y="4455655"/>
            <a:ext cx="3125175" cy="1369983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9" name="Text Placeholder 2"/>
          <p:cNvSpPr>
            <a:spLocks noGrp="1"/>
          </p:cNvSpPr>
          <p:nvPr userDrawn="1">
            <p:ph type="body" sz="quarter" idx="28"/>
          </p:nvPr>
        </p:nvSpPr>
        <p:spPr>
          <a:xfrm>
            <a:off x="8322020" y="4455655"/>
            <a:ext cx="3125175" cy="1369983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339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+ Imag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84848" y="1277046"/>
            <a:ext cx="3592894" cy="3004102"/>
            <a:chOff x="484848" y="1277046"/>
            <a:chExt cx="3592894" cy="3004102"/>
          </a:xfrm>
        </p:grpSpPr>
        <p:sp>
          <p:nvSpPr>
            <p:cNvPr id="17" name="Content Placeholder 5"/>
            <p:cNvSpPr txBox="1">
              <a:spLocks/>
            </p:cNvSpPr>
            <p:nvPr userDrawn="1"/>
          </p:nvSpPr>
          <p:spPr bwMode="auto">
            <a:xfrm>
              <a:off x="484848" y="1291753"/>
              <a:ext cx="3592894" cy="2989395"/>
            </a:xfrm>
            <a:prstGeom prst="roundRect">
              <a:avLst>
                <a:gd name="adj" fmla="val 32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9" name="Round Same Side Corner Rectangle 8"/>
            <p:cNvSpPr/>
            <p:nvPr userDrawn="1"/>
          </p:nvSpPr>
          <p:spPr>
            <a:xfrm>
              <a:off x="484848" y="1277046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4287470" y="1280221"/>
            <a:ext cx="3593964" cy="2999465"/>
            <a:chOff x="4287470" y="1280221"/>
            <a:chExt cx="3593964" cy="2999465"/>
          </a:xfrm>
        </p:grpSpPr>
        <p:sp>
          <p:nvSpPr>
            <p:cNvPr id="16" name="Content Placeholder 5"/>
            <p:cNvSpPr txBox="1">
              <a:spLocks/>
            </p:cNvSpPr>
            <p:nvPr userDrawn="1"/>
          </p:nvSpPr>
          <p:spPr bwMode="auto">
            <a:xfrm>
              <a:off x="4288540" y="1290291"/>
              <a:ext cx="3592894" cy="2989395"/>
            </a:xfrm>
            <a:prstGeom prst="roundRect">
              <a:avLst>
                <a:gd name="adj" fmla="val 3754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1" name="Round Same Side Corner Rectangle 10"/>
            <p:cNvSpPr/>
            <p:nvPr userDrawn="1"/>
          </p:nvSpPr>
          <p:spPr>
            <a:xfrm>
              <a:off x="4287470" y="1280221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"/>
          <p:cNvGrpSpPr/>
          <p:nvPr userDrawn="1"/>
        </p:nvGrpSpPr>
        <p:grpSpPr>
          <a:xfrm>
            <a:off x="8092232" y="1280221"/>
            <a:ext cx="3592894" cy="3000928"/>
            <a:chOff x="8092232" y="1280221"/>
            <a:chExt cx="3592894" cy="3000928"/>
          </a:xfrm>
        </p:grpSpPr>
        <p:sp>
          <p:nvSpPr>
            <p:cNvPr id="15" name="Content Placeholder 5"/>
            <p:cNvSpPr txBox="1">
              <a:spLocks/>
            </p:cNvSpPr>
            <p:nvPr userDrawn="1"/>
          </p:nvSpPr>
          <p:spPr bwMode="auto">
            <a:xfrm>
              <a:off x="8092232" y="1282701"/>
              <a:ext cx="3592894" cy="2998448"/>
            </a:xfrm>
            <a:prstGeom prst="roundRect">
              <a:avLst>
                <a:gd name="adj" fmla="val 3284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2" name="Round Same Side Corner Rectangle 11"/>
            <p:cNvSpPr/>
            <p:nvPr userDrawn="1"/>
          </p:nvSpPr>
          <p:spPr>
            <a:xfrm>
              <a:off x="8092232" y="1280221"/>
              <a:ext cx="3592894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4"/>
            <a:ext cx="24950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29679" y="396875"/>
            <a:ext cx="10717784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729065" y="1545336"/>
            <a:ext cx="3124819" cy="259572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4532056" y="1545336"/>
            <a:ext cx="3124819" cy="2595720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8322826" y="1545336"/>
            <a:ext cx="3124819" cy="259572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83172" y="4407411"/>
            <a:ext cx="3592895" cy="1539365"/>
          </a:xfrm>
          <a:prstGeom prst="roundRect">
            <a:avLst>
              <a:gd name="adj" fmla="val 6815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293393" y="4404236"/>
            <a:ext cx="3592895" cy="1539365"/>
          </a:xfrm>
          <a:prstGeom prst="roundRect">
            <a:avLst>
              <a:gd name="adj" fmla="val 7227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8093730" y="4407411"/>
            <a:ext cx="3592895" cy="1539365"/>
          </a:xfrm>
          <a:prstGeom prst="roundRect">
            <a:avLst>
              <a:gd name="adj" fmla="val 7640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51944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4 Columns 4 Segme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1410137" y="1282826"/>
            <a:ext cx="2400093" cy="4665537"/>
            <a:chOff x="1410137" y="1282826"/>
            <a:chExt cx="2400093" cy="4665537"/>
          </a:xfrm>
        </p:grpSpPr>
        <p:sp>
          <p:nvSpPr>
            <p:cNvPr id="26" name="Content Placeholder 5"/>
            <p:cNvSpPr txBox="1">
              <a:spLocks/>
            </p:cNvSpPr>
            <p:nvPr userDrawn="1"/>
          </p:nvSpPr>
          <p:spPr bwMode="auto">
            <a:xfrm>
              <a:off x="1410137" y="1285874"/>
              <a:ext cx="2400090" cy="4662489"/>
            </a:xfrm>
            <a:prstGeom prst="roundRect">
              <a:avLst>
                <a:gd name="adj" fmla="val 4869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3" name="Round Same Side Corner Rectangle 42"/>
            <p:cNvSpPr/>
            <p:nvPr userDrawn="1"/>
          </p:nvSpPr>
          <p:spPr>
            <a:xfrm>
              <a:off x="1410137" y="1282826"/>
              <a:ext cx="2400093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51" name="Straight Connector 50"/>
            <p:cNvCxnSpPr/>
            <p:nvPr userDrawn="1"/>
          </p:nvCxnSpPr>
          <p:spPr>
            <a:xfrm>
              <a:off x="1410137" y="2217760"/>
              <a:ext cx="2400092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 userDrawn="1"/>
          </p:nvCxnSpPr>
          <p:spPr>
            <a:xfrm>
              <a:off x="1410137" y="3461857"/>
              <a:ext cx="2400092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 userDrawn="1"/>
          </p:nvCxnSpPr>
          <p:spPr>
            <a:xfrm>
              <a:off x="1410137" y="4711436"/>
              <a:ext cx="2400092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 userDrawn="1"/>
        </p:nvGrpSpPr>
        <p:grpSpPr>
          <a:xfrm>
            <a:off x="4034891" y="1282826"/>
            <a:ext cx="2403267" cy="4663949"/>
            <a:chOff x="4034891" y="1282826"/>
            <a:chExt cx="2403267" cy="4663949"/>
          </a:xfrm>
        </p:grpSpPr>
        <p:sp>
          <p:nvSpPr>
            <p:cNvPr id="27" name="Content Placeholder 5"/>
            <p:cNvSpPr txBox="1">
              <a:spLocks/>
            </p:cNvSpPr>
            <p:nvPr userDrawn="1"/>
          </p:nvSpPr>
          <p:spPr bwMode="auto">
            <a:xfrm>
              <a:off x="4034891" y="1286001"/>
              <a:ext cx="2400090" cy="4660774"/>
            </a:xfrm>
            <a:prstGeom prst="roundRect">
              <a:avLst>
                <a:gd name="adj" fmla="val 4736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2" name="Round Same Side Corner Rectangle 41"/>
            <p:cNvSpPr/>
            <p:nvPr userDrawn="1"/>
          </p:nvSpPr>
          <p:spPr>
            <a:xfrm>
              <a:off x="4034891" y="1282826"/>
              <a:ext cx="2400093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50" name="Straight Connector 49"/>
            <p:cNvCxnSpPr/>
            <p:nvPr userDrawn="1"/>
          </p:nvCxnSpPr>
          <p:spPr>
            <a:xfrm>
              <a:off x="4038066" y="2212279"/>
              <a:ext cx="2400092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 userDrawn="1"/>
          </p:nvCxnSpPr>
          <p:spPr>
            <a:xfrm>
              <a:off x="4034891" y="3461857"/>
              <a:ext cx="2400092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 userDrawn="1"/>
          </p:nvCxnSpPr>
          <p:spPr>
            <a:xfrm>
              <a:off x="4034891" y="4711436"/>
              <a:ext cx="2400092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 userDrawn="1"/>
        </p:nvGrpSpPr>
        <p:grpSpPr>
          <a:xfrm>
            <a:off x="6659645" y="1282826"/>
            <a:ext cx="2400096" cy="4663949"/>
            <a:chOff x="6659645" y="1282826"/>
            <a:chExt cx="2400096" cy="4663949"/>
          </a:xfrm>
        </p:grpSpPr>
        <p:sp>
          <p:nvSpPr>
            <p:cNvPr id="30" name="Content Placeholder 5"/>
            <p:cNvSpPr txBox="1">
              <a:spLocks/>
            </p:cNvSpPr>
            <p:nvPr userDrawn="1"/>
          </p:nvSpPr>
          <p:spPr bwMode="auto">
            <a:xfrm>
              <a:off x="6659645" y="1286001"/>
              <a:ext cx="2400091" cy="4660774"/>
            </a:xfrm>
            <a:prstGeom prst="roundRect">
              <a:avLst>
                <a:gd name="adj" fmla="val 4647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2" name="Round Same Side Corner Rectangle 31"/>
            <p:cNvSpPr/>
            <p:nvPr userDrawn="1"/>
          </p:nvSpPr>
          <p:spPr>
            <a:xfrm>
              <a:off x="6659646" y="1282826"/>
              <a:ext cx="240009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49" name="Straight Connector 48"/>
            <p:cNvCxnSpPr/>
            <p:nvPr userDrawn="1"/>
          </p:nvCxnSpPr>
          <p:spPr>
            <a:xfrm>
              <a:off x="6659646" y="2212279"/>
              <a:ext cx="2400094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 userDrawn="1"/>
          </p:nvCxnSpPr>
          <p:spPr>
            <a:xfrm>
              <a:off x="6659646" y="3461857"/>
              <a:ext cx="2400094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 userDrawn="1"/>
          </p:nvCxnSpPr>
          <p:spPr>
            <a:xfrm>
              <a:off x="6659646" y="4711436"/>
              <a:ext cx="2400094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 userDrawn="1"/>
        </p:nvGrpSpPr>
        <p:grpSpPr>
          <a:xfrm>
            <a:off x="9284401" y="1282827"/>
            <a:ext cx="2400095" cy="4663948"/>
            <a:chOff x="9284401" y="1282827"/>
            <a:chExt cx="2400095" cy="4663948"/>
          </a:xfrm>
        </p:grpSpPr>
        <p:sp>
          <p:nvSpPr>
            <p:cNvPr id="29" name="Content Placeholder 5"/>
            <p:cNvSpPr txBox="1">
              <a:spLocks/>
            </p:cNvSpPr>
            <p:nvPr userDrawn="1"/>
          </p:nvSpPr>
          <p:spPr bwMode="auto">
            <a:xfrm>
              <a:off x="9284401" y="1287110"/>
              <a:ext cx="2400091" cy="4659665"/>
            </a:xfrm>
            <a:prstGeom prst="roundRect">
              <a:avLst>
                <a:gd name="adj" fmla="val 4164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1" name="Round Same Side Corner Rectangle 30"/>
            <p:cNvSpPr/>
            <p:nvPr userDrawn="1"/>
          </p:nvSpPr>
          <p:spPr>
            <a:xfrm>
              <a:off x="9284401" y="1282827"/>
              <a:ext cx="240009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48" name="Straight Connector 47"/>
            <p:cNvCxnSpPr/>
            <p:nvPr userDrawn="1"/>
          </p:nvCxnSpPr>
          <p:spPr>
            <a:xfrm>
              <a:off x="9284401" y="2212280"/>
              <a:ext cx="2400095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rgbClr val="81017E"/>
                  </a:gs>
                  <a:gs pos="100000">
                    <a:srgbClr val="DA0081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 userDrawn="1"/>
          </p:nvCxnSpPr>
          <p:spPr>
            <a:xfrm>
              <a:off x="9284401" y="3461858"/>
              <a:ext cx="2400095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rgbClr val="81017E"/>
                  </a:gs>
                  <a:gs pos="100000">
                    <a:srgbClr val="DA0081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 userDrawn="1"/>
          </p:nvCxnSpPr>
          <p:spPr>
            <a:xfrm>
              <a:off x="9284401" y="4711437"/>
              <a:ext cx="2400095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rgbClr val="81017E"/>
                  </a:gs>
                  <a:gs pos="100000">
                    <a:srgbClr val="DA0081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ooter Placeholder 6"/>
          <p:cNvSpPr>
            <a:spLocks noGrp="1"/>
          </p:cNvSpPr>
          <p:nvPr userDrawn="1"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482096" y="6346810"/>
            <a:ext cx="24950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 userDrawn="1">
            <p:ph type="title"/>
          </p:nvPr>
        </p:nvSpPr>
        <p:spPr>
          <a:xfrm>
            <a:off x="729679" y="396875"/>
            <a:ext cx="10717784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sz="quarter" idx="22"/>
          </p:nvPr>
        </p:nvSpPr>
        <p:spPr>
          <a:xfrm>
            <a:off x="1412061" y="1495578"/>
            <a:ext cx="2390763" cy="660837"/>
          </a:xfrm>
        </p:spPr>
        <p:txBody>
          <a:bodyPr/>
          <a:lstStyle>
            <a:lvl1pPr marL="112713" indent="0"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3"/>
          <p:cNvSpPr>
            <a:spLocks noGrp="1"/>
          </p:cNvSpPr>
          <p:nvPr userDrawn="1">
            <p:ph type="body" sz="quarter" idx="23"/>
          </p:nvPr>
        </p:nvSpPr>
        <p:spPr>
          <a:xfrm>
            <a:off x="4041241" y="1495578"/>
            <a:ext cx="2388001" cy="649868"/>
          </a:xfrm>
        </p:spPr>
        <p:txBody>
          <a:bodyPr/>
          <a:lstStyle>
            <a:lvl1pPr marL="112713" indent="0">
              <a:defRPr sz="18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0" name="Text Placeholder 3"/>
          <p:cNvSpPr>
            <a:spLocks noGrp="1"/>
          </p:cNvSpPr>
          <p:nvPr userDrawn="1">
            <p:ph type="body" sz="quarter" idx="24"/>
          </p:nvPr>
        </p:nvSpPr>
        <p:spPr>
          <a:xfrm>
            <a:off x="6664652" y="1495578"/>
            <a:ext cx="2391958" cy="662394"/>
          </a:xfrm>
        </p:spPr>
        <p:txBody>
          <a:bodyPr/>
          <a:lstStyle>
            <a:lvl1pPr marL="112713" indent="0"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1" name="Text Placeholder 3"/>
          <p:cNvSpPr>
            <a:spLocks noGrp="1"/>
          </p:cNvSpPr>
          <p:nvPr userDrawn="1">
            <p:ph type="body" sz="quarter" idx="25"/>
          </p:nvPr>
        </p:nvSpPr>
        <p:spPr>
          <a:xfrm>
            <a:off x="9285526" y="1488362"/>
            <a:ext cx="2387958" cy="660306"/>
          </a:xfrm>
        </p:spPr>
        <p:txBody>
          <a:bodyPr/>
          <a:lstStyle>
            <a:lvl1pPr marL="112713" indent="0">
              <a:defRPr sz="1800">
                <a:solidFill>
                  <a:srgbClr val="81017E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4" name="Text Placeholder 5"/>
          <p:cNvSpPr>
            <a:spLocks noGrp="1"/>
          </p:cNvSpPr>
          <p:nvPr userDrawn="1">
            <p:ph type="body" sz="quarter" idx="27"/>
          </p:nvPr>
        </p:nvSpPr>
        <p:spPr>
          <a:xfrm>
            <a:off x="328640" y="2445039"/>
            <a:ext cx="1000141" cy="762000"/>
          </a:xfrm>
        </p:spPr>
        <p:txBody>
          <a:bodyPr/>
          <a:lstStyle>
            <a:lvl1pPr>
              <a:defRPr sz="1400" b="1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sz="quarter" idx="10"/>
          </p:nvPr>
        </p:nvSpPr>
        <p:spPr>
          <a:xfrm>
            <a:off x="1412061" y="2327565"/>
            <a:ext cx="2390644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6" name="Text Placeholder 2"/>
          <p:cNvSpPr>
            <a:spLocks noGrp="1"/>
          </p:cNvSpPr>
          <p:nvPr userDrawn="1">
            <p:ph type="body" sz="quarter" idx="29"/>
          </p:nvPr>
        </p:nvSpPr>
        <p:spPr>
          <a:xfrm>
            <a:off x="4041241" y="2327565"/>
            <a:ext cx="2395216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2" name="Text Placeholder 2"/>
          <p:cNvSpPr>
            <a:spLocks noGrp="1"/>
          </p:cNvSpPr>
          <p:nvPr userDrawn="1">
            <p:ph type="body" sz="quarter" idx="30"/>
          </p:nvPr>
        </p:nvSpPr>
        <p:spPr>
          <a:xfrm>
            <a:off x="6664652" y="2327565"/>
            <a:ext cx="2391126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3" name="Text Placeholder 2"/>
          <p:cNvSpPr>
            <a:spLocks noGrp="1"/>
          </p:cNvSpPr>
          <p:nvPr userDrawn="1">
            <p:ph type="body" sz="quarter" idx="31"/>
          </p:nvPr>
        </p:nvSpPr>
        <p:spPr>
          <a:xfrm>
            <a:off x="9285526" y="2320349"/>
            <a:ext cx="2389448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ext Placeholder 5"/>
          <p:cNvSpPr>
            <a:spLocks noGrp="1"/>
          </p:cNvSpPr>
          <p:nvPr userDrawn="1">
            <p:ph type="body" sz="quarter" idx="26"/>
          </p:nvPr>
        </p:nvSpPr>
        <p:spPr>
          <a:xfrm>
            <a:off x="342543" y="3697831"/>
            <a:ext cx="1000141" cy="762000"/>
          </a:xfrm>
        </p:spPr>
        <p:txBody>
          <a:bodyPr/>
          <a:lstStyle>
            <a:lvl1pPr>
              <a:defRPr sz="1400" b="1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32"/>
          </p:nvPr>
        </p:nvSpPr>
        <p:spPr>
          <a:xfrm>
            <a:off x="1412061" y="3576620"/>
            <a:ext cx="2390644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7" name="Text Placeholder 2"/>
          <p:cNvSpPr>
            <a:spLocks noGrp="1"/>
          </p:cNvSpPr>
          <p:nvPr userDrawn="1">
            <p:ph type="body" sz="quarter" idx="33"/>
          </p:nvPr>
        </p:nvSpPr>
        <p:spPr>
          <a:xfrm>
            <a:off x="4041241" y="3576620"/>
            <a:ext cx="2388001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8" name="Text Placeholder 2"/>
          <p:cNvSpPr>
            <a:spLocks noGrp="1"/>
          </p:cNvSpPr>
          <p:nvPr userDrawn="1">
            <p:ph type="body" sz="quarter" idx="34"/>
          </p:nvPr>
        </p:nvSpPr>
        <p:spPr>
          <a:xfrm>
            <a:off x="6664652" y="3576620"/>
            <a:ext cx="2398342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9" name="Text Placeholder 2"/>
          <p:cNvSpPr>
            <a:spLocks noGrp="1"/>
          </p:cNvSpPr>
          <p:nvPr userDrawn="1">
            <p:ph type="body" sz="quarter" idx="35"/>
          </p:nvPr>
        </p:nvSpPr>
        <p:spPr>
          <a:xfrm>
            <a:off x="9285526" y="3569404"/>
            <a:ext cx="2389448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5" name="Text Placeholder 5"/>
          <p:cNvSpPr>
            <a:spLocks noGrp="1"/>
          </p:cNvSpPr>
          <p:nvPr userDrawn="1">
            <p:ph type="body" sz="quarter" idx="28"/>
          </p:nvPr>
        </p:nvSpPr>
        <p:spPr>
          <a:xfrm>
            <a:off x="342543" y="4988009"/>
            <a:ext cx="1000141" cy="762000"/>
          </a:xfrm>
        </p:spPr>
        <p:txBody>
          <a:bodyPr/>
          <a:lstStyle>
            <a:lvl1pPr>
              <a:defRPr sz="1400" b="1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0" name="Text Placeholder 2"/>
          <p:cNvSpPr>
            <a:spLocks noGrp="1"/>
          </p:cNvSpPr>
          <p:nvPr userDrawn="1">
            <p:ph type="body" sz="quarter" idx="36"/>
          </p:nvPr>
        </p:nvSpPr>
        <p:spPr>
          <a:xfrm>
            <a:off x="1412061" y="4825677"/>
            <a:ext cx="2397860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1" name="Text Placeholder 2"/>
          <p:cNvSpPr>
            <a:spLocks noGrp="1"/>
          </p:cNvSpPr>
          <p:nvPr userDrawn="1">
            <p:ph type="body" sz="quarter" idx="37"/>
          </p:nvPr>
        </p:nvSpPr>
        <p:spPr>
          <a:xfrm>
            <a:off x="4041241" y="4825677"/>
            <a:ext cx="2395216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2" name="Text Placeholder 2"/>
          <p:cNvSpPr>
            <a:spLocks noGrp="1"/>
          </p:cNvSpPr>
          <p:nvPr userDrawn="1">
            <p:ph type="body" sz="quarter" idx="38"/>
          </p:nvPr>
        </p:nvSpPr>
        <p:spPr>
          <a:xfrm>
            <a:off x="6664652" y="4825677"/>
            <a:ext cx="2391126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3" name="Text Placeholder 2"/>
          <p:cNvSpPr>
            <a:spLocks noGrp="1"/>
          </p:cNvSpPr>
          <p:nvPr userDrawn="1">
            <p:ph type="body" sz="quarter" idx="39"/>
          </p:nvPr>
        </p:nvSpPr>
        <p:spPr>
          <a:xfrm>
            <a:off x="9285526" y="4818461"/>
            <a:ext cx="2389448" cy="1011381"/>
          </a:xfrm>
        </p:spPr>
        <p:txBody>
          <a:bodyPr/>
          <a:lstStyle>
            <a:lvl1pPr marL="111125" indent="0">
              <a:spcAft>
                <a:spcPts val="400"/>
              </a:spcAft>
              <a:defRPr sz="1400"/>
            </a:lvl1pPr>
            <a:lvl2pPr marL="109728">
              <a:spcAft>
                <a:spcPts val="400"/>
              </a:spcAft>
              <a:defRPr sz="1400"/>
            </a:lvl2pPr>
            <a:lvl3pPr marL="219456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735723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4 Columns + Imag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82600" y="1279525"/>
            <a:ext cx="2667267" cy="2888313"/>
            <a:chOff x="485281" y="1279651"/>
            <a:chExt cx="2667267" cy="2888313"/>
          </a:xfrm>
        </p:grpSpPr>
        <p:sp>
          <p:nvSpPr>
            <p:cNvPr id="25" name="Content Placeholder 5"/>
            <p:cNvSpPr txBox="1">
              <a:spLocks/>
            </p:cNvSpPr>
            <p:nvPr userDrawn="1"/>
          </p:nvSpPr>
          <p:spPr bwMode="auto">
            <a:xfrm>
              <a:off x="485282" y="1295527"/>
              <a:ext cx="2667265" cy="2872437"/>
            </a:xfrm>
            <a:prstGeom prst="roundRect">
              <a:avLst>
                <a:gd name="adj" fmla="val 4076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5" name="Round Same Side Corner Rectangle 34"/>
            <p:cNvSpPr/>
            <p:nvPr userDrawn="1"/>
          </p:nvSpPr>
          <p:spPr>
            <a:xfrm>
              <a:off x="485281" y="1279651"/>
              <a:ext cx="2667267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"/>
          <p:cNvGrpSpPr/>
          <p:nvPr userDrawn="1"/>
        </p:nvGrpSpPr>
        <p:grpSpPr>
          <a:xfrm>
            <a:off x="3327476" y="1282826"/>
            <a:ext cx="2667268" cy="2885138"/>
            <a:chOff x="3327258" y="1282826"/>
            <a:chExt cx="2667268" cy="2885138"/>
          </a:xfrm>
        </p:grpSpPr>
        <p:sp>
          <p:nvSpPr>
            <p:cNvPr id="23" name="Content Placeholder 5"/>
            <p:cNvSpPr txBox="1">
              <a:spLocks/>
            </p:cNvSpPr>
            <p:nvPr userDrawn="1"/>
          </p:nvSpPr>
          <p:spPr bwMode="auto">
            <a:xfrm>
              <a:off x="3327261" y="1286002"/>
              <a:ext cx="2667265" cy="2881962"/>
            </a:xfrm>
            <a:prstGeom prst="roundRect">
              <a:avLst>
                <a:gd name="adj" fmla="val 4868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6" name="Round Same Side Corner Rectangle 35"/>
            <p:cNvSpPr/>
            <p:nvPr userDrawn="1"/>
          </p:nvSpPr>
          <p:spPr>
            <a:xfrm>
              <a:off x="3327258" y="1282826"/>
              <a:ext cx="2667267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6172353" y="1282826"/>
            <a:ext cx="2667267" cy="2885139"/>
            <a:chOff x="6182261" y="1282826"/>
            <a:chExt cx="2667267" cy="2885139"/>
          </a:xfrm>
        </p:grpSpPr>
        <p:sp>
          <p:nvSpPr>
            <p:cNvPr id="22" name="Content Placeholder 5"/>
            <p:cNvSpPr txBox="1">
              <a:spLocks/>
            </p:cNvSpPr>
            <p:nvPr userDrawn="1"/>
          </p:nvSpPr>
          <p:spPr bwMode="auto">
            <a:xfrm>
              <a:off x="6182262" y="1287110"/>
              <a:ext cx="2667265" cy="2880855"/>
            </a:xfrm>
            <a:prstGeom prst="roundRect">
              <a:avLst>
                <a:gd name="adj" fmla="val 5027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7" name="Round Same Side Corner Rectangle 36"/>
            <p:cNvSpPr/>
            <p:nvPr userDrawn="1"/>
          </p:nvSpPr>
          <p:spPr>
            <a:xfrm>
              <a:off x="6182261" y="1282826"/>
              <a:ext cx="2667267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9017229" y="1282826"/>
            <a:ext cx="2667267" cy="2885138"/>
            <a:chOff x="9017229" y="1282826"/>
            <a:chExt cx="2667267" cy="2885138"/>
          </a:xfrm>
        </p:grpSpPr>
        <p:sp>
          <p:nvSpPr>
            <p:cNvPr id="21" name="Content Placeholder 5"/>
            <p:cNvSpPr txBox="1">
              <a:spLocks/>
            </p:cNvSpPr>
            <p:nvPr userDrawn="1"/>
          </p:nvSpPr>
          <p:spPr bwMode="auto">
            <a:xfrm>
              <a:off x="9017229" y="1287595"/>
              <a:ext cx="2667267" cy="2880369"/>
            </a:xfrm>
            <a:prstGeom prst="roundRect">
              <a:avLst>
                <a:gd name="adj" fmla="val 471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38" name="Round Same Side Corner Rectangle 37"/>
            <p:cNvSpPr/>
            <p:nvPr userDrawn="1"/>
          </p:nvSpPr>
          <p:spPr>
            <a:xfrm>
              <a:off x="9017229" y="1282826"/>
              <a:ext cx="2667267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9506" cy="24133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28663" y="396875"/>
            <a:ext cx="10718800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73029" y="1545336"/>
            <a:ext cx="2286673" cy="2460211"/>
          </a:xfrm>
        </p:spPr>
        <p:txBody>
          <a:bodyPr/>
          <a:lstStyle>
            <a:lvl1pPr>
              <a:spcAft>
                <a:spcPts val="400"/>
              </a:spcAft>
              <a:defRPr sz="1800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800"/>
            </a:lvl2pPr>
            <a:lvl3pPr>
              <a:spcAft>
                <a:spcPts val="400"/>
              </a:spcAft>
              <a:defRPr sz="1800"/>
            </a:lvl3pPr>
            <a:lvl4pPr>
              <a:spcAft>
                <a:spcPts val="400"/>
              </a:spcAft>
              <a:defRPr sz="1800"/>
            </a:lvl4pPr>
            <a:lvl5pPr>
              <a:spcAft>
                <a:spcPts val="400"/>
              </a:spcAft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3517555" y="1545336"/>
            <a:ext cx="2286673" cy="2460211"/>
          </a:xfrm>
        </p:spPr>
        <p:txBody>
          <a:bodyPr/>
          <a:lstStyle>
            <a:lvl1pPr>
              <a:spcAft>
                <a:spcPts val="400"/>
              </a:spcAft>
              <a:defRPr sz="1800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800"/>
            </a:lvl2pPr>
            <a:lvl3pPr>
              <a:spcAft>
                <a:spcPts val="400"/>
              </a:spcAft>
              <a:defRPr sz="1800"/>
            </a:lvl3pPr>
            <a:lvl4pPr>
              <a:spcAft>
                <a:spcPts val="400"/>
              </a:spcAft>
              <a:defRPr sz="1800"/>
            </a:lvl4pPr>
            <a:lvl5pPr>
              <a:spcAft>
                <a:spcPts val="400"/>
              </a:spcAft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6367368" y="1545336"/>
            <a:ext cx="2286673" cy="2460211"/>
          </a:xfrm>
        </p:spPr>
        <p:txBody>
          <a:bodyPr/>
          <a:lstStyle>
            <a:lvl1pPr>
              <a:spcAft>
                <a:spcPts val="400"/>
              </a:spcAft>
              <a:defRPr sz="1800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800"/>
            </a:lvl2pPr>
            <a:lvl3pPr>
              <a:spcAft>
                <a:spcPts val="400"/>
              </a:spcAft>
              <a:defRPr sz="1800"/>
            </a:lvl3pPr>
            <a:lvl4pPr>
              <a:spcAft>
                <a:spcPts val="400"/>
              </a:spcAft>
              <a:defRPr sz="1800"/>
            </a:lvl4pPr>
            <a:lvl5pPr>
              <a:spcAft>
                <a:spcPts val="400"/>
              </a:spcAft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9207526" y="1545336"/>
            <a:ext cx="2286673" cy="2460211"/>
          </a:xfrm>
        </p:spPr>
        <p:txBody>
          <a:bodyPr/>
          <a:lstStyle>
            <a:lvl1pPr>
              <a:spcAft>
                <a:spcPts val="400"/>
              </a:spcAft>
              <a:defRPr sz="1800">
                <a:solidFill>
                  <a:srgbClr val="81017E"/>
                </a:solidFill>
              </a:defRPr>
            </a:lvl1pPr>
            <a:lvl2pPr>
              <a:spcAft>
                <a:spcPts val="400"/>
              </a:spcAft>
              <a:defRPr sz="1800"/>
            </a:lvl2pPr>
            <a:lvl3pPr>
              <a:spcAft>
                <a:spcPts val="400"/>
              </a:spcAft>
              <a:defRPr sz="1800"/>
            </a:lvl3pPr>
            <a:lvl4pPr>
              <a:spcAft>
                <a:spcPts val="400"/>
              </a:spcAft>
              <a:defRPr sz="1800"/>
            </a:lvl4pPr>
            <a:lvl5pPr>
              <a:spcAft>
                <a:spcPts val="400"/>
              </a:spcAft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82105" y="4319589"/>
            <a:ext cx="2666336" cy="1628775"/>
          </a:xfrm>
          <a:prstGeom prst="roundRect">
            <a:avLst>
              <a:gd name="adj" fmla="val 7292"/>
            </a:avLst>
          </a:prstGeom>
          <a:solidFill>
            <a:schemeClr val="tx1"/>
          </a:solidFill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328205" y="4319589"/>
            <a:ext cx="2666336" cy="1628775"/>
          </a:xfrm>
          <a:prstGeom prst="roundRect">
            <a:avLst>
              <a:gd name="adj" fmla="val 7292"/>
            </a:avLst>
          </a:prstGeom>
          <a:solidFill>
            <a:schemeClr val="tx1"/>
          </a:solidFill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174305" y="4319589"/>
            <a:ext cx="2666336" cy="1628775"/>
          </a:xfrm>
          <a:prstGeom prst="roundRect">
            <a:avLst>
              <a:gd name="adj" fmla="val 6707"/>
            </a:avLst>
          </a:prstGeom>
          <a:solidFill>
            <a:schemeClr val="tx1"/>
          </a:solidFill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020404" y="4317095"/>
            <a:ext cx="2666336" cy="1628775"/>
          </a:xfrm>
          <a:prstGeom prst="roundRect">
            <a:avLst>
              <a:gd name="adj" fmla="val 7097"/>
            </a:avLst>
          </a:prstGeom>
          <a:solidFill>
            <a:schemeClr val="tx1"/>
          </a:solidFill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593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5 Columns 2 Segme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482107" y="1282826"/>
            <a:ext cx="2134096" cy="4663948"/>
            <a:chOff x="482107" y="1282826"/>
            <a:chExt cx="2134096" cy="4663948"/>
          </a:xfrm>
        </p:grpSpPr>
        <p:sp>
          <p:nvSpPr>
            <p:cNvPr id="24" name="Content Placeholder 5"/>
            <p:cNvSpPr txBox="1">
              <a:spLocks/>
            </p:cNvSpPr>
            <p:nvPr userDrawn="1"/>
          </p:nvSpPr>
          <p:spPr bwMode="auto">
            <a:xfrm>
              <a:off x="482108" y="1285875"/>
              <a:ext cx="2134095" cy="4660899"/>
            </a:xfrm>
            <a:prstGeom prst="roundRect">
              <a:avLst>
                <a:gd name="adj" fmla="val 5587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2" name="Round Same Side Corner Rectangle 41"/>
            <p:cNvSpPr/>
            <p:nvPr userDrawn="1"/>
          </p:nvSpPr>
          <p:spPr>
            <a:xfrm>
              <a:off x="482107" y="1282826"/>
              <a:ext cx="213409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50" name="Straight Connector 49"/>
            <p:cNvCxnSpPr/>
            <p:nvPr userDrawn="1"/>
          </p:nvCxnSpPr>
          <p:spPr>
            <a:xfrm>
              <a:off x="482107" y="4118137"/>
              <a:ext cx="2134095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 userDrawn="1"/>
        </p:nvGrpSpPr>
        <p:grpSpPr>
          <a:xfrm>
            <a:off x="2749974" y="1282826"/>
            <a:ext cx="2134096" cy="4663949"/>
            <a:chOff x="2747293" y="1282826"/>
            <a:chExt cx="2134096" cy="4663949"/>
          </a:xfrm>
        </p:grpSpPr>
        <p:sp>
          <p:nvSpPr>
            <p:cNvPr id="23" name="Content Placeholder 5"/>
            <p:cNvSpPr txBox="1">
              <a:spLocks/>
            </p:cNvSpPr>
            <p:nvPr userDrawn="1"/>
          </p:nvSpPr>
          <p:spPr bwMode="auto">
            <a:xfrm>
              <a:off x="2747294" y="1286001"/>
              <a:ext cx="2134095" cy="4660774"/>
            </a:xfrm>
            <a:prstGeom prst="roundRect">
              <a:avLst>
                <a:gd name="adj" fmla="val 5272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3" name="Round Same Side Corner Rectangle 42"/>
            <p:cNvSpPr/>
            <p:nvPr userDrawn="1"/>
          </p:nvSpPr>
          <p:spPr>
            <a:xfrm>
              <a:off x="2747293" y="1282826"/>
              <a:ext cx="213409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49" name="Straight Connector 48"/>
            <p:cNvCxnSpPr/>
            <p:nvPr userDrawn="1"/>
          </p:nvCxnSpPr>
          <p:spPr>
            <a:xfrm>
              <a:off x="2747293" y="4118137"/>
              <a:ext cx="2134095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 userDrawn="1"/>
        </p:nvGrpSpPr>
        <p:grpSpPr>
          <a:xfrm>
            <a:off x="5017841" y="1282826"/>
            <a:ext cx="2134096" cy="4663949"/>
            <a:chOff x="5028495" y="1282826"/>
            <a:chExt cx="2134096" cy="4663949"/>
          </a:xfrm>
        </p:grpSpPr>
        <p:sp>
          <p:nvSpPr>
            <p:cNvPr id="22" name="Content Placeholder 5"/>
            <p:cNvSpPr txBox="1">
              <a:spLocks/>
            </p:cNvSpPr>
            <p:nvPr userDrawn="1"/>
          </p:nvSpPr>
          <p:spPr bwMode="auto">
            <a:xfrm>
              <a:off x="5028496" y="1286001"/>
              <a:ext cx="2134095" cy="4660774"/>
            </a:xfrm>
            <a:prstGeom prst="roundRect">
              <a:avLst>
                <a:gd name="adj" fmla="val 4931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4" name="Round Same Side Corner Rectangle 43"/>
            <p:cNvSpPr/>
            <p:nvPr userDrawn="1"/>
          </p:nvSpPr>
          <p:spPr>
            <a:xfrm>
              <a:off x="5028495" y="1282826"/>
              <a:ext cx="213409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51" name="Straight Connector 50"/>
            <p:cNvCxnSpPr/>
            <p:nvPr userDrawn="1"/>
          </p:nvCxnSpPr>
          <p:spPr>
            <a:xfrm>
              <a:off x="5028495" y="4118137"/>
              <a:ext cx="2134095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 userDrawn="1"/>
        </p:nvGrpSpPr>
        <p:grpSpPr>
          <a:xfrm>
            <a:off x="7285708" y="1282827"/>
            <a:ext cx="2134096" cy="4663948"/>
            <a:chOff x="7297916" y="1282827"/>
            <a:chExt cx="2134096" cy="4663948"/>
          </a:xfrm>
        </p:grpSpPr>
        <p:sp>
          <p:nvSpPr>
            <p:cNvPr id="21" name="Content Placeholder 5"/>
            <p:cNvSpPr txBox="1">
              <a:spLocks/>
            </p:cNvSpPr>
            <p:nvPr userDrawn="1"/>
          </p:nvSpPr>
          <p:spPr bwMode="auto">
            <a:xfrm>
              <a:off x="7297917" y="1287110"/>
              <a:ext cx="2134095" cy="4659665"/>
            </a:xfrm>
            <a:prstGeom prst="roundRect">
              <a:avLst>
                <a:gd name="adj" fmla="val 4677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5" name="Round Same Side Corner Rectangle 44"/>
            <p:cNvSpPr/>
            <p:nvPr userDrawn="1"/>
          </p:nvSpPr>
          <p:spPr>
            <a:xfrm>
              <a:off x="7297916" y="1282827"/>
              <a:ext cx="213409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52" name="Straight Connector 51"/>
            <p:cNvCxnSpPr/>
            <p:nvPr userDrawn="1"/>
          </p:nvCxnSpPr>
          <p:spPr>
            <a:xfrm>
              <a:off x="7297916" y="4118138"/>
              <a:ext cx="2134095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rgbClr val="81017E"/>
                  </a:gs>
                  <a:gs pos="100000">
                    <a:srgbClr val="DA0081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 userDrawn="1"/>
        </p:nvGrpSpPr>
        <p:grpSpPr>
          <a:xfrm>
            <a:off x="9553576" y="1282826"/>
            <a:ext cx="2134095" cy="4663949"/>
            <a:chOff x="9553576" y="1282826"/>
            <a:chExt cx="2134095" cy="4663949"/>
          </a:xfrm>
        </p:grpSpPr>
        <p:sp>
          <p:nvSpPr>
            <p:cNvPr id="25" name="Content Placeholder 5"/>
            <p:cNvSpPr txBox="1">
              <a:spLocks/>
            </p:cNvSpPr>
            <p:nvPr userDrawn="1"/>
          </p:nvSpPr>
          <p:spPr bwMode="auto">
            <a:xfrm>
              <a:off x="9553576" y="1287594"/>
              <a:ext cx="2134095" cy="4659181"/>
            </a:xfrm>
            <a:prstGeom prst="roundRect">
              <a:avLst>
                <a:gd name="adj" fmla="val 487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6" name="Round Same Side Corner Rectangle 45"/>
            <p:cNvSpPr/>
            <p:nvPr userDrawn="1"/>
          </p:nvSpPr>
          <p:spPr>
            <a:xfrm>
              <a:off x="9553576" y="1282826"/>
              <a:ext cx="213409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53" name="Straight Connector 52"/>
            <p:cNvCxnSpPr/>
            <p:nvPr userDrawn="1"/>
          </p:nvCxnSpPr>
          <p:spPr>
            <a:xfrm>
              <a:off x="9553576" y="4118137"/>
              <a:ext cx="2134095" cy="0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rgbClr val="0C2577"/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ooter Placeholder 6"/>
          <p:cNvSpPr>
            <a:spLocks noGrp="1"/>
          </p:cNvSpPr>
          <p:nvPr userDrawn="1"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482098" y="6345223"/>
            <a:ext cx="249506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 userDrawn="1">
            <p:ph type="title"/>
          </p:nvPr>
        </p:nvSpPr>
        <p:spPr>
          <a:xfrm>
            <a:off x="729679" y="396875"/>
            <a:ext cx="10717784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Text Placeholder 2"/>
          <p:cNvSpPr>
            <a:spLocks noGrp="1"/>
          </p:cNvSpPr>
          <p:nvPr userDrawn="1">
            <p:ph type="body" sz="quarter" idx="24"/>
          </p:nvPr>
        </p:nvSpPr>
        <p:spPr>
          <a:xfrm>
            <a:off x="640959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0" name="Text Placeholder 2"/>
          <p:cNvSpPr>
            <a:spLocks noGrp="1"/>
          </p:cNvSpPr>
          <p:nvPr userDrawn="1">
            <p:ph type="body" sz="quarter" idx="34"/>
          </p:nvPr>
        </p:nvSpPr>
        <p:spPr>
          <a:xfrm>
            <a:off x="2911826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2" name="Text Placeholder 2"/>
          <p:cNvSpPr>
            <a:spLocks noGrp="1"/>
          </p:cNvSpPr>
          <p:nvPr userDrawn="1">
            <p:ph type="body" sz="quarter" idx="35"/>
          </p:nvPr>
        </p:nvSpPr>
        <p:spPr>
          <a:xfrm>
            <a:off x="5178170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8" name="Text Placeholder 2"/>
          <p:cNvSpPr>
            <a:spLocks noGrp="1"/>
          </p:cNvSpPr>
          <p:nvPr userDrawn="1">
            <p:ph type="body" sz="quarter" idx="36"/>
          </p:nvPr>
        </p:nvSpPr>
        <p:spPr>
          <a:xfrm>
            <a:off x="7446775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rgbClr val="81017E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4" name="Text Placeholder 2"/>
          <p:cNvSpPr>
            <a:spLocks noGrp="1"/>
          </p:cNvSpPr>
          <p:nvPr userDrawn="1">
            <p:ph type="body" sz="quarter" idx="37"/>
          </p:nvPr>
        </p:nvSpPr>
        <p:spPr>
          <a:xfrm>
            <a:off x="9706723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rgbClr val="0C2577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6" name="Text Placeholder 2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640959" y="4245954"/>
            <a:ext cx="1815215" cy="161960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 baseline="0"/>
            </a:lvl5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5" name="Text Placeholder 2"/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2911826" y="4245954"/>
            <a:ext cx="1815215" cy="161960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 baseline="0"/>
            </a:lvl5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6" name="Text Placeholder 2"/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178170" y="4245954"/>
            <a:ext cx="1815215" cy="161960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 baseline="0"/>
            </a:lvl5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7" name="Text Placeholder 2"/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7446775" y="4245954"/>
            <a:ext cx="1815215" cy="161960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 baseline="0"/>
            </a:lvl5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8" name="Text Placeholder 2"/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9706723" y="4245954"/>
            <a:ext cx="1815215" cy="161960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 baseline="0"/>
            </a:lvl5pPr>
          </a:lstStyle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271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71" y="0"/>
            <a:ext cx="12168485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6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519113"/>
            <a:ext cx="7486886" cy="1213303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1794807"/>
            <a:ext cx="7486879" cy="1027177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bg1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2" name="Picture 11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56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5 Columns + Imag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85282" y="1282826"/>
            <a:ext cx="2134096" cy="2881962"/>
            <a:chOff x="357189" y="1286001"/>
            <a:chExt cx="1602241" cy="2881962"/>
          </a:xfrm>
        </p:grpSpPr>
        <p:sp>
          <p:nvSpPr>
            <p:cNvPr id="25" name="Content Placeholder 5"/>
            <p:cNvSpPr txBox="1">
              <a:spLocks/>
            </p:cNvSpPr>
            <p:nvPr userDrawn="1"/>
          </p:nvSpPr>
          <p:spPr bwMode="auto">
            <a:xfrm>
              <a:off x="357190" y="1295526"/>
              <a:ext cx="1602240" cy="2872437"/>
            </a:xfrm>
            <a:prstGeom prst="roundRect">
              <a:avLst>
                <a:gd name="adj" fmla="val 4967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2" name="Round Same Side Corner Rectangle 41"/>
            <p:cNvSpPr/>
            <p:nvPr userDrawn="1"/>
          </p:nvSpPr>
          <p:spPr>
            <a:xfrm>
              <a:off x="357189" y="1286001"/>
              <a:ext cx="1602240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2751562" y="1282826"/>
            <a:ext cx="2134096" cy="2881963"/>
            <a:chOff x="2062618" y="1286001"/>
            <a:chExt cx="1602241" cy="2881963"/>
          </a:xfrm>
        </p:grpSpPr>
        <p:sp>
          <p:nvSpPr>
            <p:cNvPr id="24" name="Content Placeholder 5"/>
            <p:cNvSpPr txBox="1">
              <a:spLocks/>
            </p:cNvSpPr>
            <p:nvPr userDrawn="1"/>
          </p:nvSpPr>
          <p:spPr bwMode="auto">
            <a:xfrm>
              <a:off x="2062619" y="1286002"/>
              <a:ext cx="1602240" cy="2881962"/>
            </a:xfrm>
            <a:prstGeom prst="roundRect">
              <a:avLst>
                <a:gd name="adj" fmla="val 5709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3" name="Round Same Side Corner Rectangle 42"/>
            <p:cNvSpPr/>
            <p:nvPr userDrawn="1"/>
          </p:nvSpPr>
          <p:spPr>
            <a:xfrm>
              <a:off x="2062618" y="1286001"/>
              <a:ext cx="1602240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"/>
          <p:cNvGrpSpPr/>
          <p:nvPr userDrawn="1"/>
        </p:nvGrpSpPr>
        <p:grpSpPr>
          <a:xfrm>
            <a:off x="5017842" y="1282827"/>
            <a:ext cx="2134096" cy="2881963"/>
            <a:chOff x="3775303" y="1286001"/>
            <a:chExt cx="1602241" cy="2881963"/>
          </a:xfrm>
        </p:grpSpPr>
        <p:sp>
          <p:nvSpPr>
            <p:cNvPr id="23" name="Content Placeholder 5"/>
            <p:cNvSpPr txBox="1">
              <a:spLocks/>
            </p:cNvSpPr>
            <p:nvPr userDrawn="1"/>
          </p:nvSpPr>
          <p:spPr bwMode="auto">
            <a:xfrm>
              <a:off x="3775304" y="1286002"/>
              <a:ext cx="1602240" cy="2881962"/>
            </a:xfrm>
            <a:prstGeom prst="roundRect">
              <a:avLst>
                <a:gd name="adj" fmla="val 5214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4" name="Round Same Side Corner Rectangle 43"/>
            <p:cNvSpPr/>
            <p:nvPr userDrawn="1"/>
          </p:nvSpPr>
          <p:spPr>
            <a:xfrm>
              <a:off x="3775303" y="1286001"/>
              <a:ext cx="1602240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7284122" y="1282827"/>
            <a:ext cx="2134096" cy="2881963"/>
            <a:chOff x="5479144" y="1286001"/>
            <a:chExt cx="1602241" cy="2881963"/>
          </a:xfrm>
        </p:grpSpPr>
        <p:sp>
          <p:nvSpPr>
            <p:cNvPr id="22" name="Content Placeholder 5"/>
            <p:cNvSpPr txBox="1">
              <a:spLocks/>
            </p:cNvSpPr>
            <p:nvPr userDrawn="1"/>
          </p:nvSpPr>
          <p:spPr bwMode="auto">
            <a:xfrm>
              <a:off x="5479145" y="1287109"/>
              <a:ext cx="1602240" cy="2880855"/>
            </a:xfrm>
            <a:prstGeom prst="roundRect">
              <a:avLst>
                <a:gd name="adj" fmla="val 5264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5" name="Round Same Side Corner Rectangle 44"/>
            <p:cNvSpPr/>
            <p:nvPr userDrawn="1"/>
          </p:nvSpPr>
          <p:spPr>
            <a:xfrm>
              <a:off x="5479144" y="1286001"/>
              <a:ext cx="1602240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9550401" y="1282826"/>
            <a:ext cx="2134095" cy="2881962"/>
            <a:chOff x="7184572" y="1286001"/>
            <a:chExt cx="1602240" cy="2881962"/>
          </a:xfrm>
        </p:grpSpPr>
        <p:sp>
          <p:nvSpPr>
            <p:cNvPr id="21" name="Content Placeholder 5"/>
            <p:cNvSpPr txBox="1">
              <a:spLocks/>
            </p:cNvSpPr>
            <p:nvPr userDrawn="1"/>
          </p:nvSpPr>
          <p:spPr bwMode="auto">
            <a:xfrm>
              <a:off x="7184572" y="1287594"/>
              <a:ext cx="1602240" cy="2880369"/>
            </a:xfrm>
            <a:prstGeom prst="roundRect">
              <a:avLst>
                <a:gd name="adj" fmla="val 5462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182880" tIns="228600" rIns="182880" bIns="18288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74320" indent="-182880" defTabSz="914400">
                <a:spcAft>
                  <a:spcPts val="1000"/>
                </a:spcAft>
                <a:buFont typeface="Arial"/>
                <a:buChar char="•"/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r>
                <a:rPr lang="en-US" sz="1800" dirty="0">
                  <a:solidFill>
                    <a:srgbClr val="666666"/>
                  </a:solidFill>
                  <a:ea typeface="Calibri"/>
                  <a:cs typeface="Calibri"/>
                </a:rPr>
                <a:t> </a:t>
              </a: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46" name="Round Same Side Corner Rectangle 45"/>
            <p:cNvSpPr/>
            <p:nvPr userDrawn="1"/>
          </p:nvSpPr>
          <p:spPr>
            <a:xfrm>
              <a:off x="7184572" y="1286001"/>
              <a:ext cx="1602240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4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29679" y="396875"/>
            <a:ext cx="10717784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40407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34"/>
          </p:nvPr>
        </p:nvSpPr>
        <p:spPr>
          <a:xfrm>
            <a:off x="2911274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39"/>
          </p:nvPr>
        </p:nvSpPr>
        <p:spPr>
          <a:xfrm>
            <a:off x="5178446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40"/>
          </p:nvPr>
        </p:nvSpPr>
        <p:spPr>
          <a:xfrm>
            <a:off x="7447327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rgbClr val="81017E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41"/>
          </p:nvPr>
        </p:nvSpPr>
        <p:spPr>
          <a:xfrm>
            <a:off x="9716210" y="1534278"/>
            <a:ext cx="1815215" cy="2522278"/>
          </a:xfrm>
        </p:spPr>
        <p:txBody>
          <a:bodyPr/>
          <a:lstStyle>
            <a:lvl1pPr>
              <a:spcAft>
                <a:spcPts val="600"/>
              </a:spcAft>
              <a:defRPr sz="1600" b="1" baseline="0">
                <a:solidFill>
                  <a:srgbClr val="0C2577"/>
                </a:solidFill>
              </a:defRPr>
            </a:lvl1pPr>
            <a:lvl2pPr>
              <a:spcAft>
                <a:spcPts val="400"/>
              </a:spcAft>
              <a:defRPr sz="1600" baseline="0"/>
            </a:lvl2pPr>
            <a:lvl3pPr marL="137160" indent="-137160">
              <a:spcAft>
                <a:spcPts val="400"/>
              </a:spcAft>
              <a:defRPr sz="1600" baseline="0"/>
            </a:lvl3pPr>
            <a:lvl4pPr marL="274320" indent="-137160">
              <a:spcAft>
                <a:spcPts val="400"/>
              </a:spcAft>
              <a:defRPr sz="1600" baseline="0"/>
            </a:lvl4pPr>
            <a:lvl5pPr marL="411480" indent="-137160">
              <a:spcAft>
                <a:spcPts val="40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83172" y="4253092"/>
            <a:ext cx="2134095" cy="1696858"/>
          </a:xfrm>
          <a:prstGeom prst="roundRect">
            <a:avLst>
              <a:gd name="adj" fmla="val 694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2750809" y="4253092"/>
            <a:ext cx="2134095" cy="1696858"/>
          </a:xfrm>
          <a:prstGeom prst="roundRect">
            <a:avLst>
              <a:gd name="adj" fmla="val 7136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5018446" y="4253092"/>
            <a:ext cx="2134095" cy="1696858"/>
          </a:xfrm>
          <a:prstGeom prst="roundRect">
            <a:avLst>
              <a:gd name="adj" fmla="val 694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44"/>
          </p:nvPr>
        </p:nvSpPr>
        <p:spPr>
          <a:xfrm>
            <a:off x="7286083" y="4253092"/>
            <a:ext cx="2134095" cy="1696858"/>
          </a:xfrm>
          <a:prstGeom prst="roundRect">
            <a:avLst>
              <a:gd name="adj" fmla="val 7136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45"/>
          </p:nvPr>
        </p:nvSpPr>
        <p:spPr>
          <a:xfrm>
            <a:off x="9553719" y="4253092"/>
            <a:ext cx="2134095" cy="1696858"/>
          </a:xfrm>
          <a:prstGeom prst="roundRect">
            <a:avLst>
              <a:gd name="adj" fmla="val 6949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14879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3"/>
            <a:ext cx="12179296" cy="6857711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9506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30550" y="1163013"/>
            <a:ext cx="7299891" cy="984442"/>
          </a:xfrm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300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31605" y="2154641"/>
            <a:ext cx="6305871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2" name="Picture 11" descr="att_globe_rgb_grd_po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725" y="6188930"/>
            <a:ext cx="37147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99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3"/>
            <a:ext cx="12179296" cy="6857711"/>
          </a:xfrm>
          <a:prstGeom prst="rect">
            <a:avLst/>
          </a:prstGeom>
        </p:spPr>
      </p:pic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srgbClr val="FFFFFF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5"/>
            <a:ext cx="249508" cy="24447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30551" y="1164503"/>
            <a:ext cx="7897726" cy="984442"/>
          </a:xfrm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300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31605" y="2157424"/>
            <a:ext cx="6305871" cy="75723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2" name="Picture 11" descr="att_globe_rgb_grd_pos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725" y="6188930"/>
            <a:ext cx="37147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030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Blue">
    <p:bg>
      <p:bgPr>
        <a:gradFill flip="none" rotWithShape="1">
          <a:gsLst>
            <a:gs pos="0">
              <a:schemeClr val="accent6"/>
            </a:gs>
            <a:gs pos="100000">
              <a:schemeClr val="accent5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4484" y="225425"/>
            <a:ext cx="8323734" cy="6400800"/>
          </a:xfrm>
          <a:prstGeom prst="roundRect">
            <a:avLst>
              <a:gd name="adj" fmla="val 129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5"/>
            <a:ext cx="249508" cy="247650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730550" y="1860769"/>
            <a:ext cx="7302531" cy="984442"/>
          </a:xfrm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3000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31605" y="2860748"/>
            <a:ext cx="6305871" cy="63318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10" descr="att_globe_rgb_grd_pos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725" y="6188930"/>
            <a:ext cx="371475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357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 Dark Blue">
    <p:bg>
      <p:bgPr>
        <a:gradFill flip="none" rotWithShape="1">
          <a:gsLst>
            <a:gs pos="0">
              <a:schemeClr val="accent5"/>
            </a:gs>
            <a:gs pos="100000">
              <a:srgbClr val="0C257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 userDrawn="1"/>
        </p:nvSpPr>
        <p:spPr>
          <a:xfrm>
            <a:off x="304484" y="225425"/>
            <a:ext cx="8323734" cy="6400800"/>
          </a:xfrm>
          <a:prstGeom prst="roundRect">
            <a:avLst>
              <a:gd name="adj" fmla="val 129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810"/>
            <a:ext cx="249506" cy="241331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059367" y="1070517"/>
            <a:ext cx="6869150" cy="446048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174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ran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 userDrawn="1"/>
        </p:nvSpPr>
        <p:spPr>
          <a:xfrm>
            <a:off x="482097" y="1281114"/>
            <a:ext cx="11201903" cy="3938925"/>
          </a:xfrm>
          <a:prstGeom prst="roundRect">
            <a:avLst>
              <a:gd name="adj" fmla="val 304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50000"/>
            <a:ext cx="249506" cy="24447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57672" y="1811339"/>
            <a:ext cx="9259228" cy="2879725"/>
          </a:xfrm>
        </p:spPr>
        <p:txBody>
          <a:bodyPr/>
          <a:lstStyle>
            <a:lvl1pPr>
              <a:defRPr sz="3000">
                <a:solidFill>
                  <a:schemeClr val="accent1"/>
                </a:solidFill>
              </a:defRPr>
            </a:lvl1pPr>
            <a:lvl2pPr marL="230188" indent="-230188">
              <a:defRPr i="1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8460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 userDrawn="1"/>
        </p:nvSpPr>
        <p:spPr>
          <a:xfrm>
            <a:off x="482095" y="1281113"/>
            <a:ext cx="11201905" cy="3941064"/>
          </a:xfrm>
          <a:prstGeom prst="roundRect">
            <a:avLst>
              <a:gd name="adj" fmla="val 288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825"/>
            <a:ext cx="249506" cy="24447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57672" y="1811339"/>
            <a:ext cx="9259228" cy="2879725"/>
          </a:xfrm>
        </p:spPr>
        <p:txBody>
          <a:bodyPr/>
          <a:lstStyle>
            <a:lvl1pPr>
              <a:defRPr sz="3000">
                <a:solidFill>
                  <a:schemeClr val="accent5"/>
                </a:solidFill>
              </a:defRPr>
            </a:lvl1pPr>
            <a:lvl2pPr marL="230188" indent="-230188">
              <a:defRPr i="1">
                <a:solidFill>
                  <a:schemeClr val="accent5"/>
                </a:solidFill>
              </a:defRPr>
            </a:lvl2pPr>
            <a:lvl3pPr>
              <a:defRPr sz="1800"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56062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re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 userDrawn="1"/>
        </p:nvSpPr>
        <p:spPr>
          <a:xfrm>
            <a:off x="482097" y="1281113"/>
            <a:ext cx="11201903" cy="3941064"/>
          </a:xfrm>
          <a:prstGeom prst="roundRect">
            <a:avLst>
              <a:gd name="adj" fmla="val 304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825"/>
            <a:ext cx="249506" cy="24130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57672" y="1811339"/>
            <a:ext cx="9259228" cy="2879725"/>
          </a:xfrm>
        </p:spPr>
        <p:txBody>
          <a:bodyPr/>
          <a:lstStyle>
            <a:lvl1pPr>
              <a:defRPr sz="3000">
                <a:solidFill>
                  <a:schemeClr val="accent3"/>
                </a:solidFill>
              </a:defRPr>
            </a:lvl1pPr>
            <a:lvl2pPr marL="230188" indent="-230188">
              <a:defRPr i="1">
                <a:solidFill>
                  <a:schemeClr val="accent3"/>
                </a:solidFill>
              </a:defRPr>
            </a:lvl2pPr>
            <a:lvl3pPr>
              <a:defRPr sz="1800">
                <a:solidFill>
                  <a:schemeClr val="accent3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54635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Purp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 userDrawn="1"/>
        </p:nvSpPr>
        <p:spPr>
          <a:xfrm>
            <a:off x="482097" y="1281113"/>
            <a:ext cx="11201903" cy="3941064"/>
          </a:xfrm>
          <a:prstGeom prst="roundRect">
            <a:avLst>
              <a:gd name="adj" fmla="val 304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5"/>
            <a:ext cx="249506" cy="24447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57672" y="1811339"/>
            <a:ext cx="9259228" cy="2879725"/>
          </a:xfrm>
        </p:spPr>
        <p:txBody>
          <a:bodyPr/>
          <a:lstStyle>
            <a:lvl1pPr>
              <a:defRPr sz="3000">
                <a:solidFill>
                  <a:srgbClr val="81017E"/>
                </a:solidFill>
              </a:defRPr>
            </a:lvl1pPr>
            <a:lvl2pPr marL="230188" indent="-230188">
              <a:defRPr i="1">
                <a:solidFill>
                  <a:srgbClr val="81017E"/>
                </a:solidFill>
              </a:defRPr>
            </a:lvl2pPr>
            <a:lvl3pPr>
              <a:defRPr sz="1800">
                <a:solidFill>
                  <a:srgbClr val="81017E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281848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Dark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 userDrawn="1"/>
        </p:nvSpPr>
        <p:spPr>
          <a:xfrm>
            <a:off x="482097" y="1281113"/>
            <a:ext cx="11201903" cy="3941064"/>
          </a:xfrm>
          <a:prstGeom prst="roundRect">
            <a:avLst>
              <a:gd name="adj" fmla="val 2963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9506" cy="24133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57672" y="1811339"/>
            <a:ext cx="9259228" cy="2879725"/>
          </a:xfrm>
        </p:spPr>
        <p:txBody>
          <a:bodyPr/>
          <a:lstStyle>
            <a:lvl1pPr>
              <a:defRPr sz="3000">
                <a:solidFill>
                  <a:srgbClr val="0C2577"/>
                </a:solidFill>
              </a:defRPr>
            </a:lvl1pPr>
            <a:lvl2pPr marL="230188" indent="-230188">
              <a:defRPr i="1">
                <a:solidFill>
                  <a:srgbClr val="0C2577"/>
                </a:solidFill>
              </a:defRPr>
            </a:lvl2pPr>
            <a:lvl3pPr>
              <a:defRPr sz="1800">
                <a:solidFill>
                  <a:srgbClr val="0C2577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015276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 descr="InternationalLogoW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258" y="6043217"/>
            <a:ext cx="1546225" cy="72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31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 txBox="1">
            <a:spLocks/>
          </p:cNvSpPr>
          <p:nvPr userDrawn="1"/>
        </p:nvSpPr>
        <p:spPr bwMode="auto">
          <a:xfrm>
            <a:off x="482097" y="1278954"/>
            <a:ext cx="5497902" cy="4672584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9506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28663" y="396875"/>
            <a:ext cx="10718800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730550" y="1402628"/>
            <a:ext cx="4998588" cy="438582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81580" y="1277938"/>
            <a:ext cx="5505044" cy="4672584"/>
          </a:xfrm>
          <a:prstGeom prst="roundRect">
            <a:avLst>
              <a:gd name="adj" fmla="val 2077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47500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Image Lef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/>
          <p:cNvSpPr txBox="1">
            <a:spLocks/>
          </p:cNvSpPr>
          <p:nvPr userDrawn="1"/>
        </p:nvSpPr>
        <p:spPr bwMode="auto">
          <a:xfrm>
            <a:off x="6188791" y="1282825"/>
            <a:ext cx="5497902" cy="4663950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4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" name="Title 3"/>
          <p:cNvSpPr>
            <a:spLocks noGrp="1"/>
          </p:cNvSpPr>
          <p:nvPr>
            <p:ph type="title"/>
          </p:nvPr>
        </p:nvSpPr>
        <p:spPr>
          <a:xfrm>
            <a:off x="728663" y="396875"/>
            <a:ext cx="10718800" cy="7863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82097" y="1279650"/>
            <a:ext cx="5505044" cy="4667125"/>
          </a:xfrm>
          <a:prstGeom prst="roundRect">
            <a:avLst>
              <a:gd name="adj" fmla="val 2485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6436422" y="1402628"/>
            <a:ext cx="4998588" cy="4385821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721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79300" cy="6858000"/>
          </a:xfrm>
          <a:solidFill>
            <a:schemeClr val="tx1"/>
          </a:solidFill>
        </p:spPr>
        <p:txBody>
          <a:bodyPr/>
          <a:lstStyle>
            <a:lvl1pPr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icon to add picture. Note that Globe logo sits on top of the slide.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38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No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666666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666666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2535"/>
            <a:ext cx="249506" cy="24709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82098" y="1281114"/>
            <a:ext cx="11227792" cy="4664075"/>
          </a:xfrm>
          <a:prstGeom prst="roundRect">
            <a:avLst>
              <a:gd name="adj" fmla="val 2584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302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Side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28663" y="396875"/>
            <a:ext cx="10716092" cy="765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176338"/>
            <a:ext cx="12179300" cy="5681662"/>
          </a:xfrm>
          <a:solidFill>
            <a:schemeClr val="tx1"/>
          </a:solidFill>
        </p:spPr>
        <p:txBody>
          <a:bodyPr/>
          <a:lstStyle>
            <a:lvl1pPr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icon to add picture. Note that Globe logo sits on top of the slide.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38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7831290" cy="4288536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977441" y="0"/>
            <a:ext cx="4201859" cy="2359152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0" y="4425950"/>
            <a:ext cx="7831290" cy="2432049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1" hasCustomPrompt="1"/>
          </p:nvPr>
        </p:nvSpPr>
        <p:spPr>
          <a:xfrm>
            <a:off x="7977441" y="2498724"/>
            <a:ext cx="4201859" cy="4359275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picture. Note that the Globe logo sits on top of the slide.</a:t>
            </a:r>
            <a:endParaRPr lang="en-US" noProof="0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482098" y="338505"/>
            <a:ext cx="11210876" cy="511418"/>
          </a:xfrm>
          <a:prstGeom prst="roundRect">
            <a:avLst>
              <a:gd name="adj" fmla="val 21243"/>
            </a:avLst>
          </a:prstGeom>
          <a:solidFill>
            <a:schemeClr val="bg1"/>
          </a:solidFill>
        </p:spPr>
        <p:txBody>
          <a:bodyPr/>
          <a:lstStyle>
            <a:lvl1pPr marL="155448">
              <a:lnSpc>
                <a:spcPts val="298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86753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79300" cy="4253854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1" y="4398264"/>
            <a:ext cx="5388766" cy="2459736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1" hasCustomPrompt="1"/>
          </p:nvPr>
        </p:nvSpPr>
        <p:spPr>
          <a:xfrm>
            <a:off x="5530132" y="4398264"/>
            <a:ext cx="6649169" cy="2459736"/>
          </a:xfrm>
          <a:prstGeom prst="rect">
            <a:avLst/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picture. Note that the Globe logo sits on top of the slide.</a:t>
            </a:r>
            <a:endParaRPr lang="en-US" noProof="0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482097" y="338506"/>
            <a:ext cx="11210876" cy="511419"/>
          </a:xfrm>
          <a:prstGeom prst="roundRect">
            <a:avLst>
              <a:gd name="adj" fmla="val 18760"/>
            </a:avLst>
          </a:prstGeom>
          <a:solidFill>
            <a:schemeClr val="bg1"/>
          </a:solidFill>
        </p:spPr>
        <p:txBody>
          <a:bodyPr/>
          <a:lstStyle>
            <a:lvl1pPr marL="155448">
              <a:lnSpc>
                <a:spcPts val="298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77433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No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666666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666666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5"/>
            <a:ext cx="249506" cy="247650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371" y="396875"/>
            <a:ext cx="10716092" cy="7680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82098" y="1173651"/>
            <a:ext cx="5635040" cy="2694964"/>
          </a:xfrm>
          <a:prstGeom prst="roundRect">
            <a:avLst>
              <a:gd name="adj" fmla="val 4179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6230712" y="1173651"/>
            <a:ext cx="5459088" cy="1975104"/>
          </a:xfrm>
          <a:prstGeom prst="roundRect">
            <a:avLst>
              <a:gd name="adj" fmla="val 6141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482098" y="3979253"/>
            <a:ext cx="5634683" cy="1969110"/>
          </a:xfrm>
          <a:prstGeom prst="roundRect">
            <a:avLst>
              <a:gd name="adj" fmla="val 5829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6230712" y="3252056"/>
            <a:ext cx="5459088" cy="2696308"/>
          </a:xfrm>
          <a:prstGeom prst="roundRect">
            <a:avLst>
              <a:gd name="adj" fmla="val 4414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224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with Text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tx2"/>
                </a:solidFill>
              </a:defRPr>
            </a:lvl1pPr>
          </a:lstStyle>
          <a:p>
            <a:r>
              <a:rPr lang="en-US" smtClean="0">
                <a:solidFill>
                  <a:srgbClr val="666666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666666"/>
              </a:solidFill>
            </a:endParaRPr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9506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>
                <a:solidFill>
                  <a:srgbClr val="666666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482098" y="1183423"/>
            <a:ext cx="5542004" cy="2328301"/>
          </a:xfrm>
          <a:prstGeom prst="roundRect">
            <a:avLst>
              <a:gd name="adj" fmla="val 4958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6147796" y="1183423"/>
            <a:ext cx="5542004" cy="2328301"/>
          </a:xfrm>
          <a:prstGeom prst="roundRect">
            <a:avLst>
              <a:gd name="adj" fmla="val 4821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482098" y="3634137"/>
            <a:ext cx="5542004" cy="2315114"/>
          </a:xfrm>
          <a:prstGeom prst="roundRect">
            <a:avLst>
              <a:gd name="adj" fmla="val 4821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147796" y="3634136"/>
            <a:ext cx="5542004" cy="2315115"/>
          </a:xfrm>
          <a:prstGeom prst="roundRect">
            <a:avLst>
              <a:gd name="adj" fmla="val 4957"/>
            </a:avLst>
          </a:prstGeom>
          <a:solidFill>
            <a:schemeClr val="tx1"/>
          </a:solid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3424143" y="3064154"/>
            <a:ext cx="5336902" cy="1028700"/>
          </a:xfrm>
          <a:prstGeom prst="roundRect">
            <a:avLst>
              <a:gd name="adj" fmla="val 9902"/>
            </a:avLst>
          </a:prstGeom>
          <a:solidFill>
            <a:schemeClr val="bg1"/>
          </a:solidFill>
        </p:spPr>
        <p:txBody>
          <a:bodyPr lIns="91440" tIns="0" rIns="91440" bIns="45720"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334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1 Column 2 Secti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79300" cy="6858000"/>
          </a:xfrm>
          <a:solidFill>
            <a:schemeClr val="tx1"/>
          </a:solidFill>
        </p:spPr>
        <p:txBody>
          <a:bodyPr/>
          <a:lstStyle>
            <a:lvl1pPr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icon to add picture. Note that the Globe logo sits on top of the slide.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488945" y="534343"/>
            <a:ext cx="4262680" cy="1490364"/>
          </a:xfrm>
          <a:prstGeom prst="roundRect">
            <a:avLst>
              <a:gd name="adj" fmla="val 7459"/>
            </a:avLst>
          </a:prstGeom>
          <a:solidFill>
            <a:schemeClr val="bg1"/>
          </a:solidFill>
        </p:spPr>
        <p:txBody>
          <a:bodyPr lIns="91440" tIns="45720" rIns="91440" bIns="45720"/>
          <a:lstStyle>
            <a:lvl1pPr>
              <a:lnSpc>
                <a:spcPts val="2400"/>
              </a:lnSpc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 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88945" y="2169870"/>
            <a:ext cx="4262680" cy="3773731"/>
          </a:xfrm>
          <a:prstGeom prst="roundRect">
            <a:avLst>
              <a:gd name="adj" fmla="val 2780"/>
            </a:avLst>
          </a:prstGeom>
          <a:solidFill>
            <a:schemeClr val="bg1"/>
          </a:solidFill>
        </p:spPr>
        <p:txBody>
          <a:bodyPr lIns="91440" tIns="45720" rIns="91440" bIns="45720"/>
          <a:lstStyle>
            <a:lvl1pPr>
              <a:spcAft>
                <a:spcPts val="600"/>
              </a:spcAft>
              <a:defRPr sz="16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 sz="1600"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 sz="1600"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569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ressive Title 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61283" cy="68580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603504" y="6465721"/>
            <a:ext cx="6717644" cy="303847"/>
          </a:xfrm>
        </p:spPr>
        <p:txBody>
          <a:bodyPr/>
          <a:lstStyle/>
          <a:p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03504" y="4544578"/>
            <a:ext cx="7831331" cy="608601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290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3504" y="5247244"/>
            <a:ext cx="7831331" cy="699531"/>
          </a:xfrm>
        </p:spPr>
        <p:txBody>
          <a:bodyPr/>
          <a:lstStyle>
            <a:lvl1pPr marL="0" indent="0" algn="l">
              <a:lnSpc>
                <a:spcPct val="110000"/>
              </a:lnSpc>
              <a:buNone/>
              <a:defRPr b="0">
                <a:solidFill>
                  <a:schemeClr val="tx2"/>
                </a:solidFill>
              </a:defRPr>
            </a:lvl1pPr>
            <a:lvl2pPr marL="609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8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2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3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4" name="Picture 3" descr="\\psf\Host\Volumes\johbee\Documents\01_Freelance_Design\INTERBRAND\AT&amp;T\2011_Internal_Templates\exports\Titles_headerLogo300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1"/>
          <a:stretch/>
        </p:blipFill>
        <p:spPr bwMode="auto">
          <a:xfrm>
            <a:off x="11232627" y="0"/>
            <a:ext cx="946673" cy="88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17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ontent Placeholder 5"/>
          <p:cNvSpPr txBox="1">
            <a:spLocks/>
          </p:cNvSpPr>
          <p:nvPr userDrawn="1"/>
        </p:nvSpPr>
        <p:spPr bwMode="auto">
          <a:xfrm>
            <a:off x="482104" y="1282828"/>
            <a:ext cx="11201896" cy="4663948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3" name="Group 2"/>
          <p:cNvGrpSpPr/>
          <p:nvPr userDrawn="1"/>
        </p:nvGrpSpPr>
        <p:grpSpPr>
          <a:xfrm>
            <a:off x="9769463" y="-3"/>
            <a:ext cx="321561" cy="431802"/>
            <a:chOff x="7334738" y="-3"/>
            <a:chExt cx="241422" cy="431802"/>
          </a:xfrm>
        </p:grpSpPr>
        <p:sp>
          <p:nvSpPr>
            <p:cNvPr id="36" name="Round Same Side Corner Rectangle 35"/>
            <p:cNvSpPr/>
            <p:nvPr userDrawn="1"/>
          </p:nvSpPr>
          <p:spPr>
            <a:xfrm rot="10800000">
              <a:off x="733473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7" name="Rounded Rectangle 36"/>
            <p:cNvSpPr/>
            <p:nvPr userDrawn="1"/>
          </p:nvSpPr>
          <p:spPr>
            <a:xfrm>
              <a:off x="733685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EF6F00"/>
                  </a:solidFill>
                  <a:cs typeface="Calibri"/>
                </a:rPr>
                <a:t>1</a:t>
              </a:r>
              <a:endParaRPr lang="en-US" sz="2000" dirty="0">
                <a:solidFill>
                  <a:srgbClr val="EF6F00"/>
                </a:solidFill>
                <a:cs typeface="Calibri"/>
              </a:endParaRPr>
            </a:p>
          </p:txBody>
        </p:sp>
        <p:sp>
          <p:nvSpPr>
            <p:cNvPr id="38" name="Rectangle 37"/>
            <p:cNvSpPr/>
            <p:nvPr userDrawn="1"/>
          </p:nvSpPr>
          <p:spPr>
            <a:xfrm>
              <a:off x="7334738" y="0"/>
              <a:ext cx="241422" cy="119953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  <a:tileRect/>
            </a:gra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"/>
          <p:cNvGrpSpPr/>
          <p:nvPr userDrawn="1"/>
        </p:nvGrpSpPr>
        <p:grpSpPr>
          <a:xfrm>
            <a:off x="10172350" y="-3"/>
            <a:ext cx="321561" cy="431802"/>
            <a:chOff x="7637218" y="-3"/>
            <a:chExt cx="241422" cy="431802"/>
          </a:xfrm>
        </p:grpSpPr>
        <p:sp>
          <p:nvSpPr>
            <p:cNvPr id="33" name="Round Same Side Corner Rectangle 32"/>
            <p:cNvSpPr/>
            <p:nvPr userDrawn="1"/>
          </p:nvSpPr>
          <p:spPr>
            <a:xfrm rot="10800000">
              <a:off x="763721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4" name="Rounded Rectangle 33"/>
            <p:cNvSpPr/>
            <p:nvPr userDrawn="1"/>
          </p:nvSpPr>
          <p:spPr>
            <a:xfrm>
              <a:off x="763933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2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35" name="Round Same Side Corner Rectangle 34"/>
            <p:cNvSpPr/>
            <p:nvPr userDrawn="1"/>
          </p:nvSpPr>
          <p:spPr>
            <a:xfrm rot="10800000">
              <a:off x="763722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10575236" y="-3"/>
            <a:ext cx="321561" cy="431802"/>
            <a:chOff x="7939698" y="-3"/>
            <a:chExt cx="241422" cy="431802"/>
          </a:xfrm>
        </p:grpSpPr>
        <p:sp>
          <p:nvSpPr>
            <p:cNvPr id="30" name="Round Same Side Corner Rectangle 29"/>
            <p:cNvSpPr/>
            <p:nvPr userDrawn="1"/>
          </p:nvSpPr>
          <p:spPr>
            <a:xfrm rot="10800000">
              <a:off x="793969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1" name="Rounded Rectangle 30"/>
            <p:cNvSpPr/>
            <p:nvPr userDrawn="1"/>
          </p:nvSpPr>
          <p:spPr>
            <a:xfrm>
              <a:off x="794181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3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32" name="Round Same Side Corner Rectangle 31"/>
            <p:cNvSpPr/>
            <p:nvPr userDrawn="1"/>
          </p:nvSpPr>
          <p:spPr>
            <a:xfrm rot="10800000">
              <a:off x="793970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10978123" y="-3"/>
            <a:ext cx="321561" cy="431802"/>
            <a:chOff x="8242178" y="-3"/>
            <a:chExt cx="241422" cy="431802"/>
          </a:xfrm>
        </p:grpSpPr>
        <p:sp>
          <p:nvSpPr>
            <p:cNvPr id="27" name="Round Same Side Corner Rectangle 26"/>
            <p:cNvSpPr/>
            <p:nvPr userDrawn="1"/>
          </p:nvSpPr>
          <p:spPr>
            <a:xfrm rot="10800000">
              <a:off x="824217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8" name="Rounded Rectangle 27"/>
            <p:cNvSpPr/>
            <p:nvPr userDrawn="1"/>
          </p:nvSpPr>
          <p:spPr>
            <a:xfrm>
              <a:off x="824429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4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29" name="Round Same Side Corner Rectangle 28"/>
            <p:cNvSpPr/>
            <p:nvPr userDrawn="1"/>
          </p:nvSpPr>
          <p:spPr>
            <a:xfrm rot="10800000">
              <a:off x="824218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11381010" y="-3"/>
            <a:ext cx="321561" cy="431802"/>
            <a:chOff x="8544658" y="-3"/>
            <a:chExt cx="241422" cy="431802"/>
          </a:xfrm>
        </p:grpSpPr>
        <p:sp>
          <p:nvSpPr>
            <p:cNvPr id="25" name="Rounded Rectangle 24"/>
            <p:cNvSpPr/>
            <p:nvPr userDrawn="1"/>
          </p:nvSpPr>
          <p:spPr>
            <a:xfrm>
              <a:off x="854677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5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24" name="Round Same Side Corner Rectangle 23"/>
            <p:cNvSpPr/>
            <p:nvPr userDrawn="1"/>
          </p:nvSpPr>
          <p:spPr>
            <a:xfrm rot="10800000">
              <a:off x="854465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6" name="Round Same Side Corner Rectangle 25"/>
            <p:cNvSpPr/>
            <p:nvPr userDrawn="1"/>
          </p:nvSpPr>
          <p:spPr>
            <a:xfrm rot="10800000">
              <a:off x="854466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810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1467330" y="2897248"/>
            <a:ext cx="2982589" cy="663160"/>
            <a:chOff x="1006395" y="2897248"/>
            <a:chExt cx="2239274" cy="663160"/>
          </a:xfrm>
        </p:grpSpPr>
        <p:sp>
          <p:nvSpPr>
            <p:cNvPr id="10" name="Rounded Rectangle 9"/>
            <p:cNvSpPr/>
            <p:nvPr/>
          </p:nvSpPr>
          <p:spPr>
            <a:xfrm>
              <a:off x="1006395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11" name="Round Same Side Corner Rectangle 10"/>
            <p:cNvSpPr/>
            <p:nvPr/>
          </p:nvSpPr>
          <p:spPr>
            <a:xfrm>
              <a:off x="1006395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Group 17"/>
          <p:cNvGrpSpPr/>
          <p:nvPr userDrawn="1"/>
        </p:nvGrpSpPr>
        <p:grpSpPr>
          <a:xfrm>
            <a:off x="4610037" y="2897248"/>
            <a:ext cx="2982589" cy="663160"/>
            <a:chOff x="3457468" y="2897248"/>
            <a:chExt cx="2239274" cy="663160"/>
          </a:xfrm>
        </p:grpSpPr>
        <p:sp>
          <p:nvSpPr>
            <p:cNvPr id="19" name="Rounded Rectangle 18"/>
            <p:cNvSpPr/>
            <p:nvPr/>
          </p:nvSpPr>
          <p:spPr>
            <a:xfrm>
              <a:off x="3457468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20" name="Round Same Side Corner Rectangle 19"/>
            <p:cNvSpPr/>
            <p:nvPr/>
          </p:nvSpPr>
          <p:spPr>
            <a:xfrm>
              <a:off x="3457468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Group 20"/>
          <p:cNvGrpSpPr/>
          <p:nvPr userDrawn="1"/>
        </p:nvGrpSpPr>
        <p:grpSpPr>
          <a:xfrm>
            <a:off x="7752744" y="2897249"/>
            <a:ext cx="2984680" cy="663159"/>
            <a:chOff x="5876184" y="2897248"/>
            <a:chExt cx="2240844" cy="663159"/>
          </a:xfrm>
        </p:grpSpPr>
        <p:sp>
          <p:nvSpPr>
            <p:cNvPr id="22" name="Rounded Rectangle 21"/>
            <p:cNvSpPr/>
            <p:nvPr/>
          </p:nvSpPr>
          <p:spPr>
            <a:xfrm>
              <a:off x="5877754" y="2897248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23" name="Round Same Side Corner Rectangle 22"/>
            <p:cNvSpPr/>
            <p:nvPr/>
          </p:nvSpPr>
          <p:spPr>
            <a:xfrm>
              <a:off x="5876184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4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28663" y="1490663"/>
            <a:ext cx="10718800" cy="1276350"/>
          </a:xfrm>
        </p:spPr>
        <p:txBody>
          <a:bodyPr/>
          <a:lstStyle>
            <a:lvl1pPr>
              <a:spcAft>
                <a:spcPts val="600"/>
              </a:spcAft>
              <a:defRPr sz="1800">
                <a:solidFill>
                  <a:schemeClr val="accent1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628136" y="3114676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75704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91401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80098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5"/>
          <p:cNvSpPr txBox="1">
            <a:spLocks/>
          </p:cNvSpPr>
          <p:nvPr userDrawn="1"/>
        </p:nvSpPr>
        <p:spPr bwMode="auto">
          <a:xfrm>
            <a:off x="482970" y="1286002"/>
            <a:ext cx="11201030" cy="4660773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3" name="Group 2"/>
          <p:cNvGrpSpPr/>
          <p:nvPr userDrawn="1"/>
        </p:nvGrpSpPr>
        <p:grpSpPr>
          <a:xfrm>
            <a:off x="9769463" y="-3"/>
            <a:ext cx="321561" cy="431802"/>
            <a:chOff x="7334738" y="-3"/>
            <a:chExt cx="241422" cy="431802"/>
          </a:xfrm>
        </p:grpSpPr>
        <p:sp>
          <p:nvSpPr>
            <p:cNvPr id="76" name="Round Same Side Corner Rectangle 75"/>
            <p:cNvSpPr/>
            <p:nvPr userDrawn="1"/>
          </p:nvSpPr>
          <p:spPr>
            <a:xfrm rot="10800000">
              <a:off x="733473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77" name="Rounded Rectangle 76"/>
            <p:cNvSpPr/>
            <p:nvPr userDrawn="1"/>
          </p:nvSpPr>
          <p:spPr>
            <a:xfrm>
              <a:off x="733685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1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78" name="Rectangle 77"/>
            <p:cNvSpPr/>
            <p:nvPr userDrawn="1"/>
          </p:nvSpPr>
          <p:spPr>
            <a:xfrm>
              <a:off x="7334738" y="0"/>
              <a:ext cx="241422" cy="119953"/>
            </a:xfrm>
            <a:prstGeom prst="rect">
              <a:avLst/>
            </a:prstGeom>
            <a:solidFill>
              <a:srgbClr val="FFFFFF"/>
            </a:soli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"/>
          <p:cNvGrpSpPr/>
          <p:nvPr userDrawn="1"/>
        </p:nvGrpSpPr>
        <p:grpSpPr>
          <a:xfrm>
            <a:off x="10172350" y="-3"/>
            <a:ext cx="321561" cy="431802"/>
            <a:chOff x="7637218" y="-3"/>
            <a:chExt cx="241422" cy="431802"/>
          </a:xfrm>
        </p:grpSpPr>
        <p:sp>
          <p:nvSpPr>
            <p:cNvPr id="73" name="Round Same Side Corner Rectangle 72"/>
            <p:cNvSpPr/>
            <p:nvPr userDrawn="1"/>
          </p:nvSpPr>
          <p:spPr>
            <a:xfrm rot="10800000">
              <a:off x="763721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74" name="Rounded Rectangle 73"/>
            <p:cNvSpPr/>
            <p:nvPr userDrawn="1"/>
          </p:nvSpPr>
          <p:spPr>
            <a:xfrm>
              <a:off x="763933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574AC"/>
                  </a:solidFill>
                  <a:cs typeface="Calibri"/>
                </a:rPr>
                <a:t>2</a:t>
              </a:r>
              <a:endParaRPr lang="en-US" sz="2000" dirty="0">
                <a:solidFill>
                  <a:srgbClr val="0574AC"/>
                </a:solidFill>
                <a:cs typeface="Calibri"/>
              </a:endParaRPr>
            </a:p>
          </p:txBody>
        </p:sp>
        <p:sp>
          <p:nvSpPr>
            <p:cNvPr id="75" name="Round Same Side Corner Rectangle 74"/>
            <p:cNvSpPr/>
            <p:nvPr userDrawn="1"/>
          </p:nvSpPr>
          <p:spPr>
            <a:xfrm rot="10800000">
              <a:off x="763722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108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10575236" y="-3"/>
            <a:ext cx="321561" cy="431802"/>
            <a:chOff x="7939698" y="-3"/>
            <a:chExt cx="241422" cy="431802"/>
          </a:xfrm>
        </p:grpSpPr>
        <p:sp>
          <p:nvSpPr>
            <p:cNvPr id="70" name="Round Same Side Corner Rectangle 69"/>
            <p:cNvSpPr/>
            <p:nvPr userDrawn="1"/>
          </p:nvSpPr>
          <p:spPr>
            <a:xfrm rot="10800000">
              <a:off x="793969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71" name="Rounded Rectangle 70"/>
            <p:cNvSpPr/>
            <p:nvPr userDrawn="1"/>
          </p:nvSpPr>
          <p:spPr>
            <a:xfrm>
              <a:off x="794181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3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72" name="Round Same Side Corner Rectangle 71"/>
            <p:cNvSpPr/>
            <p:nvPr userDrawn="1"/>
          </p:nvSpPr>
          <p:spPr>
            <a:xfrm rot="10800000">
              <a:off x="793970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10978123" y="-3"/>
            <a:ext cx="321561" cy="431802"/>
            <a:chOff x="8242178" y="-3"/>
            <a:chExt cx="241422" cy="431802"/>
          </a:xfrm>
        </p:grpSpPr>
        <p:sp>
          <p:nvSpPr>
            <p:cNvPr id="67" name="Round Same Side Corner Rectangle 66"/>
            <p:cNvSpPr/>
            <p:nvPr userDrawn="1"/>
          </p:nvSpPr>
          <p:spPr>
            <a:xfrm rot="10800000">
              <a:off x="824217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68" name="Rounded Rectangle 67"/>
            <p:cNvSpPr/>
            <p:nvPr userDrawn="1"/>
          </p:nvSpPr>
          <p:spPr>
            <a:xfrm>
              <a:off x="824429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4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69" name="Round Same Side Corner Rectangle 68"/>
            <p:cNvSpPr/>
            <p:nvPr userDrawn="1"/>
          </p:nvSpPr>
          <p:spPr>
            <a:xfrm rot="10800000">
              <a:off x="824218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11381010" y="-3"/>
            <a:ext cx="321561" cy="431802"/>
            <a:chOff x="8544658" y="-3"/>
            <a:chExt cx="241422" cy="431802"/>
          </a:xfrm>
        </p:grpSpPr>
        <p:sp>
          <p:nvSpPr>
            <p:cNvPr id="64" name="Round Same Side Corner Rectangle 63"/>
            <p:cNvSpPr/>
            <p:nvPr userDrawn="1"/>
          </p:nvSpPr>
          <p:spPr>
            <a:xfrm rot="10800000">
              <a:off x="854465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65" name="Rounded Rectangle 64"/>
            <p:cNvSpPr/>
            <p:nvPr userDrawn="1"/>
          </p:nvSpPr>
          <p:spPr>
            <a:xfrm>
              <a:off x="854677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5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66" name="Round Same Side Corner Rectangle 65"/>
            <p:cNvSpPr/>
            <p:nvPr userDrawn="1"/>
          </p:nvSpPr>
          <p:spPr>
            <a:xfrm rot="10800000">
              <a:off x="854466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1467330" y="2897248"/>
            <a:ext cx="2982589" cy="663160"/>
            <a:chOff x="1101645" y="2897248"/>
            <a:chExt cx="2239274" cy="663160"/>
          </a:xfrm>
        </p:grpSpPr>
        <p:sp>
          <p:nvSpPr>
            <p:cNvPr id="34" name="Rounded Rectangle 33"/>
            <p:cNvSpPr/>
            <p:nvPr userDrawn="1"/>
          </p:nvSpPr>
          <p:spPr>
            <a:xfrm>
              <a:off x="1101645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37" name="Round Same Side Corner Rectangle 36"/>
            <p:cNvSpPr/>
            <p:nvPr userDrawn="1"/>
          </p:nvSpPr>
          <p:spPr>
            <a:xfrm>
              <a:off x="1101645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Group 8"/>
          <p:cNvGrpSpPr/>
          <p:nvPr userDrawn="1"/>
        </p:nvGrpSpPr>
        <p:grpSpPr>
          <a:xfrm>
            <a:off x="4610037" y="2897248"/>
            <a:ext cx="2982589" cy="663160"/>
            <a:chOff x="3461133" y="2897248"/>
            <a:chExt cx="2239274" cy="663160"/>
          </a:xfrm>
        </p:grpSpPr>
        <p:sp>
          <p:nvSpPr>
            <p:cNvPr id="35" name="Rounded Rectangle 34"/>
            <p:cNvSpPr/>
            <p:nvPr userDrawn="1"/>
          </p:nvSpPr>
          <p:spPr>
            <a:xfrm>
              <a:off x="3461133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38" name="Round Same Side Corner Rectangle 37"/>
            <p:cNvSpPr/>
            <p:nvPr userDrawn="1"/>
          </p:nvSpPr>
          <p:spPr>
            <a:xfrm>
              <a:off x="3461133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Group 9"/>
          <p:cNvGrpSpPr/>
          <p:nvPr userDrawn="1"/>
        </p:nvGrpSpPr>
        <p:grpSpPr>
          <a:xfrm>
            <a:off x="7752744" y="2897248"/>
            <a:ext cx="2982589" cy="663160"/>
            <a:chOff x="5820621" y="2897248"/>
            <a:chExt cx="2239274" cy="663160"/>
          </a:xfrm>
        </p:grpSpPr>
        <p:sp>
          <p:nvSpPr>
            <p:cNvPr id="36" name="Rounded Rectangle 35"/>
            <p:cNvSpPr/>
            <p:nvPr userDrawn="1"/>
          </p:nvSpPr>
          <p:spPr>
            <a:xfrm>
              <a:off x="5820621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49" name="Round Same Side Corner Rectangle 48"/>
            <p:cNvSpPr/>
            <p:nvPr userDrawn="1"/>
          </p:nvSpPr>
          <p:spPr>
            <a:xfrm>
              <a:off x="5820621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4"/>
            <a:ext cx="249506" cy="25085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" name="Text Placeholder 5"/>
          <p:cNvSpPr>
            <a:spLocks noGrp="1"/>
          </p:cNvSpPr>
          <p:nvPr userDrawn="1">
            <p:ph type="body" sz="quarter" idx="11"/>
          </p:nvPr>
        </p:nvSpPr>
        <p:spPr>
          <a:xfrm>
            <a:off x="728663" y="1490663"/>
            <a:ext cx="10718800" cy="1276350"/>
          </a:xfrm>
        </p:spPr>
        <p:txBody>
          <a:bodyPr/>
          <a:lstStyle>
            <a:lvl1pPr>
              <a:spcAft>
                <a:spcPts val="600"/>
              </a:spcAft>
              <a:defRPr sz="1800">
                <a:solidFill>
                  <a:schemeClr val="accent5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1" name="Text Placeholder 3"/>
          <p:cNvSpPr>
            <a:spLocks noGrp="1"/>
          </p:cNvSpPr>
          <p:nvPr userDrawn="1">
            <p:ph type="body" sz="quarter" idx="10"/>
          </p:nvPr>
        </p:nvSpPr>
        <p:spPr>
          <a:xfrm>
            <a:off x="1628136" y="3114676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3"/>
          <p:cNvSpPr>
            <a:spLocks noGrp="1"/>
          </p:cNvSpPr>
          <p:nvPr userDrawn="1">
            <p:ph type="body" sz="quarter" idx="12"/>
          </p:nvPr>
        </p:nvSpPr>
        <p:spPr>
          <a:xfrm>
            <a:off x="475704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 userDrawn="1">
            <p:ph type="body" sz="quarter" idx="13"/>
          </p:nvPr>
        </p:nvSpPr>
        <p:spPr>
          <a:xfrm>
            <a:off x="791401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9619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5"/>
          <p:cNvSpPr txBox="1">
            <a:spLocks/>
          </p:cNvSpPr>
          <p:nvPr userDrawn="1"/>
        </p:nvSpPr>
        <p:spPr bwMode="auto">
          <a:xfrm>
            <a:off x="482970" y="1286002"/>
            <a:ext cx="11201030" cy="4660773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9769463" y="-3"/>
            <a:ext cx="321561" cy="431802"/>
            <a:chOff x="7334738" y="-3"/>
            <a:chExt cx="241422" cy="431802"/>
          </a:xfrm>
        </p:grpSpPr>
        <p:sp>
          <p:nvSpPr>
            <p:cNvPr id="54" name="Round Same Side Corner Rectangle 53"/>
            <p:cNvSpPr/>
            <p:nvPr userDrawn="1"/>
          </p:nvSpPr>
          <p:spPr>
            <a:xfrm rot="10800000">
              <a:off x="733473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55" name="Rounded Rectangle 54"/>
            <p:cNvSpPr/>
            <p:nvPr userDrawn="1"/>
          </p:nvSpPr>
          <p:spPr>
            <a:xfrm>
              <a:off x="733685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1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56" name="Rectangle 55"/>
            <p:cNvSpPr/>
            <p:nvPr userDrawn="1"/>
          </p:nvSpPr>
          <p:spPr>
            <a:xfrm>
              <a:off x="7334738" y="0"/>
              <a:ext cx="241422" cy="119953"/>
            </a:xfrm>
            <a:prstGeom prst="rect">
              <a:avLst/>
            </a:prstGeom>
            <a:solidFill>
              <a:srgbClr val="FFFFFF"/>
            </a:soli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10172350" y="-3"/>
            <a:ext cx="321561" cy="431802"/>
            <a:chOff x="7637218" y="-3"/>
            <a:chExt cx="241422" cy="431802"/>
          </a:xfrm>
        </p:grpSpPr>
        <p:sp>
          <p:nvSpPr>
            <p:cNvPr id="51" name="Round Same Side Corner Rectangle 50"/>
            <p:cNvSpPr/>
            <p:nvPr userDrawn="1"/>
          </p:nvSpPr>
          <p:spPr>
            <a:xfrm rot="10800000">
              <a:off x="763721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52" name="Rounded Rectangle 51"/>
            <p:cNvSpPr/>
            <p:nvPr userDrawn="1"/>
          </p:nvSpPr>
          <p:spPr>
            <a:xfrm>
              <a:off x="763933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2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53" name="Round Same Side Corner Rectangle 52"/>
            <p:cNvSpPr/>
            <p:nvPr userDrawn="1"/>
          </p:nvSpPr>
          <p:spPr>
            <a:xfrm rot="10800000">
              <a:off x="763722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10575236" y="-3"/>
            <a:ext cx="321561" cy="431802"/>
            <a:chOff x="7939698" y="-3"/>
            <a:chExt cx="241422" cy="431802"/>
          </a:xfrm>
        </p:grpSpPr>
        <p:sp>
          <p:nvSpPr>
            <p:cNvPr id="38" name="Round Same Side Corner Rectangle 37"/>
            <p:cNvSpPr/>
            <p:nvPr userDrawn="1"/>
          </p:nvSpPr>
          <p:spPr>
            <a:xfrm rot="10800000">
              <a:off x="793969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9" name="Rounded Rectangle 48"/>
            <p:cNvSpPr/>
            <p:nvPr userDrawn="1"/>
          </p:nvSpPr>
          <p:spPr>
            <a:xfrm>
              <a:off x="794181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4CA90C"/>
                  </a:solidFill>
                  <a:cs typeface="Calibri"/>
                </a:rPr>
                <a:t>3</a:t>
              </a:r>
              <a:endParaRPr lang="en-US" sz="2000" dirty="0">
                <a:solidFill>
                  <a:srgbClr val="4CA90C"/>
                </a:solidFill>
                <a:cs typeface="Calibri"/>
              </a:endParaRPr>
            </a:p>
          </p:txBody>
        </p:sp>
        <p:sp>
          <p:nvSpPr>
            <p:cNvPr id="50" name="Round Same Side Corner Rectangle 49"/>
            <p:cNvSpPr/>
            <p:nvPr userDrawn="1"/>
          </p:nvSpPr>
          <p:spPr>
            <a:xfrm rot="10800000">
              <a:off x="793970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108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Group 8"/>
          <p:cNvGrpSpPr/>
          <p:nvPr userDrawn="1"/>
        </p:nvGrpSpPr>
        <p:grpSpPr>
          <a:xfrm>
            <a:off x="10978123" y="-3"/>
            <a:ext cx="321561" cy="431802"/>
            <a:chOff x="8242178" y="-3"/>
            <a:chExt cx="241422" cy="431802"/>
          </a:xfrm>
        </p:grpSpPr>
        <p:sp>
          <p:nvSpPr>
            <p:cNvPr id="35" name="Round Same Side Corner Rectangle 34"/>
            <p:cNvSpPr/>
            <p:nvPr userDrawn="1"/>
          </p:nvSpPr>
          <p:spPr>
            <a:xfrm rot="10800000">
              <a:off x="824217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824429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4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37" name="Round Same Side Corner Rectangle 36"/>
            <p:cNvSpPr/>
            <p:nvPr userDrawn="1"/>
          </p:nvSpPr>
          <p:spPr>
            <a:xfrm rot="10800000">
              <a:off x="824218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Group 9"/>
          <p:cNvGrpSpPr/>
          <p:nvPr userDrawn="1"/>
        </p:nvGrpSpPr>
        <p:grpSpPr>
          <a:xfrm>
            <a:off x="11381010" y="-3"/>
            <a:ext cx="321561" cy="431802"/>
            <a:chOff x="8544658" y="-3"/>
            <a:chExt cx="241422" cy="431802"/>
          </a:xfrm>
        </p:grpSpPr>
        <p:sp>
          <p:nvSpPr>
            <p:cNvPr id="32" name="Round Same Side Corner Rectangle 31"/>
            <p:cNvSpPr/>
            <p:nvPr userDrawn="1"/>
          </p:nvSpPr>
          <p:spPr>
            <a:xfrm rot="10800000">
              <a:off x="854465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3" name="Rounded Rectangle 32"/>
            <p:cNvSpPr/>
            <p:nvPr userDrawn="1"/>
          </p:nvSpPr>
          <p:spPr>
            <a:xfrm>
              <a:off x="854677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5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34" name="Round Same Side Corner Rectangle 33"/>
            <p:cNvSpPr/>
            <p:nvPr userDrawn="1"/>
          </p:nvSpPr>
          <p:spPr>
            <a:xfrm rot="10800000">
              <a:off x="854466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1467330" y="2897248"/>
            <a:ext cx="2982589" cy="663160"/>
            <a:chOff x="1101645" y="2897248"/>
            <a:chExt cx="2239274" cy="663160"/>
          </a:xfrm>
        </p:grpSpPr>
        <p:sp>
          <p:nvSpPr>
            <p:cNvPr id="57" name="Rounded Rectangle 56"/>
            <p:cNvSpPr/>
            <p:nvPr userDrawn="1"/>
          </p:nvSpPr>
          <p:spPr>
            <a:xfrm>
              <a:off x="1101645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58" name="Round Same Side Corner Rectangle 57"/>
            <p:cNvSpPr/>
            <p:nvPr userDrawn="1"/>
          </p:nvSpPr>
          <p:spPr>
            <a:xfrm>
              <a:off x="1101645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"/>
          <p:cNvGrpSpPr/>
          <p:nvPr userDrawn="1"/>
        </p:nvGrpSpPr>
        <p:grpSpPr>
          <a:xfrm>
            <a:off x="4610037" y="2897248"/>
            <a:ext cx="2982589" cy="663160"/>
            <a:chOff x="3461133" y="2897248"/>
            <a:chExt cx="2239274" cy="663160"/>
          </a:xfrm>
        </p:grpSpPr>
        <p:sp>
          <p:nvSpPr>
            <p:cNvPr id="63" name="Rounded Rectangle 62"/>
            <p:cNvSpPr/>
            <p:nvPr userDrawn="1"/>
          </p:nvSpPr>
          <p:spPr>
            <a:xfrm>
              <a:off x="3461133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79" name="Round Same Side Corner Rectangle 78"/>
            <p:cNvSpPr/>
            <p:nvPr userDrawn="1"/>
          </p:nvSpPr>
          <p:spPr>
            <a:xfrm>
              <a:off x="3461133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7752744" y="2897248"/>
            <a:ext cx="2982589" cy="663160"/>
            <a:chOff x="5820621" y="2897248"/>
            <a:chExt cx="2239274" cy="663160"/>
          </a:xfrm>
        </p:grpSpPr>
        <p:sp>
          <p:nvSpPr>
            <p:cNvPr id="80" name="Rounded Rectangle 79"/>
            <p:cNvSpPr/>
            <p:nvPr userDrawn="1"/>
          </p:nvSpPr>
          <p:spPr>
            <a:xfrm>
              <a:off x="5820621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81" name="Round Same Side Corner Rectangle 80"/>
            <p:cNvSpPr/>
            <p:nvPr userDrawn="1"/>
          </p:nvSpPr>
          <p:spPr>
            <a:xfrm>
              <a:off x="5820621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825"/>
            <a:ext cx="249506" cy="24765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28663" y="1490663"/>
            <a:ext cx="10718800" cy="1276350"/>
          </a:xfrm>
        </p:spPr>
        <p:txBody>
          <a:bodyPr/>
          <a:lstStyle>
            <a:lvl1pPr>
              <a:spcAft>
                <a:spcPts val="600"/>
              </a:spcAft>
              <a:defRPr sz="1800">
                <a:solidFill>
                  <a:schemeClr val="accent3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628136" y="3114676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75704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91401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2365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5"/>
          <p:cNvSpPr txBox="1">
            <a:spLocks/>
          </p:cNvSpPr>
          <p:nvPr userDrawn="1"/>
        </p:nvSpPr>
        <p:spPr bwMode="auto">
          <a:xfrm>
            <a:off x="490186" y="1286002"/>
            <a:ext cx="11193814" cy="4660773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9769463" y="-3"/>
            <a:ext cx="321561" cy="431802"/>
            <a:chOff x="7334738" y="-3"/>
            <a:chExt cx="241422" cy="431802"/>
          </a:xfrm>
        </p:grpSpPr>
        <p:sp>
          <p:nvSpPr>
            <p:cNvPr id="66" name="Round Same Side Corner Rectangle 65"/>
            <p:cNvSpPr/>
            <p:nvPr userDrawn="1"/>
          </p:nvSpPr>
          <p:spPr>
            <a:xfrm rot="10800000">
              <a:off x="733473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67" name="Rounded Rectangle 66"/>
            <p:cNvSpPr/>
            <p:nvPr userDrawn="1"/>
          </p:nvSpPr>
          <p:spPr>
            <a:xfrm>
              <a:off x="733685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1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68" name="Rectangle 67"/>
            <p:cNvSpPr/>
            <p:nvPr userDrawn="1"/>
          </p:nvSpPr>
          <p:spPr>
            <a:xfrm>
              <a:off x="7334738" y="0"/>
              <a:ext cx="241422" cy="119953"/>
            </a:xfrm>
            <a:prstGeom prst="rect">
              <a:avLst/>
            </a:prstGeom>
            <a:solidFill>
              <a:srgbClr val="FFFFFF"/>
            </a:soli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10172350" y="-3"/>
            <a:ext cx="321561" cy="431802"/>
            <a:chOff x="7637218" y="-3"/>
            <a:chExt cx="241422" cy="431802"/>
          </a:xfrm>
        </p:grpSpPr>
        <p:sp>
          <p:nvSpPr>
            <p:cNvPr id="48" name="Round Same Side Corner Rectangle 47"/>
            <p:cNvSpPr/>
            <p:nvPr userDrawn="1"/>
          </p:nvSpPr>
          <p:spPr>
            <a:xfrm rot="10800000">
              <a:off x="763721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64" name="Rounded Rectangle 63"/>
            <p:cNvSpPr/>
            <p:nvPr userDrawn="1"/>
          </p:nvSpPr>
          <p:spPr>
            <a:xfrm>
              <a:off x="763933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2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65" name="Round Same Side Corner Rectangle 64"/>
            <p:cNvSpPr/>
            <p:nvPr userDrawn="1"/>
          </p:nvSpPr>
          <p:spPr>
            <a:xfrm rot="10800000">
              <a:off x="763722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10575236" y="-3"/>
            <a:ext cx="321561" cy="431802"/>
            <a:chOff x="7939698" y="-3"/>
            <a:chExt cx="241422" cy="431802"/>
          </a:xfrm>
        </p:grpSpPr>
        <p:sp>
          <p:nvSpPr>
            <p:cNvPr id="45" name="Round Same Side Corner Rectangle 44"/>
            <p:cNvSpPr/>
            <p:nvPr userDrawn="1"/>
          </p:nvSpPr>
          <p:spPr>
            <a:xfrm rot="10800000">
              <a:off x="793969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6" name="Rounded Rectangle 45"/>
            <p:cNvSpPr/>
            <p:nvPr userDrawn="1"/>
          </p:nvSpPr>
          <p:spPr>
            <a:xfrm>
              <a:off x="794181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3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47" name="Round Same Side Corner Rectangle 46"/>
            <p:cNvSpPr/>
            <p:nvPr userDrawn="1"/>
          </p:nvSpPr>
          <p:spPr>
            <a:xfrm rot="10800000">
              <a:off x="793970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Group 9"/>
          <p:cNvGrpSpPr/>
          <p:nvPr userDrawn="1"/>
        </p:nvGrpSpPr>
        <p:grpSpPr>
          <a:xfrm>
            <a:off x="10978123" y="-3"/>
            <a:ext cx="321561" cy="431802"/>
            <a:chOff x="8242178" y="-3"/>
            <a:chExt cx="241422" cy="431802"/>
          </a:xfrm>
        </p:grpSpPr>
        <p:sp>
          <p:nvSpPr>
            <p:cNvPr id="42" name="Round Same Side Corner Rectangle 41"/>
            <p:cNvSpPr/>
            <p:nvPr userDrawn="1"/>
          </p:nvSpPr>
          <p:spPr>
            <a:xfrm rot="10800000">
              <a:off x="824217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3" name="Rounded Rectangle 42"/>
            <p:cNvSpPr/>
            <p:nvPr userDrawn="1"/>
          </p:nvSpPr>
          <p:spPr>
            <a:xfrm>
              <a:off x="824429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81017E"/>
                  </a:solidFill>
                  <a:cs typeface="Calibri"/>
                </a:rPr>
                <a:t>4</a:t>
              </a:r>
              <a:endParaRPr lang="en-US" sz="2000" dirty="0">
                <a:solidFill>
                  <a:srgbClr val="81017E"/>
                </a:solidFill>
                <a:cs typeface="Calibri"/>
              </a:endParaRPr>
            </a:p>
          </p:txBody>
        </p:sp>
        <p:sp>
          <p:nvSpPr>
            <p:cNvPr id="44" name="Round Same Side Corner Rectangle 43"/>
            <p:cNvSpPr/>
            <p:nvPr userDrawn="1"/>
          </p:nvSpPr>
          <p:spPr>
            <a:xfrm rot="10800000">
              <a:off x="824218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11381010" y="-3"/>
            <a:ext cx="321561" cy="431802"/>
            <a:chOff x="8544658" y="-3"/>
            <a:chExt cx="241422" cy="431802"/>
          </a:xfrm>
        </p:grpSpPr>
        <p:sp>
          <p:nvSpPr>
            <p:cNvPr id="39" name="Round Same Side Corner Rectangle 38"/>
            <p:cNvSpPr/>
            <p:nvPr userDrawn="1"/>
          </p:nvSpPr>
          <p:spPr>
            <a:xfrm rot="10800000">
              <a:off x="854465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0" name="Rounded Rectangle 39"/>
            <p:cNvSpPr/>
            <p:nvPr userDrawn="1"/>
          </p:nvSpPr>
          <p:spPr>
            <a:xfrm>
              <a:off x="854677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5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41" name="Round Same Side Corner Rectangle 40"/>
            <p:cNvSpPr/>
            <p:nvPr userDrawn="1"/>
          </p:nvSpPr>
          <p:spPr>
            <a:xfrm rot="10800000">
              <a:off x="854466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2"/>
          <p:cNvGrpSpPr/>
          <p:nvPr userDrawn="1"/>
        </p:nvGrpSpPr>
        <p:grpSpPr>
          <a:xfrm>
            <a:off x="1467330" y="2897248"/>
            <a:ext cx="2982589" cy="663160"/>
            <a:chOff x="1101645" y="2897248"/>
            <a:chExt cx="2239274" cy="663160"/>
          </a:xfrm>
        </p:grpSpPr>
        <p:sp>
          <p:nvSpPr>
            <p:cNvPr id="69" name="Rounded Rectangle 68"/>
            <p:cNvSpPr/>
            <p:nvPr userDrawn="1"/>
          </p:nvSpPr>
          <p:spPr>
            <a:xfrm>
              <a:off x="1101645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70" name="Round Same Side Corner Rectangle 69"/>
            <p:cNvSpPr/>
            <p:nvPr userDrawn="1"/>
          </p:nvSpPr>
          <p:spPr>
            <a:xfrm>
              <a:off x="1101645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"/>
          <p:cNvGrpSpPr/>
          <p:nvPr userDrawn="1"/>
        </p:nvGrpSpPr>
        <p:grpSpPr>
          <a:xfrm>
            <a:off x="4610037" y="2897248"/>
            <a:ext cx="2982589" cy="663160"/>
            <a:chOff x="3461133" y="2897248"/>
            <a:chExt cx="2239274" cy="663160"/>
          </a:xfrm>
        </p:grpSpPr>
        <p:sp>
          <p:nvSpPr>
            <p:cNvPr id="75" name="Rounded Rectangle 74"/>
            <p:cNvSpPr/>
            <p:nvPr userDrawn="1"/>
          </p:nvSpPr>
          <p:spPr>
            <a:xfrm>
              <a:off x="3461133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76" name="Round Same Side Corner Rectangle 75"/>
            <p:cNvSpPr/>
            <p:nvPr userDrawn="1"/>
          </p:nvSpPr>
          <p:spPr>
            <a:xfrm>
              <a:off x="3461133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7752744" y="2897248"/>
            <a:ext cx="2982589" cy="663160"/>
            <a:chOff x="5820621" y="2897248"/>
            <a:chExt cx="2239274" cy="663160"/>
          </a:xfrm>
        </p:grpSpPr>
        <p:sp>
          <p:nvSpPr>
            <p:cNvPr id="77" name="Rounded Rectangle 76"/>
            <p:cNvSpPr/>
            <p:nvPr userDrawn="1"/>
          </p:nvSpPr>
          <p:spPr>
            <a:xfrm>
              <a:off x="5820621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78" name="Round Same Side Corner Rectangle 77"/>
            <p:cNvSpPr/>
            <p:nvPr userDrawn="1"/>
          </p:nvSpPr>
          <p:spPr>
            <a:xfrm>
              <a:off x="5820621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9506" cy="24133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3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728663" y="1490663"/>
            <a:ext cx="10718800" cy="1276350"/>
          </a:xfrm>
        </p:spPr>
        <p:txBody>
          <a:bodyPr/>
          <a:lstStyle>
            <a:lvl1pPr>
              <a:spcAft>
                <a:spcPts val="600"/>
              </a:spcAft>
              <a:defRPr sz="1800">
                <a:solidFill>
                  <a:srgbClr val="81017E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0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628136" y="3114676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75704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91401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7042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ep 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5"/>
          <p:cNvSpPr txBox="1">
            <a:spLocks/>
          </p:cNvSpPr>
          <p:nvPr userDrawn="1"/>
        </p:nvSpPr>
        <p:spPr bwMode="auto">
          <a:xfrm>
            <a:off x="490186" y="1286002"/>
            <a:ext cx="11193814" cy="4660773"/>
          </a:xfrm>
          <a:prstGeom prst="roundRect">
            <a:avLst>
              <a:gd name="adj" fmla="val 2400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228600" rIns="182880" bIns="182880" numCol="1" anchor="t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182880" defTabSz="914400">
              <a:spcAft>
                <a:spcPts val="1000"/>
              </a:spcAft>
              <a:buFont typeface="Arial"/>
              <a:buChar char="•"/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r>
              <a:rPr lang="en-US" sz="1800" dirty="0">
                <a:solidFill>
                  <a:srgbClr val="666666"/>
                </a:solidFill>
                <a:ea typeface="Calibri"/>
                <a:cs typeface="Calibri"/>
              </a:rPr>
              <a:t> </a:t>
            </a: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  <a:p>
            <a:pPr defTabSz="914400">
              <a:spcAft>
                <a:spcPts val="1000"/>
              </a:spcAft>
            </a:pPr>
            <a:endParaRPr lang="en-US" sz="18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9769463" y="-3"/>
            <a:ext cx="321561" cy="431802"/>
            <a:chOff x="7334738" y="-3"/>
            <a:chExt cx="241422" cy="431802"/>
          </a:xfrm>
        </p:grpSpPr>
        <p:sp>
          <p:nvSpPr>
            <p:cNvPr id="54" name="Round Same Side Corner Rectangle 53"/>
            <p:cNvSpPr/>
            <p:nvPr userDrawn="1"/>
          </p:nvSpPr>
          <p:spPr>
            <a:xfrm rot="10800000">
              <a:off x="733473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55" name="Rounded Rectangle 54"/>
            <p:cNvSpPr/>
            <p:nvPr userDrawn="1"/>
          </p:nvSpPr>
          <p:spPr>
            <a:xfrm>
              <a:off x="7336850" y="63412"/>
              <a:ext cx="239310" cy="320954"/>
            </a:xfrm>
            <a:prstGeom prst="roundRect">
              <a:avLst>
                <a:gd name="adj" fmla="val 4078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1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56" name="Rectangle 55"/>
            <p:cNvSpPr/>
            <p:nvPr userDrawn="1"/>
          </p:nvSpPr>
          <p:spPr>
            <a:xfrm>
              <a:off x="7334738" y="0"/>
              <a:ext cx="241422" cy="119953"/>
            </a:xfrm>
            <a:prstGeom prst="rect">
              <a:avLst/>
            </a:prstGeom>
            <a:solidFill>
              <a:srgbClr val="FFFFFF"/>
            </a:solidFill>
            <a:ln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99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Group 8"/>
          <p:cNvGrpSpPr/>
          <p:nvPr userDrawn="1"/>
        </p:nvGrpSpPr>
        <p:grpSpPr>
          <a:xfrm>
            <a:off x="10172350" y="-3"/>
            <a:ext cx="321561" cy="431802"/>
            <a:chOff x="7637218" y="-3"/>
            <a:chExt cx="241422" cy="431802"/>
          </a:xfrm>
        </p:grpSpPr>
        <p:sp>
          <p:nvSpPr>
            <p:cNvPr id="51" name="Round Same Side Corner Rectangle 50"/>
            <p:cNvSpPr/>
            <p:nvPr userDrawn="1"/>
          </p:nvSpPr>
          <p:spPr>
            <a:xfrm rot="10800000">
              <a:off x="763721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52" name="Rounded Rectangle 51"/>
            <p:cNvSpPr/>
            <p:nvPr userDrawn="1"/>
          </p:nvSpPr>
          <p:spPr>
            <a:xfrm>
              <a:off x="7639330" y="63412"/>
              <a:ext cx="239310" cy="320954"/>
            </a:xfrm>
            <a:prstGeom prst="roundRect">
              <a:avLst>
                <a:gd name="adj" fmla="val 4078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2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53" name="Round Same Side Corner Rectangle 52"/>
            <p:cNvSpPr/>
            <p:nvPr userDrawn="1"/>
          </p:nvSpPr>
          <p:spPr>
            <a:xfrm rot="10800000">
              <a:off x="763722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Group 9"/>
          <p:cNvGrpSpPr/>
          <p:nvPr userDrawn="1"/>
        </p:nvGrpSpPr>
        <p:grpSpPr>
          <a:xfrm>
            <a:off x="10575236" y="-3"/>
            <a:ext cx="321561" cy="431802"/>
            <a:chOff x="7939698" y="-3"/>
            <a:chExt cx="241422" cy="431802"/>
          </a:xfrm>
        </p:grpSpPr>
        <p:sp>
          <p:nvSpPr>
            <p:cNvPr id="38" name="Round Same Side Corner Rectangle 37"/>
            <p:cNvSpPr/>
            <p:nvPr userDrawn="1"/>
          </p:nvSpPr>
          <p:spPr>
            <a:xfrm rot="10800000">
              <a:off x="793969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9" name="Rounded Rectangle 48"/>
            <p:cNvSpPr/>
            <p:nvPr userDrawn="1"/>
          </p:nvSpPr>
          <p:spPr>
            <a:xfrm>
              <a:off x="7941810" y="63412"/>
              <a:ext cx="239310" cy="320954"/>
            </a:xfrm>
            <a:prstGeom prst="roundRect">
              <a:avLst>
                <a:gd name="adj" fmla="val 4078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3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50" name="Round Same Side Corner Rectangle 49"/>
            <p:cNvSpPr/>
            <p:nvPr userDrawn="1"/>
          </p:nvSpPr>
          <p:spPr>
            <a:xfrm rot="10800000">
              <a:off x="793970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10978123" y="-3"/>
            <a:ext cx="321561" cy="431802"/>
            <a:chOff x="8242178" y="-3"/>
            <a:chExt cx="241422" cy="431802"/>
          </a:xfrm>
        </p:grpSpPr>
        <p:sp>
          <p:nvSpPr>
            <p:cNvPr id="35" name="Round Same Side Corner Rectangle 34"/>
            <p:cNvSpPr/>
            <p:nvPr userDrawn="1"/>
          </p:nvSpPr>
          <p:spPr>
            <a:xfrm rot="10800000">
              <a:off x="824217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6" name="Rounded Rectangle 35"/>
            <p:cNvSpPr/>
            <p:nvPr userDrawn="1"/>
          </p:nvSpPr>
          <p:spPr>
            <a:xfrm>
              <a:off x="8244290" y="63412"/>
              <a:ext cx="239310" cy="320954"/>
            </a:xfrm>
            <a:prstGeom prst="roundRect">
              <a:avLst>
                <a:gd name="adj" fmla="val 4078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FFFFFF"/>
                  </a:solidFill>
                  <a:cs typeface="Calibri"/>
                </a:rPr>
                <a:t>4</a:t>
              </a:r>
              <a:endParaRPr lang="en-US" sz="2000" dirty="0">
                <a:solidFill>
                  <a:srgbClr val="FFFFFF"/>
                </a:solidFill>
                <a:cs typeface="Calibri"/>
              </a:endParaRPr>
            </a:p>
          </p:txBody>
        </p:sp>
        <p:sp>
          <p:nvSpPr>
            <p:cNvPr id="37" name="Round Same Side Corner Rectangle 36"/>
            <p:cNvSpPr/>
            <p:nvPr userDrawn="1"/>
          </p:nvSpPr>
          <p:spPr>
            <a:xfrm rot="10800000">
              <a:off x="824218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11381010" y="-3"/>
            <a:ext cx="321561" cy="431802"/>
            <a:chOff x="8544658" y="-3"/>
            <a:chExt cx="241422" cy="431802"/>
          </a:xfrm>
        </p:grpSpPr>
        <p:sp>
          <p:nvSpPr>
            <p:cNvPr id="32" name="Round Same Side Corner Rectangle 31"/>
            <p:cNvSpPr/>
            <p:nvPr userDrawn="1"/>
          </p:nvSpPr>
          <p:spPr>
            <a:xfrm rot="10800000">
              <a:off x="8544658" y="-3"/>
              <a:ext cx="241419" cy="431802"/>
            </a:xfrm>
            <a:prstGeom prst="round2SameRect">
              <a:avLst>
                <a:gd name="adj1" fmla="val 17737"/>
                <a:gd name="adj2" fmla="val 0"/>
              </a:avLst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33" name="Rounded Rectangle 32"/>
            <p:cNvSpPr/>
            <p:nvPr userDrawn="1"/>
          </p:nvSpPr>
          <p:spPr>
            <a:xfrm>
              <a:off x="8546770" y="63412"/>
              <a:ext cx="239310" cy="320954"/>
            </a:xfrm>
            <a:prstGeom prst="roundRect">
              <a:avLst>
                <a:gd name="adj" fmla="val 4078"/>
              </a:avLst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C2577"/>
                  </a:solidFill>
                  <a:cs typeface="Calibri"/>
                </a:rPr>
                <a:t>5</a:t>
              </a:r>
              <a:endParaRPr lang="en-US" sz="2000" dirty="0">
                <a:solidFill>
                  <a:srgbClr val="0C2577"/>
                </a:solidFill>
                <a:cs typeface="Calibri"/>
              </a:endParaRPr>
            </a:p>
          </p:txBody>
        </p:sp>
        <p:sp>
          <p:nvSpPr>
            <p:cNvPr id="34" name="Round Same Side Corner Rectangle 33"/>
            <p:cNvSpPr/>
            <p:nvPr userDrawn="1"/>
          </p:nvSpPr>
          <p:spPr>
            <a:xfrm rot="10800000">
              <a:off x="8544661" y="0"/>
              <a:ext cx="241419" cy="119953"/>
            </a:xfrm>
            <a:prstGeom prst="round2SameRect">
              <a:avLst>
                <a:gd name="adj1" fmla="val 0"/>
                <a:gd name="adj2" fmla="val 0"/>
              </a:avLst>
            </a:prstGeom>
            <a:gradFill flip="none" rotWithShape="1"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108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1469421" y="2897248"/>
            <a:ext cx="2982589" cy="663160"/>
            <a:chOff x="1103215" y="2897248"/>
            <a:chExt cx="2239274" cy="663160"/>
          </a:xfrm>
        </p:grpSpPr>
        <p:sp>
          <p:nvSpPr>
            <p:cNvPr id="57" name="Rounded Rectangle 56"/>
            <p:cNvSpPr/>
            <p:nvPr userDrawn="1"/>
          </p:nvSpPr>
          <p:spPr>
            <a:xfrm>
              <a:off x="1103215" y="2897249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58" name="Round Same Side Corner Rectangle 57"/>
            <p:cNvSpPr/>
            <p:nvPr userDrawn="1"/>
          </p:nvSpPr>
          <p:spPr>
            <a:xfrm>
              <a:off x="1103215" y="2897248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4612128" y="2897247"/>
            <a:ext cx="2982589" cy="663160"/>
            <a:chOff x="3462703" y="2897247"/>
            <a:chExt cx="2239274" cy="663160"/>
          </a:xfrm>
        </p:grpSpPr>
        <p:sp>
          <p:nvSpPr>
            <p:cNvPr id="63" name="Rounded Rectangle 62"/>
            <p:cNvSpPr/>
            <p:nvPr userDrawn="1"/>
          </p:nvSpPr>
          <p:spPr>
            <a:xfrm>
              <a:off x="3462703" y="2897248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79" name="Round Same Side Corner Rectangle 78"/>
            <p:cNvSpPr/>
            <p:nvPr userDrawn="1"/>
          </p:nvSpPr>
          <p:spPr>
            <a:xfrm>
              <a:off x="3462703" y="2897247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7754835" y="2897247"/>
            <a:ext cx="2982589" cy="663160"/>
            <a:chOff x="5822191" y="2897247"/>
            <a:chExt cx="2239274" cy="663160"/>
          </a:xfrm>
        </p:grpSpPr>
        <p:sp>
          <p:nvSpPr>
            <p:cNvPr id="80" name="Rounded Rectangle 79"/>
            <p:cNvSpPr/>
            <p:nvPr userDrawn="1"/>
          </p:nvSpPr>
          <p:spPr>
            <a:xfrm>
              <a:off x="5822191" y="2897248"/>
              <a:ext cx="2239274" cy="663159"/>
            </a:xfrm>
            <a:prstGeom prst="roundRect">
              <a:avLst>
                <a:gd name="adj" fmla="val 13637"/>
              </a:avLst>
            </a:prstGeom>
            <a:solidFill>
              <a:srgbClr val="EBEBE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3716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666666"/>
                </a:solidFill>
                <a:cs typeface="Calibri"/>
              </a:endParaRPr>
            </a:p>
          </p:txBody>
        </p:sp>
        <p:sp>
          <p:nvSpPr>
            <p:cNvPr id="81" name="Round Same Side Corner Rectangle 80"/>
            <p:cNvSpPr/>
            <p:nvPr userDrawn="1"/>
          </p:nvSpPr>
          <p:spPr>
            <a:xfrm>
              <a:off x="5822191" y="2897247"/>
              <a:ext cx="2239274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0C2577"/>
                </a:gs>
                <a:gs pos="100000">
                  <a:schemeClr val="accent5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 userDrawn="1">
            <p:ph type="ftr" sz="quarter" idx="3"/>
          </p:nvPr>
        </p:nvSpPr>
        <p:spPr>
          <a:xfrm>
            <a:off x="1220046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482097" y="6346794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1" name="Text Placeholder 5"/>
          <p:cNvSpPr>
            <a:spLocks noGrp="1"/>
          </p:cNvSpPr>
          <p:nvPr userDrawn="1">
            <p:ph type="body" sz="quarter" idx="11"/>
          </p:nvPr>
        </p:nvSpPr>
        <p:spPr>
          <a:xfrm>
            <a:off x="728663" y="1490663"/>
            <a:ext cx="10718800" cy="1276350"/>
          </a:xfrm>
        </p:spPr>
        <p:txBody>
          <a:bodyPr/>
          <a:lstStyle>
            <a:lvl1pPr>
              <a:spcAft>
                <a:spcPts val="600"/>
              </a:spcAft>
              <a:defRPr sz="1800">
                <a:solidFill>
                  <a:srgbClr val="0C2577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sz="quarter" idx="10"/>
          </p:nvPr>
        </p:nvSpPr>
        <p:spPr>
          <a:xfrm>
            <a:off x="1628136" y="3114676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3"/>
          <p:cNvSpPr>
            <a:spLocks noGrp="1"/>
          </p:cNvSpPr>
          <p:nvPr userDrawn="1">
            <p:ph type="body" sz="quarter" idx="12"/>
          </p:nvPr>
        </p:nvSpPr>
        <p:spPr>
          <a:xfrm>
            <a:off x="475704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3"/>
          <p:cNvSpPr>
            <a:spLocks noGrp="1"/>
          </p:cNvSpPr>
          <p:nvPr userDrawn="1">
            <p:ph type="body" sz="quarter" idx="13"/>
          </p:nvPr>
        </p:nvSpPr>
        <p:spPr>
          <a:xfrm>
            <a:off x="7914018" y="3122228"/>
            <a:ext cx="2664222" cy="320675"/>
          </a:xfrm>
        </p:spPr>
        <p:txBody>
          <a:bodyPr/>
          <a:lstStyle>
            <a:lvl1pPr algn="ctr">
              <a:spcAft>
                <a:spcPts val="400"/>
              </a:spcAft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8792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ections Progression Opt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82971" y="1282825"/>
            <a:ext cx="11208968" cy="1587828"/>
            <a:chOff x="357188" y="1286000"/>
            <a:chExt cx="8415492" cy="1587828"/>
          </a:xfrm>
        </p:grpSpPr>
        <p:sp>
          <p:nvSpPr>
            <p:cNvPr id="17" name="Content Placeholder 5"/>
            <p:cNvSpPr txBox="1">
              <a:spLocks/>
            </p:cNvSpPr>
            <p:nvPr userDrawn="1"/>
          </p:nvSpPr>
          <p:spPr bwMode="auto">
            <a:xfrm>
              <a:off x="357188" y="1286002"/>
              <a:ext cx="8415492" cy="1587826"/>
            </a:xfrm>
            <a:prstGeom prst="roundRect">
              <a:avLst>
                <a:gd name="adj" fmla="val 7866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8" name="Round Same Side Corner Rectangle 7"/>
            <p:cNvSpPr/>
            <p:nvPr userDrawn="1"/>
          </p:nvSpPr>
          <p:spPr>
            <a:xfrm rot="16200000">
              <a:off x="-345282" y="1988474"/>
              <a:ext cx="1587828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482971" y="3050443"/>
            <a:ext cx="11208968" cy="2897111"/>
            <a:chOff x="357188" y="3047268"/>
            <a:chExt cx="8415492" cy="2897111"/>
          </a:xfrm>
        </p:grpSpPr>
        <p:sp>
          <p:nvSpPr>
            <p:cNvPr id="16" name="Content Placeholder 5"/>
            <p:cNvSpPr txBox="1">
              <a:spLocks/>
            </p:cNvSpPr>
            <p:nvPr userDrawn="1"/>
          </p:nvSpPr>
          <p:spPr bwMode="auto">
            <a:xfrm>
              <a:off x="357188" y="3047268"/>
              <a:ext cx="8415492" cy="2891572"/>
            </a:xfrm>
            <a:prstGeom prst="roundRect">
              <a:avLst>
                <a:gd name="adj" fmla="val 4579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9" name="Round Same Side Corner Rectangle 8"/>
            <p:cNvSpPr/>
            <p:nvPr userDrawn="1"/>
          </p:nvSpPr>
          <p:spPr>
            <a:xfrm rot="16200000">
              <a:off x="-997153" y="4407154"/>
              <a:ext cx="2891571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810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091062" y="1376364"/>
            <a:ext cx="3921972" cy="276225"/>
          </a:xfrm>
        </p:spPr>
        <p:txBody>
          <a:bodyPr/>
          <a:lstStyle>
            <a:lvl1pPr>
              <a:defRPr sz="1400" b="1" i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1091517" y="1740307"/>
            <a:ext cx="10354066" cy="855407"/>
          </a:xfrm>
        </p:spPr>
        <p:txBody>
          <a:bodyPr/>
          <a:lstStyle>
            <a:lvl1pPr algn="l"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36" hasCustomPrompt="1"/>
          </p:nvPr>
        </p:nvSpPr>
        <p:spPr>
          <a:xfrm>
            <a:off x="1084521" y="3159437"/>
            <a:ext cx="3959459" cy="276225"/>
          </a:xfrm>
        </p:spPr>
        <p:txBody>
          <a:bodyPr/>
          <a:lstStyle>
            <a:lvl1pPr>
              <a:defRPr sz="1400" b="1" i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34"/>
          </p:nvPr>
        </p:nvSpPr>
        <p:spPr>
          <a:xfrm>
            <a:off x="1091517" y="3628101"/>
            <a:ext cx="10354066" cy="2221802"/>
          </a:xfrm>
        </p:spPr>
        <p:txBody>
          <a:bodyPr/>
          <a:lstStyle>
            <a:lvl1pPr algn="l"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 rot="19781654">
            <a:off x="5817789" y="2630759"/>
            <a:ext cx="624114" cy="624114"/>
            <a:chOff x="3865165" y="3319733"/>
            <a:chExt cx="624114" cy="624114"/>
          </a:xfrm>
        </p:grpSpPr>
        <p:sp>
          <p:nvSpPr>
            <p:cNvPr id="26" name="Oval 25"/>
            <p:cNvSpPr/>
            <p:nvPr/>
          </p:nvSpPr>
          <p:spPr>
            <a:xfrm>
              <a:off x="3865165" y="3319733"/>
              <a:ext cx="624114" cy="62411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pic>
          <p:nvPicPr>
            <p:cNvPr id="27" name="Picture 26" descr="arrow-14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9943" y="3389489"/>
              <a:ext cx="448795" cy="4648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410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ections Progression Opt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83405" y="1282825"/>
            <a:ext cx="11209833" cy="1587828"/>
            <a:chOff x="357188" y="1286000"/>
            <a:chExt cx="8416142" cy="1587828"/>
          </a:xfrm>
        </p:grpSpPr>
        <p:sp>
          <p:nvSpPr>
            <p:cNvPr id="17" name="Content Placeholder 5"/>
            <p:cNvSpPr txBox="1">
              <a:spLocks/>
            </p:cNvSpPr>
            <p:nvPr userDrawn="1"/>
          </p:nvSpPr>
          <p:spPr bwMode="auto">
            <a:xfrm>
              <a:off x="357188" y="1286002"/>
              <a:ext cx="8416142" cy="1587826"/>
            </a:xfrm>
            <a:prstGeom prst="roundRect">
              <a:avLst>
                <a:gd name="adj" fmla="val 7666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8" name="Round Same Side Corner Rectangle 7"/>
            <p:cNvSpPr/>
            <p:nvPr userDrawn="1"/>
          </p:nvSpPr>
          <p:spPr>
            <a:xfrm rot="16200000">
              <a:off x="-345282" y="1988474"/>
              <a:ext cx="1587828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483405" y="3058094"/>
            <a:ext cx="11209833" cy="2891572"/>
            <a:chOff x="357188" y="3047268"/>
            <a:chExt cx="8416142" cy="2891572"/>
          </a:xfrm>
        </p:grpSpPr>
        <p:sp>
          <p:nvSpPr>
            <p:cNvPr id="16" name="Content Placeholder 5"/>
            <p:cNvSpPr txBox="1">
              <a:spLocks/>
            </p:cNvSpPr>
            <p:nvPr userDrawn="1"/>
          </p:nvSpPr>
          <p:spPr bwMode="auto">
            <a:xfrm>
              <a:off x="357188" y="3047268"/>
              <a:ext cx="8416142" cy="2891572"/>
            </a:xfrm>
            <a:prstGeom prst="roundRect">
              <a:avLst>
                <a:gd name="adj" fmla="val 414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9" name="Round Same Side Corner Rectangle 8"/>
            <p:cNvSpPr/>
            <p:nvPr userDrawn="1"/>
          </p:nvSpPr>
          <p:spPr>
            <a:xfrm rot="16200000">
              <a:off x="-997153" y="4401614"/>
              <a:ext cx="2891571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6810"/>
            <a:ext cx="249506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5" hasCustomPrompt="1"/>
          </p:nvPr>
        </p:nvSpPr>
        <p:spPr>
          <a:xfrm>
            <a:off x="1091062" y="1376364"/>
            <a:ext cx="3921972" cy="276225"/>
          </a:xfrm>
        </p:spPr>
        <p:txBody>
          <a:bodyPr/>
          <a:lstStyle>
            <a:lvl1pPr>
              <a:defRPr sz="1400" b="1" i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1091517" y="1740307"/>
            <a:ext cx="10354066" cy="855407"/>
          </a:xfrm>
        </p:spPr>
        <p:txBody>
          <a:bodyPr/>
          <a:lstStyle>
            <a:lvl1pPr algn="l"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36" hasCustomPrompt="1"/>
          </p:nvPr>
        </p:nvSpPr>
        <p:spPr>
          <a:xfrm>
            <a:off x="1084521" y="3159437"/>
            <a:ext cx="3959459" cy="276225"/>
          </a:xfrm>
        </p:spPr>
        <p:txBody>
          <a:bodyPr/>
          <a:lstStyle>
            <a:lvl1pPr>
              <a:defRPr sz="1400" b="1" i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34"/>
          </p:nvPr>
        </p:nvSpPr>
        <p:spPr>
          <a:xfrm>
            <a:off x="1091517" y="3628101"/>
            <a:ext cx="10354066" cy="2221802"/>
          </a:xfrm>
        </p:spPr>
        <p:txBody>
          <a:bodyPr/>
          <a:lstStyle>
            <a:lvl1pPr algn="l"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grpSp>
        <p:nvGrpSpPr>
          <p:cNvPr id="24" name="Group 23"/>
          <p:cNvGrpSpPr/>
          <p:nvPr userDrawn="1"/>
        </p:nvGrpSpPr>
        <p:grpSpPr>
          <a:xfrm rot="19776130">
            <a:off x="5823482" y="2634205"/>
            <a:ext cx="624114" cy="624114"/>
            <a:chOff x="3878400" y="3319733"/>
            <a:chExt cx="624114" cy="624114"/>
          </a:xfrm>
        </p:grpSpPr>
        <p:sp>
          <p:nvSpPr>
            <p:cNvPr id="26" name="Oval 25"/>
            <p:cNvSpPr/>
            <p:nvPr/>
          </p:nvSpPr>
          <p:spPr>
            <a:xfrm>
              <a:off x="3878400" y="3319733"/>
              <a:ext cx="624114" cy="624114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pic>
          <p:nvPicPr>
            <p:cNvPr id="27" name="Picture 26" descr="arrow-14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5107" y="3383001"/>
              <a:ext cx="454022" cy="4702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4022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82744" y="1279525"/>
            <a:ext cx="11209194" cy="1466852"/>
            <a:chOff x="355284" y="1279525"/>
            <a:chExt cx="8415662" cy="1466852"/>
          </a:xfrm>
        </p:grpSpPr>
        <p:sp>
          <p:nvSpPr>
            <p:cNvPr id="16" name="Content Placeholder 5"/>
            <p:cNvSpPr txBox="1">
              <a:spLocks/>
            </p:cNvSpPr>
            <p:nvPr userDrawn="1"/>
          </p:nvSpPr>
          <p:spPr bwMode="auto">
            <a:xfrm>
              <a:off x="355968" y="1279525"/>
              <a:ext cx="8414978" cy="1464770"/>
            </a:xfrm>
            <a:prstGeom prst="roundRect">
              <a:avLst>
                <a:gd name="adj" fmla="val 81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9" name="Round Same Side Corner Rectangle 18"/>
            <p:cNvSpPr/>
            <p:nvPr userDrawn="1"/>
          </p:nvSpPr>
          <p:spPr>
            <a:xfrm rot="16200000">
              <a:off x="-286702" y="1921511"/>
              <a:ext cx="1466852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484227" y="2879751"/>
            <a:ext cx="11207712" cy="1466826"/>
            <a:chOff x="354014" y="2879751"/>
            <a:chExt cx="8414549" cy="1466826"/>
          </a:xfrm>
        </p:grpSpPr>
        <p:sp>
          <p:nvSpPr>
            <p:cNvPr id="15" name="Content Placeholder 5"/>
            <p:cNvSpPr txBox="1">
              <a:spLocks/>
            </p:cNvSpPr>
            <p:nvPr userDrawn="1"/>
          </p:nvSpPr>
          <p:spPr bwMode="auto">
            <a:xfrm>
              <a:off x="354014" y="2879751"/>
              <a:ext cx="8414549" cy="1466168"/>
            </a:xfrm>
            <a:prstGeom prst="roundRect">
              <a:avLst>
                <a:gd name="adj" fmla="val 8615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20" name="Round Same Side Corner Rectangle 19"/>
            <p:cNvSpPr/>
            <p:nvPr userDrawn="1"/>
          </p:nvSpPr>
          <p:spPr>
            <a:xfrm rot="16200000">
              <a:off x="-286475" y="3521939"/>
              <a:ext cx="1466396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482744" y="4481376"/>
            <a:ext cx="11209195" cy="1465401"/>
            <a:chOff x="355284" y="4481375"/>
            <a:chExt cx="8415663" cy="1465401"/>
          </a:xfrm>
        </p:grpSpPr>
        <p:sp>
          <p:nvSpPr>
            <p:cNvPr id="12" name="Content Placeholder 5"/>
            <p:cNvSpPr txBox="1">
              <a:spLocks/>
            </p:cNvSpPr>
            <p:nvPr userDrawn="1"/>
          </p:nvSpPr>
          <p:spPr bwMode="auto">
            <a:xfrm>
              <a:off x="357189" y="4481375"/>
              <a:ext cx="8413758" cy="1465400"/>
            </a:xfrm>
            <a:prstGeom prst="roundRect">
              <a:avLst>
                <a:gd name="adj" fmla="val 840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22" name="Round Same Side Corner Rectangle 21"/>
            <p:cNvSpPr/>
            <p:nvPr userDrawn="1"/>
          </p:nvSpPr>
          <p:spPr>
            <a:xfrm rot="16200000">
              <a:off x="-285977" y="5122636"/>
              <a:ext cx="1465401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9506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06047" y="1382714"/>
            <a:ext cx="10539535" cy="1303905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spcAft>
                <a:spcPts val="600"/>
              </a:spcAft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06047" y="2989362"/>
            <a:ext cx="10539535" cy="1301086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accent5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906047" y="4591676"/>
            <a:ext cx="10541416" cy="1297264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accent3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3295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 + Imag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82600" y="1279525"/>
            <a:ext cx="6867431" cy="1466852"/>
            <a:chOff x="355284" y="1279525"/>
            <a:chExt cx="5155944" cy="1466852"/>
          </a:xfrm>
        </p:grpSpPr>
        <p:sp>
          <p:nvSpPr>
            <p:cNvPr id="16" name="Content Placeholder 5"/>
            <p:cNvSpPr txBox="1">
              <a:spLocks/>
            </p:cNvSpPr>
            <p:nvPr userDrawn="1"/>
          </p:nvSpPr>
          <p:spPr bwMode="auto">
            <a:xfrm>
              <a:off x="355967" y="1279525"/>
              <a:ext cx="5155261" cy="1464770"/>
            </a:xfrm>
            <a:prstGeom prst="roundRect">
              <a:avLst>
                <a:gd name="adj" fmla="val 8617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9" name="Round Same Side Corner Rectangle 18"/>
            <p:cNvSpPr/>
            <p:nvPr userDrawn="1"/>
          </p:nvSpPr>
          <p:spPr>
            <a:xfrm rot="16200000">
              <a:off x="-286702" y="1921511"/>
              <a:ext cx="1466852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483390" y="2879751"/>
            <a:ext cx="6872561" cy="1466826"/>
            <a:chOff x="351433" y="2879751"/>
            <a:chExt cx="5159796" cy="1466826"/>
          </a:xfrm>
        </p:grpSpPr>
        <p:sp>
          <p:nvSpPr>
            <p:cNvPr id="15" name="Content Placeholder 5"/>
            <p:cNvSpPr txBox="1">
              <a:spLocks/>
            </p:cNvSpPr>
            <p:nvPr userDrawn="1"/>
          </p:nvSpPr>
          <p:spPr bwMode="auto">
            <a:xfrm>
              <a:off x="354013" y="2879751"/>
              <a:ext cx="5157216" cy="1466168"/>
            </a:xfrm>
            <a:prstGeom prst="roundRect">
              <a:avLst>
                <a:gd name="adj" fmla="val 8832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20" name="Round Same Side Corner Rectangle 19"/>
            <p:cNvSpPr/>
            <p:nvPr userDrawn="1"/>
          </p:nvSpPr>
          <p:spPr>
            <a:xfrm rot="16200000">
              <a:off x="-290325" y="3521939"/>
              <a:ext cx="1466396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482892" y="4481376"/>
            <a:ext cx="6873059" cy="1465401"/>
            <a:chOff x="351059" y="4481375"/>
            <a:chExt cx="5160170" cy="1465401"/>
          </a:xfrm>
        </p:grpSpPr>
        <p:sp>
          <p:nvSpPr>
            <p:cNvPr id="12" name="Content Placeholder 5"/>
            <p:cNvSpPr txBox="1">
              <a:spLocks/>
            </p:cNvSpPr>
            <p:nvPr userDrawn="1"/>
          </p:nvSpPr>
          <p:spPr bwMode="auto">
            <a:xfrm>
              <a:off x="357188" y="4481375"/>
              <a:ext cx="5154041" cy="1465400"/>
            </a:xfrm>
            <a:prstGeom prst="roundRect">
              <a:avLst>
                <a:gd name="adj" fmla="val 818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22" name="Round Same Side Corner Rectangle 21"/>
            <p:cNvSpPr/>
            <p:nvPr userDrawn="1"/>
          </p:nvSpPr>
          <p:spPr>
            <a:xfrm rot="16200000">
              <a:off x="-290202" y="5122636"/>
              <a:ext cx="1465401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220045" y="6364224"/>
            <a:ext cx="5212080" cy="301752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rgbClr val="666666"/>
                </a:solidFill>
              </a:defRPr>
            </a:lvl1pPr>
          </a:lstStyle>
          <a:p>
            <a:r>
              <a:rPr lang="en-US" smtClean="0"/>
              <a:t>RPa160031     © 2015  All rights reserved. AT&amp;T and the AT&amp;T logo are trademarks of AT&amp;T Intellectual Property.</a:t>
            </a:r>
            <a:endParaRPr dirty="0"/>
          </a:p>
        </p:txBody>
      </p: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9506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06047" y="1382714"/>
            <a:ext cx="6250275" cy="1303905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accent1"/>
                </a:solidFill>
              </a:defRPr>
            </a:lvl1pPr>
            <a:lvl2pPr>
              <a:defRPr sz="1800"/>
            </a:lvl2pPr>
            <a:lvl3pPr>
              <a:spcAft>
                <a:spcPts val="600"/>
              </a:spcAft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7582311" y="1279525"/>
            <a:ext cx="4107741" cy="1472184"/>
          </a:xfrm>
          <a:prstGeom prst="roundRect">
            <a:avLst>
              <a:gd name="adj" fmla="val 7736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906048" y="2989362"/>
            <a:ext cx="6239431" cy="1301086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accent5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7582311" y="2877058"/>
            <a:ext cx="4107741" cy="1472184"/>
          </a:xfrm>
          <a:prstGeom prst="roundRect">
            <a:avLst>
              <a:gd name="adj" fmla="val 7305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906047" y="4591676"/>
            <a:ext cx="6250275" cy="1297264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accent3"/>
                </a:solidFill>
              </a:defRPr>
            </a:lvl1pPr>
            <a:lvl2pPr>
              <a:spcAft>
                <a:spcPts val="600"/>
              </a:spcAft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582311" y="4474591"/>
            <a:ext cx="4107741" cy="1472184"/>
          </a:xfrm>
          <a:prstGeom prst="roundRect">
            <a:avLst>
              <a:gd name="adj" fmla="val 7952"/>
            </a:avLst>
          </a:prstGeom>
          <a:solidFill>
            <a:schemeClr val="tx1"/>
          </a:solidFill>
        </p:spPr>
        <p:txBody>
          <a:bodyPr rtlCol="0"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6032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2 Progress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482105" y="1641187"/>
            <a:ext cx="11209833" cy="1338031"/>
            <a:chOff x="357188" y="1641186"/>
            <a:chExt cx="8416142" cy="1338031"/>
          </a:xfrm>
        </p:grpSpPr>
        <p:sp>
          <p:nvSpPr>
            <p:cNvPr id="17" name="Content Placeholder 5"/>
            <p:cNvSpPr txBox="1">
              <a:spLocks/>
            </p:cNvSpPr>
            <p:nvPr userDrawn="1"/>
          </p:nvSpPr>
          <p:spPr bwMode="auto">
            <a:xfrm>
              <a:off x="357188" y="1641664"/>
              <a:ext cx="8416142" cy="1337553"/>
            </a:xfrm>
            <a:prstGeom prst="roundRect">
              <a:avLst>
                <a:gd name="adj" fmla="val 904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8" name="Round Same Side Corner Rectangle 17"/>
            <p:cNvSpPr/>
            <p:nvPr userDrawn="1"/>
          </p:nvSpPr>
          <p:spPr>
            <a:xfrm rot="16200000">
              <a:off x="-220145" y="2218523"/>
              <a:ext cx="1337553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482106" y="3120093"/>
            <a:ext cx="11206658" cy="1340250"/>
            <a:chOff x="357189" y="3120093"/>
            <a:chExt cx="8413758" cy="1340250"/>
          </a:xfrm>
        </p:grpSpPr>
        <p:sp>
          <p:nvSpPr>
            <p:cNvPr id="16" name="Content Placeholder 5"/>
            <p:cNvSpPr txBox="1">
              <a:spLocks/>
            </p:cNvSpPr>
            <p:nvPr userDrawn="1"/>
          </p:nvSpPr>
          <p:spPr bwMode="auto">
            <a:xfrm>
              <a:off x="357189" y="3120093"/>
              <a:ext cx="8413758" cy="1337553"/>
            </a:xfrm>
            <a:prstGeom prst="roundRect">
              <a:avLst>
                <a:gd name="adj" fmla="val 9278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21" name="Round Same Side Corner Rectangle 20"/>
            <p:cNvSpPr/>
            <p:nvPr userDrawn="1"/>
          </p:nvSpPr>
          <p:spPr>
            <a:xfrm rot="16200000">
              <a:off x="-220145" y="3700127"/>
              <a:ext cx="1337553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482106" y="4604061"/>
            <a:ext cx="11206658" cy="1340252"/>
            <a:chOff x="357189" y="4604061"/>
            <a:chExt cx="8413758" cy="1340252"/>
          </a:xfrm>
        </p:grpSpPr>
        <p:sp>
          <p:nvSpPr>
            <p:cNvPr id="12" name="Content Placeholder 5"/>
            <p:cNvSpPr txBox="1">
              <a:spLocks/>
            </p:cNvSpPr>
            <p:nvPr userDrawn="1"/>
          </p:nvSpPr>
          <p:spPr bwMode="auto">
            <a:xfrm>
              <a:off x="357189" y="4604061"/>
              <a:ext cx="8413758" cy="1337553"/>
            </a:xfrm>
            <a:prstGeom prst="roundRect">
              <a:avLst>
                <a:gd name="adj" fmla="val 9752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5" name="Round Same Side Corner Rectangle 14"/>
            <p:cNvSpPr/>
            <p:nvPr userDrawn="1"/>
          </p:nvSpPr>
          <p:spPr>
            <a:xfrm rot="16200000">
              <a:off x="-220146" y="5184096"/>
              <a:ext cx="133755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8" name="Picture 27" descr="CATO_PPT_arrow-16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020" y="2051599"/>
            <a:ext cx="512090" cy="530378"/>
          </a:xfrm>
          <a:prstGeom prst="rect">
            <a:avLst/>
          </a:prstGeom>
        </p:spPr>
      </p:pic>
      <p:pic>
        <p:nvPicPr>
          <p:cNvPr id="31" name="Picture 30" descr="CATO_PPT_arrow-18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161" y="3541451"/>
            <a:ext cx="512090" cy="530378"/>
          </a:xfrm>
          <a:prstGeom prst="rect">
            <a:avLst/>
          </a:prstGeom>
        </p:spPr>
      </p:pic>
      <p:pic>
        <p:nvPicPr>
          <p:cNvPr id="32" name="Picture 31" descr="CATO_PPT_arrow-20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161" y="5019632"/>
            <a:ext cx="512090" cy="530378"/>
          </a:xfrm>
          <a:prstGeom prst="rect">
            <a:avLst/>
          </a:prstGeom>
        </p:spPr>
      </p:pic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5223"/>
            <a:ext cx="245278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22"/>
          </p:nvPr>
        </p:nvSpPr>
        <p:spPr>
          <a:xfrm>
            <a:off x="902877" y="1279525"/>
            <a:ext cx="4789652" cy="308022"/>
          </a:xfrm>
        </p:spPr>
        <p:txBody>
          <a:bodyPr/>
          <a:lstStyle>
            <a:lvl1pPr algn="l">
              <a:spcAft>
                <a:spcPts val="200"/>
              </a:spcAft>
              <a:defRPr sz="1400" i="1"/>
            </a:lvl1pPr>
            <a:lvl2pPr>
              <a:spcAft>
                <a:spcPts val="200"/>
              </a:spcAft>
              <a:defRPr sz="1400" i="1"/>
            </a:lvl2pPr>
            <a:lvl3pPr marL="137160" indent="-137160">
              <a:spcAft>
                <a:spcPts val="200"/>
              </a:spcAft>
              <a:defRPr sz="1400" i="1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6655931" y="1279525"/>
            <a:ext cx="4789652" cy="308022"/>
          </a:xfrm>
        </p:spPr>
        <p:txBody>
          <a:bodyPr/>
          <a:lstStyle>
            <a:lvl1pPr algn="l">
              <a:spcAft>
                <a:spcPts val="200"/>
              </a:spcAft>
              <a:defRPr sz="1400" i="1"/>
            </a:lvl1pPr>
            <a:lvl2pPr>
              <a:spcAft>
                <a:spcPts val="200"/>
              </a:spcAft>
              <a:defRPr sz="1400" i="1"/>
            </a:lvl2pPr>
            <a:lvl3pPr marL="137160" indent="-137160">
              <a:spcAft>
                <a:spcPts val="200"/>
              </a:spcAft>
              <a:defRPr sz="1400" i="1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24022" y="1733752"/>
            <a:ext cx="4768508" cy="1219747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677075" y="1733752"/>
            <a:ext cx="4768508" cy="1219747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924022" y="3239886"/>
            <a:ext cx="4768508" cy="1219747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8" name="Text Placeholder 2"/>
          <p:cNvSpPr>
            <a:spLocks noGrp="1"/>
          </p:cNvSpPr>
          <p:nvPr>
            <p:ph type="body" sz="quarter" idx="26"/>
          </p:nvPr>
        </p:nvSpPr>
        <p:spPr>
          <a:xfrm>
            <a:off x="6677075" y="3239886"/>
            <a:ext cx="4768508" cy="1219747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7"/>
          </p:nvPr>
        </p:nvSpPr>
        <p:spPr>
          <a:xfrm>
            <a:off x="924022" y="4727029"/>
            <a:ext cx="4768508" cy="1219747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8"/>
          </p:nvPr>
        </p:nvSpPr>
        <p:spPr>
          <a:xfrm>
            <a:off x="6677075" y="4727029"/>
            <a:ext cx="4768508" cy="1219747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305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5" y="6110642"/>
            <a:ext cx="374904" cy="3646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504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504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520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ectio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480869" y="1279526"/>
            <a:ext cx="11207894" cy="1046969"/>
            <a:chOff x="480869" y="1279526"/>
            <a:chExt cx="11207894" cy="1046969"/>
          </a:xfrm>
        </p:grpSpPr>
        <p:sp>
          <p:nvSpPr>
            <p:cNvPr id="15" name="Content Placeholder 5"/>
            <p:cNvSpPr txBox="1">
              <a:spLocks/>
            </p:cNvSpPr>
            <p:nvPr userDrawn="1"/>
          </p:nvSpPr>
          <p:spPr bwMode="auto">
            <a:xfrm>
              <a:off x="482600" y="1279526"/>
              <a:ext cx="11206163" cy="1046967"/>
            </a:xfrm>
            <a:prstGeom prst="roundRect">
              <a:avLst>
                <a:gd name="adj" fmla="val 12157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137160" rIns="182880" bIns="18288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4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66" name="Round Same Side Corner Rectangle 65"/>
            <p:cNvSpPr/>
            <p:nvPr userDrawn="1"/>
          </p:nvSpPr>
          <p:spPr>
            <a:xfrm rot="16200000">
              <a:off x="79177" y="1681218"/>
              <a:ext cx="1046969" cy="243586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Group 8"/>
          <p:cNvGrpSpPr/>
          <p:nvPr userDrawn="1"/>
        </p:nvGrpSpPr>
        <p:grpSpPr>
          <a:xfrm>
            <a:off x="480869" y="2479937"/>
            <a:ext cx="11207894" cy="1046969"/>
            <a:chOff x="480869" y="2479937"/>
            <a:chExt cx="11207894" cy="1046969"/>
          </a:xfrm>
        </p:grpSpPr>
        <p:sp>
          <p:nvSpPr>
            <p:cNvPr id="46" name="Content Placeholder 5"/>
            <p:cNvSpPr txBox="1">
              <a:spLocks/>
            </p:cNvSpPr>
            <p:nvPr userDrawn="1"/>
          </p:nvSpPr>
          <p:spPr bwMode="auto">
            <a:xfrm>
              <a:off x="482600" y="2479937"/>
              <a:ext cx="11206163" cy="1046967"/>
            </a:xfrm>
            <a:prstGeom prst="roundRect">
              <a:avLst>
                <a:gd name="adj" fmla="val 1185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137160" rIns="182880" bIns="18288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4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69" name="Round Same Side Corner Rectangle 68"/>
            <p:cNvSpPr/>
            <p:nvPr userDrawn="1"/>
          </p:nvSpPr>
          <p:spPr>
            <a:xfrm rot="16200000">
              <a:off x="79177" y="2881629"/>
              <a:ext cx="1046969" cy="243586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480861" y="3693047"/>
            <a:ext cx="11207902" cy="1046969"/>
            <a:chOff x="480861" y="3693047"/>
            <a:chExt cx="11207902" cy="1046969"/>
          </a:xfrm>
        </p:grpSpPr>
        <p:sp>
          <p:nvSpPr>
            <p:cNvPr id="51" name="Content Placeholder 5"/>
            <p:cNvSpPr txBox="1">
              <a:spLocks/>
            </p:cNvSpPr>
            <p:nvPr userDrawn="1"/>
          </p:nvSpPr>
          <p:spPr bwMode="auto">
            <a:xfrm>
              <a:off x="485775" y="3693047"/>
              <a:ext cx="11202988" cy="1046967"/>
            </a:xfrm>
            <a:prstGeom prst="roundRect">
              <a:avLst>
                <a:gd name="adj" fmla="val 12763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137160" rIns="182880" bIns="18288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4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67" name="Round Same Side Corner Rectangle 66"/>
            <p:cNvSpPr/>
            <p:nvPr userDrawn="1"/>
          </p:nvSpPr>
          <p:spPr>
            <a:xfrm rot="16200000">
              <a:off x="79019" y="4094890"/>
              <a:ext cx="1046968" cy="2432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484043" y="4899807"/>
            <a:ext cx="11207895" cy="1046968"/>
            <a:chOff x="355283" y="4899807"/>
            <a:chExt cx="8414687" cy="1046968"/>
          </a:xfrm>
        </p:grpSpPr>
        <p:sp>
          <p:nvSpPr>
            <p:cNvPr id="52" name="Content Placeholder 5"/>
            <p:cNvSpPr txBox="1">
              <a:spLocks/>
            </p:cNvSpPr>
            <p:nvPr userDrawn="1"/>
          </p:nvSpPr>
          <p:spPr bwMode="auto">
            <a:xfrm>
              <a:off x="358967" y="4899808"/>
              <a:ext cx="8411003" cy="1046967"/>
            </a:xfrm>
            <a:prstGeom prst="roundRect">
              <a:avLst>
                <a:gd name="adj" fmla="val 11854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137160" rIns="182880" bIns="18288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4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68" name="Round Same Side Corner Rectangle 67"/>
            <p:cNvSpPr/>
            <p:nvPr userDrawn="1"/>
          </p:nvSpPr>
          <p:spPr>
            <a:xfrm rot="16200000">
              <a:off x="-76761" y="5331851"/>
              <a:ext cx="1046968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4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482097" y="6346795"/>
            <a:ext cx="245279" cy="247681"/>
          </a:xfrm>
          <a:prstGeom prst="rect">
            <a:avLst/>
          </a:prstGeom>
        </p:spPr>
        <p:txBody>
          <a:bodyPr/>
          <a:lstStyle>
            <a:lvl1pPr>
              <a:defRPr sz="800" b="1">
                <a:solidFill>
                  <a:srgbClr val="666666"/>
                </a:solidFill>
              </a:defRPr>
            </a:lvl1pPr>
          </a:lstStyle>
          <a:p>
            <a:pPr algn="l">
              <a:defRPr/>
            </a:pPr>
            <a:fld id="{8074B6C9-7640-0346-9181-9D7622A30249}" type="slidenum">
              <a:rPr lang="en-US" smtClean="0"/>
              <a:pPr algn="l"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sz="quarter" idx="14"/>
          </p:nvPr>
        </p:nvSpPr>
        <p:spPr>
          <a:xfrm>
            <a:off x="902876" y="1358901"/>
            <a:ext cx="10542707" cy="930275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Text Placeholder 2"/>
          <p:cNvSpPr>
            <a:spLocks noGrp="1"/>
          </p:cNvSpPr>
          <p:nvPr userDrawn="1">
            <p:ph type="body" sz="quarter" idx="15"/>
          </p:nvPr>
        </p:nvSpPr>
        <p:spPr>
          <a:xfrm>
            <a:off x="902876" y="2564708"/>
            <a:ext cx="10542707" cy="930275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2" name="Text Placeholder 2"/>
          <p:cNvSpPr>
            <a:spLocks noGrp="1"/>
          </p:cNvSpPr>
          <p:nvPr userDrawn="1">
            <p:ph type="body" sz="quarter" idx="16"/>
          </p:nvPr>
        </p:nvSpPr>
        <p:spPr>
          <a:xfrm>
            <a:off x="902876" y="3778474"/>
            <a:ext cx="10542707" cy="930275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3" name="Text Placeholder 2"/>
          <p:cNvSpPr>
            <a:spLocks noGrp="1"/>
          </p:cNvSpPr>
          <p:nvPr userDrawn="1">
            <p:ph type="body" sz="quarter" idx="17"/>
          </p:nvPr>
        </p:nvSpPr>
        <p:spPr>
          <a:xfrm>
            <a:off x="902876" y="4987305"/>
            <a:ext cx="10542707" cy="930275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rgbClr val="81017E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896062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 4 Segments Arr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478930" y="1597309"/>
            <a:ext cx="11226813" cy="1340727"/>
            <a:chOff x="357188" y="1597308"/>
            <a:chExt cx="8428890" cy="1340727"/>
          </a:xfrm>
        </p:grpSpPr>
        <p:sp>
          <p:nvSpPr>
            <p:cNvPr id="17" name="Content Placeholder 5"/>
            <p:cNvSpPr txBox="1">
              <a:spLocks/>
            </p:cNvSpPr>
            <p:nvPr userDrawn="1"/>
          </p:nvSpPr>
          <p:spPr bwMode="auto">
            <a:xfrm>
              <a:off x="357188" y="1597784"/>
              <a:ext cx="8428890" cy="1337553"/>
            </a:xfrm>
            <a:prstGeom prst="roundRect">
              <a:avLst>
                <a:gd name="adj" fmla="val 809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8" name="Round Same Side Corner Rectangle 17"/>
            <p:cNvSpPr/>
            <p:nvPr userDrawn="1"/>
          </p:nvSpPr>
          <p:spPr>
            <a:xfrm rot="16200000">
              <a:off x="-216972" y="2174645"/>
              <a:ext cx="1337553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27" name="Straight Connector 26"/>
            <p:cNvCxnSpPr/>
            <p:nvPr userDrawn="1"/>
          </p:nvCxnSpPr>
          <p:spPr>
            <a:xfrm flipV="1">
              <a:off x="2242520" y="1600482"/>
              <a:ext cx="0" cy="1337553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 flipV="1">
              <a:off x="4425639" y="1600481"/>
              <a:ext cx="0" cy="1337553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 userDrawn="1"/>
        </p:nvGrpSpPr>
        <p:grpSpPr>
          <a:xfrm>
            <a:off x="478930" y="3114433"/>
            <a:ext cx="11226813" cy="1340727"/>
            <a:chOff x="357188" y="3114433"/>
            <a:chExt cx="8428890" cy="1340727"/>
          </a:xfrm>
        </p:grpSpPr>
        <p:sp>
          <p:nvSpPr>
            <p:cNvPr id="16" name="Content Placeholder 5"/>
            <p:cNvSpPr txBox="1">
              <a:spLocks/>
            </p:cNvSpPr>
            <p:nvPr userDrawn="1"/>
          </p:nvSpPr>
          <p:spPr bwMode="auto">
            <a:xfrm>
              <a:off x="357188" y="3114909"/>
              <a:ext cx="8428890" cy="1337553"/>
            </a:xfrm>
            <a:prstGeom prst="roundRect">
              <a:avLst>
                <a:gd name="adj" fmla="val 809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21" name="Round Same Side Corner Rectangle 20"/>
            <p:cNvSpPr/>
            <p:nvPr userDrawn="1"/>
          </p:nvSpPr>
          <p:spPr>
            <a:xfrm rot="16200000">
              <a:off x="-216972" y="3691770"/>
              <a:ext cx="1337553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26" name="Straight Connector 25"/>
            <p:cNvCxnSpPr/>
            <p:nvPr userDrawn="1"/>
          </p:nvCxnSpPr>
          <p:spPr>
            <a:xfrm flipV="1">
              <a:off x="2242520" y="3117607"/>
              <a:ext cx="0" cy="1337553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 userDrawn="1"/>
          </p:nvCxnSpPr>
          <p:spPr>
            <a:xfrm flipV="1">
              <a:off x="4425639" y="3117607"/>
              <a:ext cx="0" cy="1337553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 userDrawn="1"/>
        </p:nvGrpSpPr>
        <p:grpSpPr>
          <a:xfrm>
            <a:off x="478930" y="4609222"/>
            <a:ext cx="11226813" cy="1340252"/>
            <a:chOff x="357188" y="4609222"/>
            <a:chExt cx="8428890" cy="1340252"/>
          </a:xfrm>
        </p:grpSpPr>
        <p:sp>
          <p:nvSpPr>
            <p:cNvPr id="12" name="Content Placeholder 5"/>
            <p:cNvSpPr txBox="1">
              <a:spLocks/>
            </p:cNvSpPr>
            <p:nvPr userDrawn="1"/>
          </p:nvSpPr>
          <p:spPr bwMode="auto">
            <a:xfrm>
              <a:off x="357188" y="4609222"/>
              <a:ext cx="8428890" cy="1337553"/>
            </a:xfrm>
            <a:prstGeom prst="roundRect">
              <a:avLst>
                <a:gd name="adj" fmla="val 8328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5" name="Round Same Side Corner Rectangle 14"/>
            <p:cNvSpPr/>
            <p:nvPr userDrawn="1"/>
          </p:nvSpPr>
          <p:spPr>
            <a:xfrm rot="16200000">
              <a:off x="-216973" y="5189257"/>
              <a:ext cx="1337555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23" name="Straight Connector 22"/>
            <p:cNvCxnSpPr/>
            <p:nvPr userDrawn="1"/>
          </p:nvCxnSpPr>
          <p:spPr>
            <a:xfrm flipV="1">
              <a:off x="2242520" y="4611920"/>
              <a:ext cx="0" cy="1337554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 userDrawn="1"/>
          </p:nvCxnSpPr>
          <p:spPr>
            <a:xfrm flipV="1">
              <a:off x="4425639" y="4611920"/>
              <a:ext cx="0" cy="1337554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4"/>
            <a:ext cx="24527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7" name="Text Placeholder 6"/>
          <p:cNvSpPr>
            <a:spLocks noGrp="1"/>
          </p:cNvSpPr>
          <p:nvPr userDrawn="1">
            <p:ph type="body" sz="quarter" idx="22"/>
          </p:nvPr>
        </p:nvSpPr>
        <p:spPr>
          <a:xfrm>
            <a:off x="2993245" y="1120775"/>
            <a:ext cx="2818097" cy="270933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9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8875895" y="1120775"/>
            <a:ext cx="2818097" cy="270933"/>
          </a:xfrm>
        </p:spPr>
        <p:txBody>
          <a:bodyPr/>
          <a:lstStyle>
            <a:lvl1pPr algn="r"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3" name="Straight Arrow Connector 2"/>
          <p:cNvCxnSpPr/>
          <p:nvPr userDrawn="1"/>
        </p:nvCxnSpPr>
        <p:spPr>
          <a:xfrm>
            <a:off x="2991476" y="1470031"/>
            <a:ext cx="8676847" cy="0"/>
          </a:xfrm>
          <a:prstGeom prst="straightConnector1">
            <a:avLst/>
          </a:prstGeom>
          <a:ln w="28575">
            <a:solidFill>
              <a:schemeClr val="tx2"/>
            </a:solidFill>
            <a:headEnd type="arrow" w="lg" len="lg"/>
            <a:tailEnd type="arrow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>
            <a:spLocks noGrp="1"/>
          </p:cNvSpPr>
          <p:nvPr userDrawn="1">
            <p:ph type="body" sz="quarter" idx="10"/>
          </p:nvPr>
        </p:nvSpPr>
        <p:spPr>
          <a:xfrm>
            <a:off x="883845" y="1728789"/>
            <a:ext cx="1998167" cy="1166269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1" name="Text Placeholder 4"/>
          <p:cNvSpPr>
            <a:spLocks noGrp="1"/>
          </p:cNvSpPr>
          <p:nvPr userDrawn="1">
            <p:ph type="body" sz="quarter" idx="13"/>
          </p:nvPr>
        </p:nvSpPr>
        <p:spPr>
          <a:xfrm>
            <a:off x="3090543" y="1728789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8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5999213" y="1728789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9" name="Text Placeholder 4"/>
          <p:cNvSpPr>
            <a:spLocks noGrp="1"/>
          </p:cNvSpPr>
          <p:nvPr>
            <p:ph type="body" sz="quarter" idx="25"/>
          </p:nvPr>
        </p:nvSpPr>
        <p:spPr>
          <a:xfrm>
            <a:off x="8883544" y="1728789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9" name="Text Placeholder 2"/>
          <p:cNvSpPr>
            <a:spLocks noGrp="1"/>
          </p:cNvSpPr>
          <p:nvPr userDrawn="1">
            <p:ph type="body" sz="quarter" idx="11"/>
          </p:nvPr>
        </p:nvSpPr>
        <p:spPr>
          <a:xfrm>
            <a:off x="881846" y="3247159"/>
            <a:ext cx="1998167" cy="1157591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0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3090543" y="3254562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5" name="Text Placeholder 4"/>
          <p:cNvSpPr>
            <a:spLocks noGrp="1"/>
          </p:cNvSpPr>
          <p:nvPr>
            <p:ph type="body" sz="quarter" idx="27"/>
          </p:nvPr>
        </p:nvSpPr>
        <p:spPr>
          <a:xfrm>
            <a:off x="5999213" y="3254562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6" name="Text Placeholder 4"/>
          <p:cNvSpPr>
            <a:spLocks noGrp="1"/>
          </p:cNvSpPr>
          <p:nvPr>
            <p:ph type="body" sz="quarter" idx="28"/>
          </p:nvPr>
        </p:nvSpPr>
        <p:spPr>
          <a:xfrm>
            <a:off x="8883544" y="3254562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0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879847" y="4732983"/>
            <a:ext cx="1998167" cy="1157277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7" name="Text Placeholder 4"/>
          <p:cNvSpPr>
            <a:spLocks noGrp="1"/>
          </p:cNvSpPr>
          <p:nvPr>
            <p:ph type="body" sz="quarter" idx="29"/>
          </p:nvPr>
        </p:nvSpPr>
        <p:spPr>
          <a:xfrm>
            <a:off x="3090543" y="4742865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8" name="Text Placeholder 4"/>
          <p:cNvSpPr>
            <a:spLocks noGrp="1"/>
          </p:cNvSpPr>
          <p:nvPr>
            <p:ph type="body" sz="quarter" idx="30"/>
          </p:nvPr>
        </p:nvSpPr>
        <p:spPr>
          <a:xfrm>
            <a:off x="5999213" y="4742865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9" name="Text Placeholder 4"/>
          <p:cNvSpPr>
            <a:spLocks noGrp="1"/>
          </p:cNvSpPr>
          <p:nvPr>
            <p:ph type="body" sz="quarter" idx="31"/>
          </p:nvPr>
        </p:nvSpPr>
        <p:spPr>
          <a:xfrm>
            <a:off x="8883544" y="4742865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cxnSp>
        <p:nvCxnSpPr>
          <p:cNvPr id="41" name="Straight Connector 40"/>
          <p:cNvCxnSpPr/>
          <p:nvPr userDrawn="1"/>
        </p:nvCxnSpPr>
        <p:spPr>
          <a:xfrm flipV="1">
            <a:off x="8796746" y="1600482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 flipV="1">
            <a:off x="8796746" y="3117608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 flipV="1">
            <a:off x="8796397" y="4611920"/>
            <a:ext cx="0" cy="1337554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346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 4 Segments Header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484632" y="1597785"/>
            <a:ext cx="11204347" cy="1340250"/>
            <a:chOff x="484414" y="1597785"/>
            <a:chExt cx="11204347" cy="1340250"/>
          </a:xfrm>
        </p:grpSpPr>
        <p:sp>
          <p:nvSpPr>
            <p:cNvPr id="17" name="Content Placeholder 5"/>
            <p:cNvSpPr txBox="1">
              <a:spLocks/>
            </p:cNvSpPr>
            <p:nvPr userDrawn="1"/>
          </p:nvSpPr>
          <p:spPr bwMode="auto">
            <a:xfrm>
              <a:off x="485774" y="1597785"/>
              <a:ext cx="11202987" cy="1337553"/>
            </a:xfrm>
            <a:prstGeom prst="roundRect">
              <a:avLst>
                <a:gd name="adj" fmla="val 9514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8" name="Round Same Side Corner Rectangle 17"/>
            <p:cNvSpPr/>
            <p:nvPr userDrawn="1"/>
          </p:nvSpPr>
          <p:spPr>
            <a:xfrm rot="16200000">
              <a:off x="-62570" y="2147466"/>
              <a:ext cx="1337553" cy="243586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37" name="Straight Connector 36"/>
            <p:cNvCxnSpPr/>
            <p:nvPr userDrawn="1"/>
          </p:nvCxnSpPr>
          <p:spPr>
            <a:xfrm flipV="1">
              <a:off x="5897880" y="1600482"/>
              <a:ext cx="0" cy="1337553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 userDrawn="1"/>
          </p:nvCxnSpPr>
          <p:spPr>
            <a:xfrm flipV="1">
              <a:off x="8796528" y="1600482"/>
              <a:ext cx="0" cy="1337553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 userDrawn="1"/>
        </p:nvGrpSpPr>
        <p:grpSpPr>
          <a:xfrm>
            <a:off x="484632" y="3110616"/>
            <a:ext cx="11204347" cy="1344545"/>
            <a:chOff x="484414" y="3110616"/>
            <a:chExt cx="11204347" cy="1344545"/>
          </a:xfrm>
        </p:grpSpPr>
        <p:sp>
          <p:nvSpPr>
            <p:cNvPr id="16" name="Content Placeholder 5"/>
            <p:cNvSpPr txBox="1">
              <a:spLocks/>
            </p:cNvSpPr>
            <p:nvPr userDrawn="1"/>
          </p:nvSpPr>
          <p:spPr bwMode="auto">
            <a:xfrm>
              <a:off x="485774" y="3114910"/>
              <a:ext cx="11202987" cy="1337553"/>
            </a:xfrm>
            <a:prstGeom prst="roundRect">
              <a:avLst>
                <a:gd name="adj" fmla="val 9990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21" name="Round Same Side Corner Rectangle 20"/>
            <p:cNvSpPr/>
            <p:nvPr userDrawn="1"/>
          </p:nvSpPr>
          <p:spPr>
            <a:xfrm rot="16200000">
              <a:off x="-62570" y="3657600"/>
              <a:ext cx="1337553" cy="243586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43" name="Straight Connector 42"/>
            <p:cNvCxnSpPr/>
            <p:nvPr userDrawn="1"/>
          </p:nvCxnSpPr>
          <p:spPr>
            <a:xfrm flipV="1">
              <a:off x="8796528" y="3117608"/>
              <a:ext cx="0" cy="1337553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 userDrawn="1"/>
        </p:nvGrpSpPr>
        <p:grpSpPr>
          <a:xfrm>
            <a:off x="484632" y="4609220"/>
            <a:ext cx="11206163" cy="1340254"/>
            <a:chOff x="482600" y="4609220"/>
            <a:chExt cx="11206163" cy="1340254"/>
          </a:xfrm>
        </p:grpSpPr>
        <p:sp>
          <p:nvSpPr>
            <p:cNvPr id="12" name="Content Placeholder 5"/>
            <p:cNvSpPr txBox="1">
              <a:spLocks/>
            </p:cNvSpPr>
            <p:nvPr userDrawn="1"/>
          </p:nvSpPr>
          <p:spPr bwMode="auto">
            <a:xfrm>
              <a:off x="482600" y="4609222"/>
              <a:ext cx="11206163" cy="1337553"/>
            </a:xfrm>
            <a:prstGeom prst="roundRect">
              <a:avLst>
                <a:gd name="adj" fmla="val 9514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457200" tIns="137160" rIns="274320" bIns="137160" numCol="1" anchor="t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600"/>
                </a:spcAft>
              </a:pPr>
              <a:endParaRPr lang="en-US" sz="1800" dirty="0">
                <a:solidFill>
                  <a:srgbClr val="666666"/>
                </a:solidFill>
                <a:ea typeface="Calibri"/>
                <a:cs typeface="Calibri"/>
              </a:endParaRPr>
            </a:p>
          </p:txBody>
        </p:sp>
        <p:sp>
          <p:nvSpPr>
            <p:cNvPr id="15" name="Round Same Side Corner Rectangle 14"/>
            <p:cNvSpPr/>
            <p:nvPr userDrawn="1"/>
          </p:nvSpPr>
          <p:spPr>
            <a:xfrm rot="16200000">
              <a:off x="-63824" y="5156205"/>
              <a:ext cx="1337555" cy="243586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cxnSp>
          <p:nvCxnSpPr>
            <p:cNvPr id="23" name="Straight Connector 22"/>
            <p:cNvCxnSpPr/>
            <p:nvPr userDrawn="1"/>
          </p:nvCxnSpPr>
          <p:spPr>
            <a:xfrm flipV="1">
              <a:off x="2990088" y="4611920"/>
              <a:ext cx="0" cy="1337554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 userDrawn="1"/>
          </p:nvCxnSpPr>
          <p:spPr>
            <a:xfrm flipV="1">
              <a:off x="5897880" y="4611920"/>
              <a:ext cx="0" cy="1337554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 userDrawn="1"/>
          </p:nvCxnSpPr>
          <p:spPr>
            <a:xfrm flipV="1">
              <a:off x="8794365" y="4611920"/>
              <a:ext cx="0" cy="1337554"/>
            </a:xfrm>
            <a:prstGeom prst="line">
              <a:avLst/>
            </a:prstGeom>
            <a:ln w="9525" cmpd="sng">
              <a:gradFill flip="none" rotWithShape="1">
                <a:gsLst>
                  <a:gs pos="0">
                    <a:schemeClr val="accent3"/>
                  </a:gs>
                  <a:gs pos="100000">
                    <a:schemeClr val="accent4"/>
                  </a:gs>
                </a:gsLst>
                <a:lin ang="5400000" scaled="0"/>
                <a:tileRect/>
              </a:gra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482097" y="6346794"/>
            <a:ext cx="24527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7" name="Text Placeholder 6"/>
          <p:cNvSpPr>
            <a:spLocks noGrp="1"/>
          </p:cNvSpPr>
          <p:nvPr userDrawn="1">
            <p:ph type="body" sz="quarter" idx="22"/>
          </p:nvPr>
        </p:nvSpPr>
        <p:spPr>
          <a:xfrm>
            <a:off x="3090543" y="1330820"/>
            <a:ext cx="2714629" cy="268760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6"/>
          <p:cNvSpPr>
            <a:spLocks noGrp="1"/>
          </p:cNvSpPr>
          <p:nvPr userDrawn="1">
            <p:ph type="body" sz="quarter" idx="32"/>
          </p:nvPr>
        </p:nvSpPr>
        <p:spPr>
          <a:xfrm>
            <a:off x="5988618" y="1330821"/>
            <a:ext cx="2713056" cy="268759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6"/>
          <p:cNvSpPr>
            <a:spLocks noGrp="1"/>
          </p:cNvSpPr>
          <p:nvPr userDrawn="1">
            <p:ph type="body" sz="quarter" idx="33"/>
          </p:nvPr>
        </p:nvSpPr>
        <p:spPr>
          <a:xfrm>
            <a:off x="8886691" y="1330820"/>
            <a:ext cx="2711485" cy="268760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5" name="Text Placeholder 2"/>
          <p:cNvSpPr>
            <a:spLocks noGrp="1"/>
          </p:cNvSpPr>
          <p:nvPr userDrawn="1">
            <p:ph type="body" sz="quarter" idx="10"/>
          </p:nvPr>
        </p:nvSpPr>
        <p:spPr>
          <a:xfrm>
            <a:off x="883845" y="1728789"/>
            <a:ext cx="1998167" cy="1166269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6" name="Text Placeholder 4"/>
          <p:cNvSpPr>
            <a:spLocks noGrp="1"/>
          </p:cNvSpPr>
          <p:nvPr userDrawn="1">
            <p:ph type="body" sz="quarter" idx="13"/>
          </p:nvPr>
        </p:nvSpPr>
        <p:spPr>
          <a:xfrm>
            <a:off x="3090543" y="1728789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8" name="Text Placeholder 4"/>
          <p:cNvSpPr>
            <a:spLocks noGrp="1"/>
          </p:cNvSpPr>
          <p:nvPr userDrawn="1">
            <p:ph type="body" sz="quarter" idx="24"/>
          </p:nvPr>
        </p:nvSpPr>
        <p:spPr>
          <a:xfrm>
            <a:off x="5999213" y="1728789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8" name="Text Placeholder 4"/>
          <p:cNvSpPr>
            <a:spLocks noGrp="1"/>
          </p:cNvSpPr>
          <p:nvPr userDrawn="1">
            <p:ph type="body" sz="quarter" idx="25"/>
          </p:nvPr>
        </p:nvSpPr>
        <p:spPr>
          <a:xfrm>
            <a:off x="8883544" y="1728789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1"/>
          </p:nvPr>
        </p:nvSpPr>
        <p:spPr>
          <a:xfrm>
            <a:off x="881846" y="3247159"/>
            <a:ext cx="1998167" cy="1157591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9" name="Text Placeholder 4"/>
          <p:cNvSpPr>
            <a:spLocks noGrp="1"/>
          </p:cNvSpPr>
          <p:nvPr userDrawn="1">
            <p:ph type="body" sz="quarter" idx="26"/>
          </p:nvPr>
        </p:nvSpPr>
        <p:spPr>
          <a:xfrm>
            <a:off x="3090543" y="3254562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0" name="Text Placeholder 4"/>
          <p:cNvSpPr>
            <a:spLocks noGrp="1"/>
          </p:cNvSpPr>
          <p:nvPr userDrawn="1">
            <p:ph type="body" sz="quarter" idx="27"/>
          </p:nvPr>
        </p:nvSpPr>
        <p:spPr>
          <a:xfrm>
            <a:off x="5999213" y="3254562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1" name="Text Placeholder 4"/>
          <p:cNvSpPr>
            <a:spLocks noGrp="1"/>
          </p:cNvSpPr>
          <p:nvPr userDrawn="1">
            <p:ph type="body" sz="quarter" idx="28"/>
          </p:nvPr>
        </p:nvSpPr>
        <p:spPr>
          <a:xfrm>
            <a:off x="8883544" y="3254562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879847" y="4732983"/>
            <a:ext cx="1998167" cy="1157277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spcAft>
                <a:spcPts val="400"/>
              </a:spcAft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29"/>
          </p:nvPr>
        </p:nvSpPr>
        <p:spPr>
          <a:xfrm>
            <a:off x="3090543" y="4742865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5" name="Text Placeholder 4"/>
          <p:cNvSpPr>
            <a:spLocks noGrp="1"/>
          </p:cNvSpPr>
          <p:nvPr>
            <p:ph type="body" sz="quarter" idx="30"/>
          </p:nvPr>
        </p:nvSpPr>
        <p:spPr>
          <a:xfrm>
            <a:off x="5999213" y="4742865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31"/>
          </p:nvPr>
        </p:nvSpPr>
        <p:spPr>
          <a:xfrm>
            <a:off x="8883544" y="4742865"/>
            <a:ext cx="2710740" cy="1170337"/>
          </a:xfrm>
        </p:spPr>
        <p:txBody>
          <a:bodyPr/>
          <a:lstStyle>
            <a:lvl1pPr>
              <a:spcAft>
                <a:spcPts val="400"/>
              </a:spcAft>
              <a:defRPr sz="1400"/>
            </a:lvl1pPr>
            <a:lvl2pPr>
              <a:spcAft>
                <a:spcPts val="400"/>
              </a:spcAft>
              <a:defRPr sz="1400"/>
            </a:lvl2pPr>
            <a:lvl3pPr marL="109728" indent="-109728">
              <a:spcAft>
                <a:spcPts val="400"/>
              </a:spcAft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cxnSp>
        <p:nvCxnSpPr>
          <p:cNvPr id="50" name="Straight Connector 49"/>
          <p:cNvCxnSpPr/>
          <p:nvPr userDrawn="1"/>
        </p:nvCxnSpPr>
        <p:spPr>
          <a:xfrm flipV="1">
            <a:off x="2990087" y="1600483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 userDrawn="1"/>
        </p:nvCxnSpPr>
        <p:spPr>
          <a:xfrm flipV="1">
            <a:off x="2990087" y="3117607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 userDrawn="1"/>
        </p:nvCxnSpPr>
        <p:spPr>
          <a:xfrm flipV="1">
            <a:off x="5897881" y="3117607"/>
            <a:ext cx="0" cy="1337553"/>
          </a:xfrm>
          <a:prstGeom prst="line">
            <a:avLst/>
          </a:prstGeom>
          <a:ln w="9525" cmpd="sng"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5136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ections Shor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479984" y="2441560"/>
            <a:ext cx="11215105" cy="646408"/>
            <a:chOff x="360363" y="2441560"/>
            <a:chExt cx="8420100" cy="646408"/>
          </a:xfrm>
        </p:grpSpPr>
        <p:sp>
          <p:nvSpPr>
            <p:cNvPr id="21" name="Rounded Rectangle 20"/>
            <p:cNvSpPr/>
            <p:nvPr userDrawn="1"/>
          </p:nvSpPr>
          <p:spPr>
            <a:xfrm>
              <a:off x="360363" y="2441563"/>
              <a:ext cx="8420100" cy="646405"/>
            </a:xfrm>
            <a:prstGeom prst="roundRect">
              <a:avLst>
                <a:gd name="adj" fmla="val 19466"/>
              </a:avLst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</p:txBody>
        </p:sp>
        <p:sp>
          <p:nvSpPr>
            <p:cNvPr id="26" name="Round Same Side Corner Rectangle 25"/>
            <p:cNvSpPr/>
            <p:nvPr userDrawn="1"/>
          </p:nvSpPr>
          <p:spPr>
            <a:xfrm rot="16200000">
              <a:off x="128600" y="2673324"/>
              <a:ext cx="646407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Group 3"/>
          <p:cNvGrpSpPr/>
          <p:nvPr userDrawn="1"/>
        </p:nvGrpSpPr>
        <p:grpSpPr>
          <a:xfrm>
            <a:off x="479985" y="3193560"/>
            <a:ext cx="11215105" cy="646408"/>
            <a:chOff x="360364" y="3193560"/>
            <a:chExt cx="8420100" cy="646408"/>
          </a:xfrm>
        </p:grpSpPr>
        <p:sp>
          <p:nvSpPr>
            <p:cNvPr id="22" name="Rounded Rectangle 21"/>
            <p:cNvSpPr/>
            <p:nvPr userDrawn="1"/>
          </p:nvSpPr>
          <p:spPr>
            <a:xfrm>
              <a:off x="360364" y="3193563"/>
              <a:ext cx="8420100" cy="646405"/>
            </a:xfrm>
            <a:prstGeom prst="roundRect">
              <a:avLst>
                <a:gd name="adj" fmla="val 19325"/>
              </a:avLst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</p:txBody>
        </p:sp>
        <p:sp>
          <p:nvSpPr>
            <p:cNvPr id="25" name="Round Same Side Corner Rectangle 24"/>
            <p:cNvSpPr/>
            <p:nvPr userDrawn="1"/>
          </p:nvSpPr>
          <p:spPr>
            <a:xfrm rot="16200000">
              <a:off x="128600" y="3425324"/>
              <a:ext cx="646407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479984" y="3944606"/>
            <a:ext cx="11215105" cy="646407"/>
            <a:chOff x="360363" y="3944605"/>
            <a:chExt cx="8420100" cy="646407"/>
          </a:xfrm>
        </p:grpSpPr>
        <p:sp>
          <p:nvSpPr>
            <p:cNvPr id="23" name="Rounded Rectangle 22"/>
            <p:cNvSpPr/>
            <p:nvPr userDrawn="1"/>
          </p:nvSpPr>
          <p:spPr>
            <a:xfrm>
              <a:off x="360363" y="3944607"/>
              <a:ext cx="8420100" cy="646405"/>
            </a:xfrm>
            <a:prstGeom prst="roundRect">
              <a:avLst>
                <a:gd name="adj" fmla="val 19532"/>
              </a:avLst>
            </a:prstGeom>
            <a:solidFill>
              <a:schemeClr val="bg1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6E6F71"/>
                </a:solidFill>
              </a:endParaRPr>
            </a:p>
          </p:txBody>
        </p:sp>
        <p:sp>
          <p:nvSpPr>
            <p:cNvPr id="24" name="Round Same Side Corner Rectangle 23"/>
            <p:cNvSpPr/>
            <p:nvPr userDrawn="1"/>
          </p:nvSpPr>
          <p:spPr>
            <a:xfrm rot="16200000">
              <a:off x="128600" y="4176369"/>
              <a:ext cx="646407" cy="18288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4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5"/>
            <a:ext cx="245278" cy="247681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95098" y="2553135"/>
            <a:ext cx="7335067" cy="387350"/>
          </a:xfrm>
        </p:spPr>
        <p:txBody>
          <a:bodyPr/>
          <a:lstStyle>
            <a:lvl1pPr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95098" y="3307501"/>
            <a:ext cx="7335067" cy="387350"/>
          </a:xfrm>
        </p:spPr>
        <p:txBody>
          <a:bodyPr/>
          <a:lstStyle>
            <a:lvl1pPr>
              <a:defRPr sz="24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895098" y="4066340"/>
            <a:ext cx="7335067" cy="387350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0907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Sections Shor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479985" y="1279525"/>
            <a:ext cx="11208777" cy="586344"/>
            <a:chOff x="360364" y="1279525"/>
            <a:chExt cx="8415349" cy="586344"/>
          </a:xfrm>
        </p:grpSpPr>
        <p:sp>
          <p:nvSpPr>
            <p:cNvPr id="54" name="Content Placeholder 5"/>
            <p:cNvSpPr txBox="1">
              <a:spLocks/>
            </p:cNvSpPr>
            <p:nvPr userDrawn="1"/>
          </p:nvSpPr>
          <p:spPr bwMode="auto">
            <a:xfrm>
              <a:off x="361951" y="1279525"/>
              <a:ext cx="8413762" cy="586341"/>
            </a:xfrm>
            <a:prstGeom prst="roundRect">
              <a:avLst>
                <a:gd name="adj" fmla="val 20078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0" rIns="182880" bIns="4572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EF6F00"/>
                </a:solidFill>
                <a:ea typeface="Calibri"/>
                <a:cs typeface="Calibri"/>
              </a:endParaRPr>
            </a:p>
          </p:txBody>
        </p:sp>
        <p:sp>
          <p:nvSpPr>
            <p:cNvPr id="38" name="Round Same Side Corner Rectangle 37"/>
            <p:cNvSpPr/>
            <p:nvPr userDrawn="1"/>
          </p:nvSpPr>
          <p:spPr>
            <a:xfrm rot="16200000">
              <a:off x="158633" y="1481257"/>
              <a:ext cx="586343" cy="182881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4"/>
          <p:cNvGrpSpPr/>
          <p:nvPr userDrawn="1"/>
        </p:nvGrpSpPr>
        <p:grpSpPr>
          <a:xfrm>
            <a:off x="479983" y="2039309"/>
            <a:ext cx="11208779" cy="586344"/>
            <a:chOff x="360362" y="2039309"/>
            <a:chExt cx="8415350" cy="586344"/>
          </a:xfrm>
        </p:grpSpPr>
        <p:sp>
          <p:nvSpPr>
            <p:cNvPr id="33" name="Content Placeholder 5"/>
            <p:cNvSpPr txBox="1">
              <a:spLocks/>
            </p:cNvSpPr>
            <p:nvPr userDrawn="1"/>
          </p:nvSpPr>
          <p:spPr bwMode="auto">
            <a:xfrm>
              <a:off x="360362" y="2039312"/>
              <a:ext cx="8415350" cy="586341"/>
            </a:xfrm>
            <a:prstGeom prst="roundRect">
              <a:avLst>
                <a:gd name="adj" fmla="val 21162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0" rIns="182880" bIns="4572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EF6F00"/>
                </a:solidFill>
                <a:ea typeface="Calibri"/>
                <a:cs typeface="Calibri"/>
              </a:endParaRPr>
            </a:p>
          </p:txBody>
        </p:sp>
        <p:sp>
          <p:nvSpPr>
            <p:cNvPr id="39" name="Round Same Side Corner Rectangle 38"/>
            <p:cNvSpPr/>
            <p:nvPr userDrawn="1"/>
          </p:nvSpPr>
          <p:spPr>
            <a:xfrm rot="16200000">
              <a:off x="158633" y="2241040"/>
              <a:ext cx="586343" cy="182881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Group 5"/>
          <p:cNvGrpSpPr/>
          <p:nvPr userDrawn="1"/>
        </p:nvGrpSpPr>
        <p:grpSpPr>
          <a:xfrm>
            <a:off x="479983" y="2799089"/>
            <a:ext cx="11208779" cy="586344"/>
            <a:chOff x="360362" y="2799089"/>
            <a:chExt cx="8415350" cy="586344"/>
          </a:xfrm>
        </p:grpSpPr>
        <p:sp>
          <p:nvSpPr>
            <p:cNvPr id="34" name="Content Placeholder 5"/>
            <p:cNvSpPr txBox="1">
              <a:spLocks/>
            </p:cNvSpPr>
            <p:nvPr userDrawn="1"/>
          </p:nvSpPr>
          <p:spPr bwMode="auto">
            <a:xfrm>
              <a:off x="360362" y="2799092"/>
              <a:ext cx="8415350" cy="586341"/>
            </a:xfrm>
            <a:prstGeom prst="roundRect">
              <a:avLst>
                <a:gd name="adj" fmla="val 21162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0" rIns="182880" bIns="4572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EF6F00"/>
                </a:solidFill>
                <a:ea typeface="Calibri"/>
                <a:cs typeface="Calibri"/>
              </a:endParaRPr>
            </a:p>
          </p:txBody>
        </p:sp>
        <p:sp>
          <p:nvSpPr>
            <p:cNvPr id="40" name="Round Same Side Corner Rectangle 39"/>
            <p:cNvSpPr/>
            <p:nvPr userDrawn="1"/>
          </p:nvSpPr>
          <p:spPr>
            <a:xfrm rot="16200000">
              <a:off x="158633" y="3000820"/>
              <a:ext cx="586343" cy="182881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Group 6"/>
          <p:cNvGrpSpPr/>
          <p:nvPr userDrawn="1"/>
        </p:nvGrpSpPr>
        <p:grpSpPr>
          <a:xfrm>
            <a:off x="479983" y="3558869"/>
            <a:ext cx="11208779" cy="586344"/>
            <a:chOff x="360362" y="3558869"/>
            <a:chExt cx="8415350" cy="586344"/>
          </a:xfrm>
        </p:grpSpPr>
        <p:sp>
          <p:nvSpPr>
            <p:cNvPr id="35" name="Content Placeholder 5"/>
            <p:cNvSpPr txBox="1">
              <a:spLocks/>
            </p:cNvSpPr>
            <p:nvPr userDrawn="1"/>
          </p:nvSpPr>
          <p:spPr bwMode="auto">
            <a:xfrm>
              <a:off x="360362" y="3558872"/>
              <a:ext cx="8415350" cy="586341"/>
            </a:xfrm>
            <a:prstGeom prst="roundRect">
              <a:avLst>
                <a:gd name="adj" fmla="val 21162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0" rIns="182880" bIns="4572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EF6F00"/>
                </a:solidFill>
                <a:ea typeface="Calibri"/>
                <a:cs typeface="Calibri"/>
              </a:endParaRPr>
            </a:p>
          </p:txBody>
        </p:sp>
        <p:sp>
          <p:nvSpPr>
            <p:cNvPr id="42" name="Round Same Side Corner Rectangle 41"/>
            <p:cNvSpPr/>
            <p:nvPr userDrawn="1"/>
          </p:nvSpPr>
          <p:spPr>
            <a:xfrm rot="16200000">
              <a:off x="158633" y="3760600"/>
              <a:ext cx="586343" cy="182881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479983" y="4318646"/>
            <a:ext cx="11208779" cy="586344"/>
            <a:chOff x="360362" y="4318646"/>
            <a:chExt cx="8415350" cy="586344"/>
          </a:xfrm>
        </p:grpSpPr>
        <p:sp>
          <p:nvSpPr>
            <p:cNvPr id="36" name="Content Placeholder 5"/>
            <p:cNvSpPr txBox="1">
              <a:spLocks/>
            </p:cNvSpPr>
            <p:nvPr userDrawn="1"/>
          </p:nvSpPr>
          <p:spPr bwMode="auto">
            <a:xfrm>
              <a:off x="360362" y="4318649"/>
              <a:ext cx="8415350" cy="586341"/>
            </a:xfrm>
            <a:prstGeom prst="roundRect">
              <a:avLst>
                <a:gd name="adj" fmla="val 21162"/>
              </a:avLst>
            </a:prstGeom>
            <a:solidFill>
              <a:srgbClr val="FFFFFF"/>
            </a:solidFill>
            <a:ln>
              <a:solidFill>
                <a:srgbClr val="F2F2F2">
                  <a:alpha val="0"/>
                </a:srgbClr>
              </a:solidFill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5760" tIns="0" rIns="182880" bIns="45720" numCol="1" anchor="ctr" anchorCtr="0" compatLnSpc="1">
              <a:prstTxWarp prst="textNoShape">
                <a:avLst/>
              </a:prstTxWarp>
            </a:bodyPr>
            <a:lstStyle>
              <a:lvl1pPr marL="0" indent="0" algn="l" rtl="0" eaLnBrk="1" fontAlgn="base" hangingPunct="1">
                <a:spcBef>
                  <a:spcPct val="0"/>
                </a:spcBef>
                <a:spcAft>
                  <a:spcPts val="800"/>
                </a:spcAft>
                <a:buFont typeface="Arial" charset="0"/>
                <a:defRPr sz="2000" b="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0" indent="0" algn="l" rtl="0" eaLnBrk="1" fontAlgn="base" hangingPunct="1">
                <a:spcBef>
                  <a:spcPct val="0"/>
                </a:spcBef>
                <a:spcAft>
                  <a:spcPts val="600"/>
                </a:spcAft>
                <a:buFont typeface="Arial" charset="0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228600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20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458788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–"/>
                <a:defRPr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688975" indent="-228600" algn="l" rtl="0" eaLnBrk="1" fontAlgn="base" hangingPunct="1">
                <a:spcBef>
                  <a:spcPct val="0"/>
                </a:spcBef>
                <a:spcAft>
                  <a:spcPts val="400"/>
                </a:spcAft>
                <a:buSzPct val="80000"/>
                <a:buFont typeface="Arial" charset="0"/>
                <a:buChar char="•"/>
                <a:defRPr sz="1600" kern="1200">
                  <a:ln>
                    <a:noFill/>
                  </a:ln>
                  <a:solidFill>
                    <a:schemeClr val="tx2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860425" indent="-174625" algn="l" defTabSz="860425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 typeface="Arial" pitchFamily="34" charset="0"/>
                <a:buChar char="•"/>
                <a:defRPr sz="1400" kern="1200" baseline="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6pPr>
              <a:lvl7pPr marL="860425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FontTx/>
                <a:buNone/>
                <a:defRPr sz="1200" i="1" kern="1200">
                  <a:solidFill>
                    <a:schemeClr val="bg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00">
                <a:spcAft>
                  <a:spcPts val="1000"/>
                </a:spcAft>
              </a:pPr>
              <a:endParaRPr lang="en-US" sz="1800" dirty="0">
                <a:solidFill>
                  <a:srgbClr val="EF6F00"/>
                </a:solidFill>
                <a:ea typeface="Calibri"/>
                <a:cs typeface="Calibri"/>
              </a:endParaRPr>
            </a:p>
          </p:txBody>
        </p:sp>
        <p:sp>
          <p:nvSpPr>
            <p:cNvPr id="43" name="Round Same Side Corner Rectangle 42"/>
            <p:cNvSpPr/>
            <p:nvPr userDrawn="1"/>
          </p:nvSpPr>
          <p:spPr>
            <a:xfrm rot="16200000">
              <a:off x="158633" y="4520377"/>
              <a:ext cx="586343" cy="182881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0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4"/>
            <a:ext cx="24527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95098" y="1421755"/>
            <a:ext cx="7335067" cy="387350"/>
          </a:xfrm>
        </p:spPr>
        <p:txBody>
          <a:bodyPr/>
          <a:lstStyle>
            <a:lvl1pPr>
              <a:spcAft>
                <a:spcPts val="400"/>
              </a:spcAft>
              <a:defRPr sz="18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8460438" y="1423843"/>
            <a:ext cx="2987025" cy="387350"/>
          </a:xfrm>
        </p:spPr>
        <p:txBody>
          <a:bodyPr/>
          <a:lstStyle>
            <a:lvl1pPr>
              <a:spcAft>
                <a:spcPts val="400"/>
              </a:spcAft>
              <a:defRPr sz="16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81195" y="2180445"/>
            <a:ext cx="7335067" cy="387350"/>
          </a:xfrm>
        </p:spPr>
        <p:txBody>
          <a:bodyPr/>
          <a:lstStyle>
            <a:lvl1pPr>
              <a:spcAft>
                <a:spcPts val="400"/>
              </a:spcAft>
              <a:defRPr sz="18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8446535" y="2182533"/>
            <a:ext cx="3000928" cy="387350"/>
          </a:xfrm>
        </p:spPr>
        <p:txBody>
          <a:bodyPr/>
          <a:lstStyle>
            <a:lvl1pPr>
              <a:spcAft>
                <a:spcPts val="400"/>
              </a:spcAft>
              <a:defRPr sz="16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897879" y="2933053"/>
            <a:ext cx="7335067" cy="387350"/>
          </a:xfrm>
        </p:spPr>
        <p:txBody>
          <a:bodyPr/>
          <a:lstStyle>
            <a:lvl1pPr>
              <a:spcAft>
                <a:spcPts val="400"/>
              </a:spcAft>
              <a:defRPr sz="18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8463219" y="2935141"/>
            <a:ext cx="2984244" cy="387350"/>
          </a:xfrm>
        </p:spPr>
        <p:txBody>
          <a:bodyPr/>
          <a:lstStyle>
            <a:lvl1pPr>
              <a:spcAft>
                <a:spcPts val="400"/>
              </a:spcAft>
              <a:defRPr sz="16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883976" y="3691743"/>
            <a:ext cx="7335067" cy="387350"/>
          </a:xfrm>
        </p:spPr>
        <p:txBody>
          <a:bodyPr/>
          <a:lstStyle>
            <a:lvl1pPr>
              <a:spcAft>
                <a:spcPts val="400"/>
              </a:spcAft>
              <a:defRPr sz="18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8449316" y="3693831"/>
            <a:ext cx="2998147" cy="387350"/>
          </a:xfrm>
        </p:spPr>
        <p:txBody>
          <a:bodyPr/>
          <a:lstStyle>
            <a:lvl1pPr>
              <a:spcAft>
                <a:spcPts val="400"/>
              </a:spcAft>
              <a:defRPr sz="16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81195" y="4446744"/>
            <a:ext cx="7335067" cy="387350"/>
          </a:xfrm>
        </p:spPr>
        <p:txBody>
          <a:bodyPr/>
          <a:lstStyle>
            <a:lvl1pPr>
              <a:spcAft>
                <a:spcPts val="400"/>
              </a:spcAft>
              <a:defRPr sz="18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8446535" y="4454522"/>
            <a:ext cx="3000928" cy="387350"/>
          </a:xfrm>
        </p:spPr>
        <p:txBody>
          <a:bodyPr/>
          <a:lstStyle>
            <a:lvl1pPr>
              <a:spcAft>
                <a:spcPts val="400"/>
              </a:spcAft>
              <a:defRPr sz="16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5648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ection Color Bloc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5"/>
          <p:cNvSpPr txBox="1">
            <a:spLocks/>
          </p:cNvSpPr>
          <p:nvPr userDrawn="1"/>
        </p:nvSpPr>
        <p:spPr bwMode="auto">
          <a:xfrm>
            <a:off x="479984" y="1600201"/>
            <a:ext cx="11208779" cy="948883"/>
          </a:xfrm>
          <a:prstGeom prst="roundRect">
            <a:avLst>
              <a:gd name="adj" fmla="val 11707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5255042" y="1736252"/>
            <a:ext cx="6188653" cy="676781"/>
            <a:chOff x="3945391" y="1736251"/>
            <a:chExt cx="4646330" cy="676781"/>
          </a:xfrm>
        </p:grpSpPr>
        <p:sp>
          <p:nvSpPr>
            <p:cNvPr id="16" name="Round Same Side Corner Rectangle 15"/>
            <p:cNvSpPr/>
            <p:nvPr userDrawn="1"/>
          </p:nvSpPr>
          <p:spPr>
            <a:xfrm>
              <a:off x="3945391" y="1736251"/>
              <a:ext cx="4646330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7" name="Rounded Rectangle 16"/>
            <p:cNvSpPr/>
            <p:nvPr userDrawn="1"/>
          </p:nvSpPr>
          <p:spPr>
            <a:xfrm>
              <a:off x="3945391" y="1736252"/>
              <a:ext cx="4646330" cy="676780"/>
            </a:xfrm>
            <a:prstGeom prst="roundRect">
              <a:avLst>
                <a:gd name="adj" fmla="val 7950"/>
              </a:avLst>
            </a:prstGeom>
            <a:noFill/>
            <a:ln w="12700" cmpd="sng">
              <a:gradFill flip="none" rotWithShape="1">
                <a:gsLst>
                  <a:gs pos="80000">
                    <a:schemeClr val="accent1"/>
                  </a:gs>
                  <a:gs pos="100000">
                    <a:schemeClr val="accent2"/>
                  </a:gs>
                </a:gsLst>
                <a:lin ang="16200000" scaled="0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100" dirty="0">
                <a:solidFill>
                  <a:srgbClr val="FFFFFF"/>
                </a:solidFill>
                <a:cs typeface="Calibri"/>
              </a:endParaRPr>
            </a:p>
          </p:txBody>
        </p:sp>
      </p:grpSp>
      <p:sp>
        <p:nvSpPr>
          <p:cNvPr id="18" name="Content Placeholder 5"/>
          <p:cNvSpPr txBox="1">
            <a:spLocks/>
          </p:cNvSpPr>
          <p:nvPr userDrawn="1"/>
        </p:nvSpPr>
        <p:spPr bwMode="auto">
          <a:xfrm>
            <a:off x="487462" y="2732765"/>
            <a:ext cx="11201301" cy="948883"/>
          </a:xfrm>
          <a:prstGeom prst="roundRect">
            <a:avLst>
              <a:gd name="adj" fmla="val 12041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255042" y="2876845"/>
            <a:ext cx="6188653" cy="676781"/>
            <a:chOff x="3945391" y="2876844"/>
            <a:chExt cx="4646330" cy="676781"/>
          </a:xfrm>
        </p:grpSpPr>
        <p:sp>
          <p:nvSpPr>
            <p:cNvPr id="19" name="Round Same Side Corner Rectangle 18"/>
            <p:cNvSpPr/>
            <p:nvPr userDrawn="1"/>
          </p:nvSpPr>
          <p:spPr>
            <a:xfrm>
              <a:off x="3945391" y="2876844"/>
              <a:ext cx="4646330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0" name="Rounded Rectangle 19"/>
            <p:cNvSpPr/>
            <p:nvPr userDrawn="1"/>
          </p:nvSpPr>
          <p:spPr>
            <a:xfrm>
              <a:off x="3945391" y="2876845"/>
              <a:ext cx="4646330" cy="676780"/>
            </a:xfrm>
            <a:prstGeom prst="roundRect">
              <a:avLst>
                <a:gd name="adj" fmla="val 7950"/>
              </a:avLst>
            </a:prstGeom>
            <a:noFill/>
            <a:ln w="12700" cmpd="sng">
              <a:gradFill flip="none" rotWithShape="1">
                <a:gsLst>
                  <a:gs pos="80000">
                    <a:schemeClr val="accent5"/>
                  </a:gs>
                  <a:gs pos="100000">
                    <a:schemeClr val="accent6"/>
                  </a:gs>
                </a:gsLst>
                <a:lin ang="16200000" scaled="0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100" dirty="0">
                <a:solidFill>
                  <a:srgbClr val="FFFFFF"/>
                </a:solidFill>
                <a:cs typeface="Calibri"/>
              </a:endParaRPr>
            </a:p>
          </p:txBody>
        </p:sp>
      </p:grpSp>
      <p:sp>
        <p:nvSpPr>
          <p:cNvPr id="21" name="Content Placeholder 5"/>
          <p:cNvSpPr txBox="1">
            <a:spLocks/>
          </p:cNvSpPr>
          <p:nvPr userDrawn="1"/>
        </p:nvSpPr>
        <p:spPr bwMode="auto">
          <a:xfrm>
            <a:off x="487462" y="3865329"/>
            <a:ext cx="11201301" cy="948883"/>
          </a:xfrm>
          <a:prstGeom prst="roundRect">
            <a:avLst>
              <a:gd name="adj" fmla="val 11707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255042" y="4008302"/>
            <a:ext cx="6188653" cy="676781"/>
            <a:chOff x="3945391" y="4008301"/>
            <a:chExt cx="4646330" cy="676781"/>
          </a:xfrm>
        </p:grpSpPr>
        <p:sp>
          <p:nvSpPr>
            <p:cNvPr id="22" name="Round Same Side Corner Rectangle 21"/>
            <p:cNvSpPr/>
            <p:nvPr userDrawn="1"/>
          </p:nvSpPr>
          <p:spPr>
            <a:xfrm>
              <a:off x="3945391" y="4008301"/>
              <a:ext cx="4646330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3" name="Rounded Rectangle 22"/>
            <p:cNvSpPr/>
            <p:nvPr userDrawn="1"/>
          </p:nvSpPr>
          <p:spPr>
            <a:xfrm>
              <a:off x="3945391" y="4008302"/>
              <a:ext cx="4646330" cy="676780"/>
            </a:xfrm>
            <a:prstGeom prst="roundRect">
              <a:avLst>
                <a:gd name="adj" fmla="val 7950"/>
              </a:avLst>
            </a:prstGeom>
            <a:noFill/>
            <a:ln w="12700" cmpd="sng">
              <a:gradFill flip="none" rotWithShape="1">
                <a:gsLst>
                  <a:gs pos="80000">
                    <a:schemeClr val="accent3"/>
                  </a:gs>
                  <a:gs pos="100000">
                    <a:schemeClr val="accent4"/>
                  </a:gs>
                </a:gsLst>
                <a:lin ang="16200000" scaled="0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100" dirty="0">
                <a:solidFill>
                  <a:srgbClr val="FFFFFF"/>
                </a:solidFill>
                <a:cs typeface="Calibri"/>
              </a:endParaRPr>
            </a:p>
          </p:txBody>
        </p:sp>
      </p:grpSp>
      <p:sp>
        <p:nvSpPr>
          <p:cNvPr id="24" name="Content Placeholder 5"/>
          <p:cNvSpPr txBox="1">
            <a:spLocks/>
          </p:cNvSpPr>
          <p:nvPr userDrawn="1"/>
        </p:nvSpPr>
        <p:spPr bwMode="auto">
          <a:xfrm>
            <a:off x="479984" y="4997893"/>
            <a:ext cx="11208779" cy="948883"/>
          </a:xfrm>
          <a:prstGeom prst="roundRect">
            <a:avLst>
              <a:gd name="adj" fmla="val 12376"/>
            </a:avLst>
          </a:prstGeom>
          <a:solidFill>
            <a:srgbClr val="FFFFFF"/>
          </a:solidFill>
          <a:ln>
            <a:solidFill>
              <a:srgbClr val="F2F2F2">
                <a:alpha val="0"/>
              </a:srgbClr>
            </a:solidFill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2880" tIns="137160" rIns="182880" bIns="182880" numCol="1" anchor="ctr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ts val="800"/>
              </a:spcAft>
              <a:buFont typeface="Arial" charset="0"/>
              <a:defRPr sz="2000" b="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0" indent="0" algn="l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2pPr>
            <a:lvl3pPr marL="228600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20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3pPr>
            <a:lvl4pPr marL="458788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–"/>
              <a:defRPr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4pPr>
            <a:lvl5pPr marL="688975" indent="-228600" algn="l" rtl="0" eaLnBrk="1" fontAlgn="base" hangingPunct="1">
              <a:spcBef>
                <a:spcPct val="0"/>
              </a:spcBef>
              <a:spcAft>
                <a:spcPts val="400"/>
              </a:spcAft>
              <a:buSzPct val="80000"/>
              <a:buFont typeface="Arial" charset="0"/>
              <a:buChar char="•"/>
              <a:defRPr sz="1600" kern="1200">
                <a:ln>
                  <a:noFill/>
                </a:ln>
                <a:solidFill>
                  <a:schemeClr val="tx2"/>
                </a:solidFill>
                <a:latin typeface="+mn-lt"/>
                <a:ea typeface="ＭＳ Ｐゴシック" charset="0"/>
                <a:cs typeface="+mn-cs"/>
              </a:defRPr>
            </a:lvl5pPr>
            <a:lvl6pPr marL="860425" indent="-174625" algn="l" defTabSz="86042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6pPr>
            <a:lvl7pPr marL="860425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200" i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</a:pPr>
            <a:endParaRPr lang="en-US" sz="1400" dirty="0">
              <a:solidFill>
                <a:srgbClr val="666666"/>
              </a:solidFill>
              <a:ea typeface="Calibri"/>
              <a:cs typeface="Calibri"/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255213" y="5146619"/>
            <a:ext cx="6188653" cy="676781"/>
            <a:chOff x="3939776" y="5146618"/>
            <a:chExt cx="4646330" cy="676781"/>
          </a:xfrm>
        </p:grpSpPr>
        <p:sp>
          <p:nvSpPr>
            <p:cNvPr id="25" name="Round Same Side Corner Rectangle 24"/>
            <p:cNvSpPr/>
            <p:nvPr userDrawn="1"/>
          </p:nvSpPr>
          <p:spPr>
            <a:xfrm>
              <a:off x="3939776" y="5146618"/>
              <a:ext cx="4646330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6" name="Rounded Rectangle 25"/>
            <p:cNvSpPr/>
            <p:nvPr userDrawn="1"/>
          </p:nvSpPr>
          <p:spPr>
            <a:xfrm>
              <a:off x="3939776" y="5146619"/>
              <a:ext cx="4646330" cy="676780"/>
            </a:xfrm>
            <a:prstGeom prst="roundRect">
              <a:avLst>
                <a:gd name="adj" fmla="val 7950"/>
              </a:avLst>
            </a:prstGeom>
            <a:noFill/>
            <a:ln w="12700" cmpd="sng">
              <a:gradFill flip="none" rotWithShape="1">
                <a:gsLst>
                  <a:gs pos="80000">
                    <a:srgbClr val="81017E"/>
                  </a:gs>
                  <a:gs pos="100000">
                    <a:srgbClr val="DA0081"/>
                  </a:gs>
                </a:gsLst>
                <a:lin ang="16200000" scaled="0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 anchorCtr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100" dirty="0">
                <a:solidFill>
                  <a:srgbClr val="FFFFFF"/>
                </a:solidFill>
                <a:cs typeface="Calibri"/>
              </a:endParaRPr>
            </a:p>
          </p:txBody>
        </p:sp>
      </p:grpSp>
      <p:sp>
        <p:nvSpPr>
          <p:cNvPr id="3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4"/>
            <a:ext cx="24527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1" name="Text Placeholder 6"/>
          <p:cNvSpPr>
            <a:spLocks noGrp="1"/>
          </p:cNvSpPr>
          <p:nvPr>
            <p:ph type="body" sz="quarter" idx="22"/>
          </p:nvPr>
        </p:nvSpPr>
        <p:spPr>
          <a:xfrm>
            <a:off x="728663" y="1311770"/>
            <a:ext cx="4406839" cy="268760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5353641" y="1330820"/>
            <a:ext cx="5994582" cy="268760"/>
          </a:xfrm>
        </p:spPr>
        <p:txBody>
          <a:bodyPr/>
          <a:lstStyle>
            <a:lvl1pPr>
              <a:defRPr sz="1400" i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728663" y="1702923"/>
            <a:ext cx="4374821" cy="813073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400"/>
            </a:lvl2pPr>
            <a:lvl3pPr marL="109728" indent="-109728"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65431" y="1945561"/>
            <a:ext cx="5960668" cy="466725"/>
          </a:xfrm>
        </p:spPr>
        <p:txBody>
          <a:bodyPr/>
          <a:lstStyle>
            <a:lvl1pPr algn="ctr">
              <a:defRPr sz="1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728663" y="2829480"/>
            <a:ext cx="4374821" cy="796245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400"/>
            </a:lvl2pPr>
            <a:lvl3pPr marL="109728" indent="-109728"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363432" y="3084821"/>
            <a:ext cx="5960668" cy="466725"/>
          </a:xfrm>
        </p:spPr>
        <p:txBody>
          <a:bodyPr/>
          <a:lstStyle>
            <a:lvl1pPr algn="ctr">
              <a:defRPr sz="18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728663" y="3953162"/>
            <a:ext cx="4374821" cy="813073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400"/>
            </a:lvl2pPr>
            <a:lvl3pPr marL="109728" indent="-109728"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363432" y="4207559"/>
            <a:ext cx="5960668" cy="466725"/>
          </a:xfrm>
        </p:spPr>
        <p:txBody>
          <a:bodyPr/>
          <a:lstStyle>
            <a:lvl1pPr algn="ctr">
              <a:defRPr sz="1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728663" y="5104851"/>
            <a:ext cx="4374821" cy="796245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rgbClr val="81017E"/>
                </a:solidFill>
              </a:defRPr>
            </a:lvl1pPr>
            <a:lvl2pPr>
              <a:spcAft>
                <a:spcPts val="400"/>
              </a:spcAft>
              <a:defRPr sz="1400" baseline="0"/>
            </a:lvl2pPr>
            <a:lvl3pPr marL="109728" indent="-109728">
              <a:defRPr sz="14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53954" y="5353679"/>
            <a:ext cx="5960668" cy="466725"/>
          </a:xfrm>
        </p:spPr>
        <p:txBody>
          <a:bodyPr/>
          <a:lstStyle>
            <a:lvl1pPr algn="ctr">
              <a:defRPr sz="1800">
                <a:solidFill>
                  <a:srgbClr val="81017E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737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Block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/>
          <p:cNvSpPr/>
          <p:nvPr userDrawn="1"/>
        </p:nvSpPr>
        <p:spPr>
          <a:xfrm>
            <a:off x="479984" y="1279525"/>
            <a:ext cx="5524190" cy="4667250"/>
          </a:xfrm>
          <a:prstGeom prst="roundRect">
            <a:avLst>
              <a:gd name="adj" fmla="val 2578"/>
            </a:avLst>
          </a:prstGeom>
          <a:gradFill flip="none" rotWithShape="1">
            <a:gsLst>
              <a:gs pos="0">
                <a:schemeClr val="accent2"/>
              </a:gs>
              <a:gs pos="90000">
                <a:schemeClr val="accent1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EF6F00"/>
              </a:solidFill>
              <a:cs typeface="Calibri"/>
            </a:endParaRPr>
          </a:p>
        </p:txBody>
      </p:sp>
      <p:sp>
        <p:nvSpPr>
          <p:cNvPr id="42" name="Rounded Rectangle 41"/>
          <p:cNvSpPr/>
          <p:nvPr userDrawn="1"/>
        </p:nvSpPr>
        <p:spPr>
          <a:xfrm>
            <a:off x="636030" y="1737361"/>
            <a:ext cx="5221005" cy="1273257"/>
          </a:xfrm>
          <a:prstGeom prst="roundRect">
            <a:avLst>
              <a:gd name="adj" fmla="val 808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43" name="Rounded Rectangle 42"/>
          <p:cNvSpPr/>
          <p:nvPr userDrawn="1"/>
        </p:nvSpPr>
        <p:spPr>
          <a:xfrm>
            <a:off x="636030" y="3137816"/>
            <a:ext cx="5221005" cy="1276507"/>
          </a:xfrm>
          <a:prstGeom prst="roundRect">
            <a:avLst>
              <a:gd name="adj" fmla="val 902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32" name="Rounded Rectangle 31"/>
          <p:cNvSpPr/>
          <p:nvPr userDrawn="1"/>
        </p:nvSpPr>
        <p:spPr>
          <a:xfrm>
            <a:off x="636030" y="4541521"/>
            <a:ext cx="5221005" cy="1276579"/>
          </a:xfrm>
          <a:prstGeom prst="roundRect">
            <a:avLst>
              <a:gd name="adj" fmla="val 8278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44" name="Rounded Rectangle 43"/>
          <p:cNvSpPr/>
          <p:nvPr userDrawn="1"/>
        </p:nvSpPr>
        <p:spPr>
          <a:xfrm>
            <a:off x="6129705" y="1279525"/>
            <a:ext cx="5565385" cy="2270454"/>
          </a:xfrm>
          <a:prstGeom prst="roundRect">
            <a:avLst>
              <a:gd name="adj" fmla="val 4868"/>
            </a:avLst>
          </a:prstGeom>
          <a:gradFill flip="none" rotWithShape="1">
            <a:gsLst>
              <a:gs pos="0">
                <a:schemeClr val="accent4"/>
              </a:gs>
              <a:gs pos="85000">
                <a:schemeClr val="accent3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666666"/>
              </a:solidFill>
              <a:cs typeface="Calibri"/>
            </a:endParaRPr>
          </a:p>
        </p:txBody>
      </p:sp>
      <p:sp>
        <p:nvSpPr>
          <p:cNvPr id="46" name="Rounded Rectangle 45"/>
          <p:cNvSpPr/>
          <p:nvPr userDrawn="1"/>
        </p:nvSpPr>
        <p:spPr>
          <a:xfrm>
            <a:off x="6265399" y="1746858"/>
            <a:ext cx="2563872" cy="1685317"/>
          </a:xfrm>
          <a:prstGeom prst="roundRect">
            <a:avLst>
              <a:gd name="adj" fmla="val 677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47" name="Rounded Rectangle 46"/>
          <p:cNvSpPr/>
          <p:nvPr userDrawn="1"/>
        </p:nvSpPr>
        <p:spPr>
          <a:xfrm>
            <a:off x="8989972" y="1746858"/>
            <a:ext cx="2563872" cy="1682141"/>
          </a:xfrm>
          <a:prstGeom prst="roundRect">
            <a:avLst>
              <a:gd name="adj" fmla="val 5445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45" name="Rounded Rectangle 44"/>
          <p:cNvSpPr/>
          <p:nvPr userDrawn="1"/>
        </p:nvSpPr>
        <p:spPr>
          <a:xfrm>
            <a:off x="6129705" y="3660775"/>
            <a:ext cx="5565385" cy="2286000"/>
          </a:xfrm>
          <a:prstGeom prst="roundRect">
            <a:avLst>
              <a:gd name="adj" fmla="val 5423"/>
            </a:avLst>
          </a:prstGeom>
          <a:gradFill flip="none" rotWithShape="1">
            <a:gsLst>
              <a:gs pos="0">
                <a:schemeClr val="accent6"/>
              </a:gs>
              <a:gs pos="85000">
                <a:schemeClr val="accent5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666666"/>
              </a:solidFill>
              <a:cs typeface="Calibri"/>
            </a:endParaRPr>
          </a:p>
        </p:txBody>
      </p:sp>
      <p:sp>
        <p:nvSpPr>
          <p:cNvPr id="37" name="Rounded Rectangle 36"/>
          <p:cNvSpPr/>
          <p:nvPr userDrawn="1"/>
        </p:nvSpPr>
        <p:spPr>
          <a:xfrm>
            <a:off x="6265399" y="4144618"/>
            <a:ext cx="2563872" cy="1687223"/>
          </a:xfrm>
          <a:prstGeom prst="roundRect">
            <a:avLst>
              <a:gd name="adj" fmla="val 621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38" name="Rounded Rectangle 37"/>
          <p:cNvSpPr/>
          <p:nvPr userDrawn="1"/>
        </p:nvSpPr>
        <p:spPr>
          <a:xfrm>
            <a:off x="8989972" y="4144618"/>
            <a:ext cx="2563872" cy="1697383"/>
          </a:xfrm>
          <a:prstGeom prst="roundRect">
            <a:avLst>
              <a:gd name="adj" fmla="val 581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  <a:cs typeface="Calibri"/>
            </a:endParaRPr>
          </a:p>
        </p:txBody>
      </p:sp>
      <p:sp>
        <p:nvSpPr>
          <p:cNvPr id="3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7" y="6346794"/>
            <a:ext cx="24527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50635" y="1368425"/>
            <a:ext cx="5000703" cy="36893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732449" y="1774327"/>
            <a:ext cx="5018887" cy="1192393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732449" y="3176407"/>
            <a:ext cx="5018887" cy="1192393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732449" y="4578487"/>
            <a:ext cx="5018887" cy="1192393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1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376757" y="1368426"/>
            <a:ext cx="5068825" cy="36893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6361993" y="1774326"/>
            <a:ext cx="2366506" cy="1619114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22"/>
          </p:nvPr>
        </p:nvSpPr>
        <p:spPr>
          <a:xfrm>
            <a:off x="9079077" y="1774326"/>
            <a:ext cx="2366506" cy="1619114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3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6376757" y="3766186"/>
            <a:ext cx="5068825" cy="36893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6361993" y="4172086"/>
            <a:ext cx="2366506" cy="1619114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5"/>
          </p:nvPr>
        </p:nvSpPr>
        <p:spPr>
          <a:xfrm>
            <a:off x="9079077" y="4172086"/>
            <a:ext cx="2366506" cy="1619114"/>
          </a:xfrm>
        </p:spPr>
        <p:txBody>
          <a:bodyPr/>
          <a:lstStyle>
            <a:lvl1pPr>
              <a:spcAft>
                <a:spcPts val="400"/>
              </a:spcAft>
              <a:defRPr sz="1600" b="1">
                <a:solidFill>
                  <a:schemeClr val="accent5"/>
                </a:solidFill>
              </a:defRPr>
            </a:lvl1pPr>
            <a:lvl2pPr>
              <a:spcAft>
                <a:spcPts val="400"/>
              </a:spcAft>
              <a:defRPr sz="1600"/>
            </a:lvl2pPr>
            <a:lvl3pPr marL="137160" indent="-137160">
              <a:defRPr sz="1600"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56474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 Char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/>
          <p:cNvSpPr/>
          <p:nvPr userDrawn="1"/>
        </p:nvSpPr>
        <p:spPr>
          <a:xfrm>
            <a:off x="2898029" y="1503804"/>
            <a:ext cx="5730314" cy="738972"/>
          </a:xfrm>
          <a:prstGeom prst="roundRect">
            <a:avLst>
              <a:gd name="adj" fmla="val 135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33" name="Rounded Rectangle 32"/>
          <p:cNvSpPr/>
          <p:nvPr userDrawn="1"/>
        </p:nvSpPr>
        <p:spPr>
          <a:xfrm>
            <a:off x="2898029" y="2407722"/>
            <a:ext cx="5730315" cy="738972"/>
          </a:xfrm>
          <a:prstGeom prst="roundRect">
            <a:avLst>
              <a:gd name="adj" fmla="val 135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1213702" y="3541667"/>
            <a:ext cx="5673299" cy="738972"/>
          </a:xfrm>
          <a:prstGeom prst="roundRect">
            <a:avLst>
              <a:gd name="adj" fmla="val 13531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9" name="Rounded Rectangle 28"/>
          <p:cNvSpPr/>
          <p:nvPr userDrawn="1"/>
        </p:nvSpPr>
        <p:spPr>
          <a:xfrm>
            <a:off x="7109490" y="3541667"/>
            <a:ext cx="3869457" cy="1710484"/>
          </a:xfrm>
          <a:prstGeom prst="roundRect">
            <a:avLst>
              <a:gd name="adj" fmla="val 710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FFFFFF"/>
              </a:solidFill>
            </a:endParaRP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766122" y="2118990"/>
            <a:ext cx="3274620" cy="1513768"/>
            <a:chOff x="4329101" y="2118990"/>
            <a:chExt cx="2458526" cy="1513768"/>
          </a:xfrm>
        </p:grpSpPr>
        <p:cxnSp>
          <p:nvCxnSpPr>
            <p:cNvPr id="35" name="Straight Connector 34"/>
            <p:cNvCxnSpPr/>
            <p:nvPr userDrawn="1"/>
          </p:nvCxnSpPr>
          <p:spPr>
            <a:xfrm>
              <a:off x="5637303" y="2118990"/>
              <a:ext cx="0" cy="1221732"/>
            </a:xfrm>
            <a:prstGeom prst="line">
              <a:avLst/>
            </a:prstGeom>
            <a:ln w="9525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 userDrawn="1"/>
          </p:nvCxnSpPr>
          <p:spPr>
            <a:xfrm>
              <a:off x="4329101" y="3340722"/>
              <a:ext cx="2458526" cy="0"/>
            </a:xfrm>
            <a:prstGeom prst="line">
              <a:avLst/>
            </a:prstGeom>
            <a:ln w="9525" cmpd="sng">
              <a:solidFill>
                <a:srgbClr val="6E6F7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 userDrawn="1"/>
          </p:nvCxnSpPr>
          <p:spPr>
            <a:xfrm>
              <a:off x="4334315" y="3340722"/>
              <a:ext cx="0" cy="292036"/>
            </a:xfrm>
            <a:prstGeom prst="line">
              <a:avLst/>
            </a:prstGeom>
            <a:ln w="9525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 userDrawn="1"/>
          </p:nvCxnSpPr>
          <p:spPr>
            <a:xfrm>
              <a:off x="6787627" y="3340722"/>
              <a:ext cx="0" cy="292036"/>
            </a:xfrm>
            <a:prstGeom prst="line">
              <a:avLst/>
            </a:prstGeom>
            <a:ln w="9525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 userDrawn="1"/>
        </p:nvGrpSpPr>
        <p:grpSpPr>
          <a:xfrm>
            <a:off x="7803178" y="4181241"/>
            <a:ext cx="2470826" cy="717985"/>
            <a:chOff x="5858486" y="4181240"/>
            <a:chExt cx="1855052" cy="717985"/>
          </a:xfrm>
        </p:grpSpPr>
        <p:cxnSp>
          <p:nvCxnSpPr>
            <p:cNvPr id="39" name="Straight Connector 38"/>
            <p:cNvCxnSpPr/>
            <p:nvPr userDrawn="1"/>
          </p:nvCxnSpPr>
          <p:spPr>
            <a:xfrm>
              <a:off x="6787627" y="4181240"/>
              <a:ext cx="0" cy="717985"/>
            </a:xfrm>
            <a:prstGeom prst="line">
              <a:avLst/>
            </a:prstGeom>
            <a:ln w="9525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 userDrawn="1"/>
          </p:nvCxnSpPr>
          <p:spPr>
            <a:xfrm>
              <a:off x="5858486" y="4452690"/>
              <a:ext cx="1855052" cy="0"/>
            </a:xfrm>
            <a:prstGeom prst="line">
              <a:avLst/>
            </a:prstGeom>
            <a:ln w="9525" cmpd="sng">
              <a:solidFill>
                <a:srgbClr val="6E6F7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 userDrawn="1"/>
          </p:nvCxnSpPr>
          <p:spPr>
            <a:xfrm>
              <a:off x="5858486" y="4452690"/>
              <a:ext cx="0" cy="446535"/>
            </a:xfrm>
            <a:prstGeom prst="line">
              <a:avLst/>
            </a:prstGeom>
            <a:ln w="9525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 userDrawn="1"/>
          </p:nvCxnSpPr>
          <p:spPr>
            <a:xfrm>
              <a:off x="7713538" y="4452690"/>
              <a:ext cx="0" cy="446535"/>
            </a:xfrm>
            <a:prstGeom prst="line">
              <a:avLst/>
            </a:prstGeom>
            <a:ln w="9525" cmpd="sng">
              <a:solidFill>
                <a:schemeClr val="tx2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ounded Rectangle 61"/>
          <p:cNvSpPr/>
          <p:nvPr userDrawn="1"/>
        </p:nvSpPr>
        <p:spPr>
          <a:xfrm>
            <a:off x="7257500" y="4740667"/>
            <a:ext cx="1101333" cy="407350"/>
          </a:xfrm>
          <a:prstGeom prst="roundRect">
            <a:avLst/>
          </a:prstGeom>
          <a:solidFill>
            <a:srgbClr val="FFFFFF"/>
          </a:solidFill>
          <a:ln>
            <a:solidFill>
              <a:srgbClr val="6E6F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bIns="9144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666666"/>
              </a:solidFill>
              <a:cs typeface="Calibri"/>
            </a:endParaRPr>
          </a:p>
        </p:txBody>
      </p:sp>
      <p:sp>
        <p:nvSpPr>
          <p:cNvPr id="71" name="Rounded Rectangle 70"/>
          <p:cNvSpPr/>
          <p:nvPr userDrawn="1"/>
        </p:nvSpPr>
        <p:spPr>
          <a:xfrm>
            <a:off x="8490076" y="4740667"/>
            <a:ext cx="1101333" cy="407350"/>
          </a:xfrm>
          <a:prstGeom prst="roundRect">
            <a:avLst/>
          </a:prstGeom>
          <a:solidFill>
            <a:srgbClr val="FFFFFF"/>
          </a:solidFill>
          <a:ln>
            <a:solidFill>
              <a:srgbClr val="6E6F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bIns="9144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666666"/>
              </a:solidFill>
              <a:cs typeface="Calibri"/>
            </a:endParaRPr>
          </a:p>
        </p:txBody>
      </p:sp>
      <p:sp>
        <p:nvSpPr>
          <p:cNvPr id="72" name="Rounded Rectangle 71"/>
          <p:cNvSpPr/>
          <p:nvPr userDrawn="1"/>
        </p:nvSpPr>
        <p:spPr>
          <a:xfrm>
            <a:off x="9716463" y="4740667"/>
            <a:ext cx="1101333" cy="407350"/>
          </a:xfrm>
          <a:prstGeom prst="roundRect">
            <a:avLst/>
          </a:prstGeom>
          <a:solidFill>
            <a:srgbClr val="FFFFFF"/>
          </a:solidFill>
          <a:ln>
            <a:solidFill>
              <a:srgbClr val="6E6F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bIns="9144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666666"/>
              </a:solidFill>
              <a:cs typeface="Calibri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6559994" y="1601112"/>
            <a:ext cx="1951293" cy="548482"/>
            <a:chOff x="4925126" y="1570508"/>
            <a:chExt cx="1464996" cy="548482"/>
          </a:xfrm>
        </p:grpSpPr>
        <p:sp>
          <p:nvSpPr>
            <p:cNvPr id="68" name="Rounded Rectangle 67"/>
            <p:cNvSpPr/>
            <p:nvPr userDrawn="1"/>
          </p:nvSpPr>
          <p:spPr>
            <a:xfrm>
              <a:off x="4925126" y="1570509"/>
              <a:ext cx="1464995" cy="548481"/>
            </a:xfrm>
            <a:prstGeom prst="roundRect">
              <a:avLst>
                <a:gd name="adj" fmla="val 10541"/>
              </a:avLst>
            </a:prstGeom>
            <a:solidFill>
              <a:schemeClr val="bg1"/>
            </a:solidFill>
            <a:ln w="12700" cmpd="sng">
              <a:gradFill flip="none" rotWithShape="1">
                <a:gsLst>
                  <a:gs pos="70000">
                    <a:schemeClr val="accent5"/>
                  </a:gs>
                  <a:gs pos="100000">
                    <a:schemeClr val="accent6"/>
                  </a:gs>
                </a:gsLst>
                <a:lin ang="16200000" scaled="0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8288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0574AC"/>
                </a:solidFill>
                <a:cs typeface="Calibri"/>
              </a:endParaRPr>
            </a:p>
          </p:txBody>
        </p:sp>
        <p:sp>
          <p:nvSpPr>
            <p:cNvPr id="66" name="Round Same Side Corner Rectangle 65"/>
            <p:cNvSpPr/>
            <p:nvPr userDrawn="1"/>
          </p:nvSpPr>
          <p:spPr>
            <a:xfrm>
              <a:off x="4925126" y="1570508"/>
              <a:ext cx="1464996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</a:gradFill>
            <a:ln w="127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6559994" y="2495146"/>
            <a:ext cx="1977999" cy="559505"/>
            <a:chOff x="4925126" y="2495145"/>
            <a:chExt cx="1485046" cy="559505"/>
          </a:xfrm>
        </p:grpSpPr>
        <p:sp>
          <p:nvSpPr>
            <p:cNvPr id="69" name="Rounded Rectangle 68"/>
            <p:cNvSpPr/>
            <p:nvPr userDrawn="1"/>
          </p:nvSpPr>
          <p:spPr>
            <a:xfrm>
              <a:off x="4925126" y="2495146"/>
              <a:ext cx="1472184" cy="559504"/>
            </a:xfrm>
            <a:prstGeom prst="roundRect">
              <a:avLst>
                <a:gd name="adj" fmla="val 9461"/>
              </a:avLst>
            </a:prstGeom>
            <a:solidFill>
              <a:schemeClr val="bg1"/>
            </a:solidFill>
            <a:ln w="12700" cmpd="sng">
              <a:gradFill flip="none" rotWithShape="1">
                <a:gsLst>
                  <a:gs pos="70000">
                    <a:schemeClr val="accent1"/>
                  </a:gs>
                  <a:gs pos="100000">
                    <a:schemeClr val="accent2"/>
                  </a:gs>
                </a:gsLst>
                <a:lin ang="16200000" scaled="0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8288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EF6F00"/>
                </a:solidFill>
                <a:cs typeface="Calibri"/>
              </a:endParaRPr>
            </a:p>
          </p:txBody>
        </p:sp>
        <p:sp>
          <p:nvSpPr>
            <p:cNvPr id="63" name="Round Same Side Corner Rectangle 62"/>
            <p:cNvSpPr/>
            <p:nvPr userDrawn="1"/>
          </p:nvSpPr>
          <p:spPr>
            <a:xfrm>
              <a:off x="4925126" y="2495145"/>
              <a:ext cx="1485046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4798630" y="3632757"/>
            <a:ext cx="1951293" cy="548482"/>
            <a:chOff x="3602725" y="3632757"/>
            <a:chExt cx="1464996" cy="548482"/>
          </a:xfrm>
        </p:grpSpPr>
        <p:sp>
          <p:nvSpPr>
            <p:cNvPr id="67" name="Rounded Rectangle 66"/>
            <p:cNvSpPr/>
            <p:nvPr userDrawn="1"/>
          </p:nvSpPr>
          <p:spPr>
            <a:xfrm>
              <a:off x="3602726" y="3632757"/>
              <a:ext cx="1464995" cy="548482"/>
            </a:xfrm>
            <a:prstGeom prst="roundRect">
              <a:avLst>
                <a:gd name="adj" fmla="val 11766"/>
              </a:avLst>
            </a:prstGeom>
            <a:solidFill>
              <a:schemeClr val="bg1"/>
            </a:solidFill>
            <a:ln w="12700" cmpd="sng">
              <a:gradFill flip="none" rotWithShape="1">
                <a:gsLst>
                  <a:gs pos="70000">
                    <a:srgbClr val="81017E"/>
                  </a:gs>
                  <a:gs pos="100000">
                    <a:srgbClr val="DA0081"/>
                  </a:gs>
                </a:gsLst>
                <a:lin ang="16200000" scaled="0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8288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DA0081"/>
                </a:solidFill>
                <a:cs typeface="Calibri"/>
              </a:endParaRPr>
            </a:p>
          </p:txBody>
        </p:sp>
        <p:sp>
          <p:nvSpPr>
            <p:cNvPr id="64" name="Round Same Side Corner Rectangle 63"/>
            <p:cNvSpPr/>
            <p:nvPr userDrawn="1"/>
          </p:nvSpPr>
          <p:spPr>
            <a:xfrm>
              <a:off x="3602725" y="3632757"/>
              <a:ext cx="1464995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81017E"/>
                </a:gs>
                <a:gs pos="100000">
                  <a:srgbClr val="DA0081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14"/>
          <p:cNvGrpSpPr/>
          <p:nvPr userDrawn="1"/>
        </p:nvGrpSpPr>
        <p:grpSpPr>
          <a:xfrm>
            <a:off x="8046686" y="3632757"/>
            <a:ext cx="1951295" cy="548482"/>
            <a:chOff x="6041307" y="3632757"/>
            <a:chExt cx="1464997" cy="548482"/>
          </a:xfrm>
        </p:grpSpPr>
        <p:sp>
          <p:nvSpPr>
            <p:cNvPr id="70" name="Rounded Rectangle 69"/>
            <p:cNvSpPr/>
            <p:nvPr userDrawn="1"/>
          </p:nvSpPr>
          <p:spPr>
            <a:xfrm>
              <a:off x="6041309" y="3632757"/>
              <a:ext cx="1464995" cy="548482"/>
            </a:xfrm>
            <a:prstGeom prst="roundRect">
              <a:avLst>
                <a:gd name="adj" fmla="val 12991"/>
              </a:avLst>
            </a:prstGeom>
            <a:solidFill>
              <a:schemeClr val="bg1"/>
            </a:solidFill>
            <a:ln w="12700" cmpd="sng">
              <a:gradFill flip="none" rotWithShape="1">
                <a:gsLst>
                  <a:gs pos="70000">
                    <a:schemeClr val="accent3"/>
                  </a:gs>
                  <a:gs pos="100000">
                    <a:schemeClr val="accent4"/>
                  </a:gs>
                </a:gsLst>
                <a:lin ang="16200000" scaled="0"/>
                <a:tileRect/>
              </a:gra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tIns="182880"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4CA90C"/>
                </a:solidFill>
                <a:cs typeface="Calibri"/>
              </a:endParaRPr>
            </a:p>
          </p:txBody>
        </p:sp>
        <p:sp>
          <p:nvSpPr>
            <p:cNvPr id="65" name="Round Same Side Corner Rectangle 64"/>
            <p:cNvSpPr/>
            <p:nvPr userDrawn="1"/>
          </p:nvSpPr>
          <p:spPr>
            <a:xfrm>
              <a:off x="6041307" y="3632757"/>
              <a:ext cx="1464995" cy="137160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1" name="Slide Number Placeholder 7"/>
          <p:cNvSpPr>
            <a:spLocks noGrp="1"/>
          </p:cNvSpPr>
          <p:nvPr userDrawn="1">
            <p:ph type="sldNum" sz="quarter" idx="4"/>
          </p:nvPr>
        </p:nvSpPr>
        <p:spPr>
          <a:xfrm>
            <a:off x="482097" y="6346794"/>
            <a:ext cx="245278" cy="244506"/>
          </a:xfrm>
          <a:prstGeom prst="rect">
            <a:avLst/>
          </a:prstGeom>
        </p:spPr>
        <p:txBody>
          <a:bodyPr/>
          <a:lstStyle>
            <a:lvl1pPr algn="l">
              <a:defRPr sz="800" b="1">
                <a:solidFill>
                  <a:srgbClr val="666666"/>
                </a:solidFill>
              </a:defRPr>
            </a:lvl1pPr>
          </a:lstStyle>
          <a:p>
            <a:pPr>
              <a:defRPr/>
            </a:pPr>
            <a:fld id="{8074B6C9-7640-0346-9181-9D7622A302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sz="quarter" idx="10"/>
          </p:nvPr>
        </p:nvSpPr>
        <p:spPr>
          <a:xfrm>
            <a:off x="3034254" y="1570864"/>
            <a:ext cx="3362416" cy="547687"/>
          </a:xfrm>
        </p:spPr>
        <p:txBody>
          <a:bodyPr anchor="ctr"/>
          <a:lstStyle>
            <a:lvl1pPr algn="r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 userDrawn="1">
            <p:ph type="body" sz="quarter" idx="13"/>
          </p:nvPr>
        </p:nvSpPr>
        <p:spPr>
          <a:xfrm>
            <a:off x="6559061" y="1806130"/>
            <a:ext cx="1930504" cy="254000"/>
          </a:xfrm>
        </p:spPr>
        <p:txBody>
          <a:bodyPr/>
          <a:lstStyle>
            <a:lvl1pPr algn="ctr">
              <a:defRPr sz="1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Text Placeholder 2"/>
          <p:cNvSpPr>
            <a:spLocks noGrp="1"/>
          </p:cNvSpPr>
          <p:nvPr userDrawn="1">
            <p:ph type="body" sz="quarter" idx="11"/>
          </p:nvPr>
        </p:nvSpPr>
        <p:spPr>
          <a:xfrm>
            <a:off x="3034253" y="2458152"/>
            <a:ext cx="3348884" cy="554201"/>
          </a:xfrm>
        </p:spPr>
        <p:txBody>
          <a:bodyPr anchor="ctr"/>
          <a:lstStyle>
            <a:lvl1pPr algn="r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3" name="Text Placeholder 4"/>
          <p:cNvSpPr>
            <a:spLocks noGrp="1"/>
          </p:cNvSpPr>
          <p:nvPr userDrawn="1">
            <p:ph type="body" sz="quarter" idx="14"/>
          </p:nvPr>
        </p:nvSpPr>
        <p:spPr>
          <a:xfrm>
            <a:off x="6578712" y="2715793"/>
            <a:ext cx="1930504" cy="254000"/>
          </a:xfrm>
        </p:spPr>
        <p:txBody>
          <a:bodyPr/>
          <a:lstStyle>
            <a:lvl1pPr algn="ctr"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1349027" y="3606829"/>
            <a:ext cx="3288411" cy="547687"/>
          </a:xfrm>
        </p:spPr>
        <p:txBody>
          <a:bodyPr anchor="ctr"/>
          <a:lstStyle>
            <a:lvl1pPr algn="r">
              <a:defRPr sz="1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4" name="Text Placeholder 4"/>
          <p:cNvSpPr>
            <a:spLocks noGrp="1"/>
          </p:cNvSpPr>
          <p:nvPr userDrawn="1">
            <p:ph type="body" sz="quarter" idx="15"/>
          </p:nvPr>
        </p:nvSpPr>
        <p:spPr>
          <a:xfrm>
            <a:off x="4819419" y="3829418"/>
            <a:ext cx="1930504" cy="254000"/>
          </a:xfrm>
        </p:spPr>
        <p:txBody>
          <a:bodyPr/>
          <a:lstStyle>
            <a:lvl1pPr algn="ctr">
              <a:defRPr sz="1600" b="1">
                <a:solidFill>
                  <a:srgbClr val="81017E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5" name="Text Placeholder 4"/>
          <p:cNvSpPr>
            <a:spLocks noGrp="1"/>
          </p:cNvSpPr>
          <p:nvPr userDrawn="1">
            <p:ph type="body" sz="quarter" idx="16"/>
          </p:nvPr>
        </p:nvSpPr>
        <p:spPr>
          <a:xfrm>
            <a:off x="8066907" y="3828318"/>
            <a:ext cx="1930504" cy="254000"/>
          </a:xfrm>
        </p:spPr>
        <p:txBody>
          <a:bodyPr/>
          <a:lstStyle>
            <a:lvl1pPr algn="ctr"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6" name="Text Placeholder 4"/>
          <p:cNvSpPr>
            <a:spLocks noGrp="1"/>
          </p:cNvSpPr>
          <p:nvPr userDrawn="1">
            <p:ph type="body" sz="quarter" idx="17"/>
          </p:nvPr>
        </p:nvSpPr>
        <p:spPr>
          <a:xfrm>
            <a:off x="7257500" y="4853857"/>
            <a:ext cx="1101333" cy="254000"/>
          </a:xfrm>
        </p:spPr>
        <p:txBody>
          <a:bodyPr/>
          <a:lstStyle>
            <a:lvl1pPr algn="ctr">
              <a:spcAft>
                <a:spcPts val="400"/>
              </a:spcAft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7" name="Text Placeholder 4"/>
          <p:cNvSpPr>
            <a:spLocks noGrp="1"/>
          </p:cNvSpPr>
          <p:nvPr userDrawn="1">
            <p:ph type="body" sz="quarter" idx="18"/>
          </p:nvPr>
        </p:nvSpPr>
        <p:spPr>
          <a:xfrm>
            <a:off x="8485885" y="4853857"/>
            <a:ext cx="1101333" cy="254000"/>
          </a:xfrm>
        </p:spPr>
        <p:txBody>
          <a:bodyPr/>
          <a:lstStyle>
            <a:lvl1pPr algn="ctr">
              <a:spcAft>
                <a:spcPts val="400"/>
              </a:spcAft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8" name="Text Placeholder 4"/>
          <p:cNvSpPr>
            <a:spLocks noGrp="1"/>
          </p:cNvSpPr>
          <p:nvPr userDrawn="1">
            <p:ph type="body" sz="quarter" idx="19"/>
          </p:nvPr>
        </p:nvSpPr>
        <p:spPr>
          <a:xfrm>
            <a:off x="9716462" y="4853857"/>
            <a:ext cx="1101333" cy="254000"/>
          </a:xfrm>
        </p:spPr>
        <p:txBody>
          <a:bodyPr/>
          <a:lstStyle>
            <a:lvl1pPr algn="ctr">
              <a:spcAft>
                <a:spcPts val="400"/>
              </a:spcAft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9216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20045" y="6364224"/>
            <a:ext cx="5074920" cy="301752"/>
          </a:xfrm>
        </p:spPr>
        <p:txBody>
          <a:bodyPr/>
          <a:lstStyle/>
          <a:p>
            <a:r>
              <a:rPr lang="en-US" smtClean="0">
                <a:solidFill>
                  <a:srgbClr val="666666"/>
                </a:solidFill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666666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82098" y="6347049"/>
            <a:ext cx="249506" cy="244251"/>
          </a:xfrm>
        </p:spPr>
        <p:txBody>
          <a:bodyPr/>
          <a:lstStyle>
            <a:lvl1pPr algn="l">
              <a:defRPr/>
            </a:lvl1pPr>
          </a:lstStyle>
          <a:p>
            <a:fld id="{5BD36294-2849-48A8-8531-5354CF3095D2}" type="slidenum">
              <a:rPr lang="en-US" smtClean="0">
                <a:solidFill>
                  <a:srgbClr val="666666"/>
                </a:solidFill>
              </a:rPr>
              <a:pPr/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334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 userDrawn="1"/>
        </p:nvSpPr>
        <p:spPr>
          <a:xfrm>
            <a:off x="298450" y="302919"/>
            <a:ext cx="11595100" cy="6307431"/>
          </a:xfrm>
          <a:prstGeom prst="roundRect">
            <a:avLst>
              <a:gd name="adj" fmla="val 1886"/>
            </a:avLst>
          </a:pr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536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5" tIns="60917" rIns="121835" bIns="60917" rtlCol="0" anchor="ctr"/>
          <a:lstStyle/>
          <a:p>
            <a:pPr algn="ctr" defTabSz="1218347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473366" y="6110642"/>
            <a:ext cx="3749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D36294-2849-48A8-8531-5354CF3095D2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1207176" y="6254496"/>
            <a:ext cx="7690695" cy="2938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>
                <a:solidFill>
                  <a:prstClr val="white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3250" y="3651568"/>
            <a:ext cx="7772400" cy="114299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03250" y="2251539"/>
            <a:ext cx="7772400" cy="1283344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29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\\psf\Host\Volumes\johbee\Documents\01_Freelance_Design\INTERBRAND\AT&amp;T\2011_Internal_Templates\exports\SlideMaster_Logo30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8550" y="6080758"/>
            <a:ext cx="743714" cy="77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500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44.xml"/><Relationship Id="rId26" Type="http://schemas.openxmlformats.org/officeDocument/2006/relationships/slideLayout" Target="../slideLayouts/slideLayout52.xml"/><Relationship Id="rId39" Type="http://schemas.openxmlformats.org/officeDocument/2006/relationships/slideLayout" Target="../slideLayouts/slideLayout65.xml"/><Relationship Id="rId21" Type="http://schemas.openxmlformats.org/officeDocument/2006/relationships/slideLayout" Target="../slideLayouts/slideLayout47.xml"/><Relationship Id="rId34" Type="http://schemas.openxmlformats.org/officeDocument/2006/relationships/slideLayout" Target="../slideLayouts/slideLayout60.xml"/><Relationship Id="rId42" Type="http://schemas.openxmlformats.org/officeDocument/2006/relationships/slideLayout" Target="../slideLayouts/slideLayout68.xml"/><Relationship Id="rId47" Type="http://schemas.openxmlformats.org/officeDocument/2006/relationships/slideLayout" Target="../slideLayouts/slideLayout73.xml"/><Relationship Id="rId50" Type="http://schemas.openxmlformats.org/officeDocument/2006/relationships/slideLayout" Target="../slideLayouts/slideLayout76.xml"/><Relationship Id="rId55" Type="http://schemas.openxmlformats.org/officeDocument/2006/relationships/slideLayout" Target="../slideLayouts/slideLayout81.xml"/><Relationship Id="rId63" Type="http://schemas.openxmlformats.org/officeDocument/2006/relationships/theme" Target="../theme/theme2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42.xml"/><Relationship Id="rId20" Type="http://schemas.openxmlformats.org/officeDocument/2006/relationships/slideLayout" Target="../slideLayouts/slideLayout46.xml"/><Relationship Id="rId29" Type="http://schemas.openxmlformats.org/officeDocument/2006/relationships/slideLayout" Target="../slideLayouts/slideLayout55.xml"/><Relationship Id="rId41" Type="http://schemas.openxmlformats.org/officeDocument/2006/relationships/slideLayout" Target="../slideLayouts/slideLayout67.xml"/><Relationship Id="rId54" Type="http://schemas.openxmlformats.org/officeDocument/2006/relationships/slideLayout" Target="../slideLayouts/slideLayout80.xml"/><Relationship Id="rId6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24" Type="http://schemas.openxmlformats.org/officeDocument/2006/relationships/slideLayout" Target="../slideLayouts/slideLayout50.xml"/><Relationship Id="rId32" Type="http://schemas.openxmlformats.org/officeDocument/2006/relationships/slideLayout" Target="../slideLayouts/slideLayout58.xml"/><Relationship Id="rId37" Type="http://schemas.openxmlformats.org/officeDocument/2006/relationships/slideLayout" Target="../slideLayouts/slideLayout63.xml"/><Relationship Id="rId40" Type="http://schemas.openxmlformats.org/officeDocument/2006/relationships/slideLayout" Target="../slideLayouts/slideLayout66.xml"/><Relationship Id="rId45" Type="http://schemas.openxmlformats.org/officeDocument/2006/relationships/slideLayout" Target="../slideLayouts/slideLayout71.xml"/><Relationship Id="rId53" Type="http://schemas.openxmlformats.org/officeDocument/2006/relationships/slideLayout" Target="../slideLayouts/slideLayout79.xml"/><Relationship Id="rId58" Type="http://schemas.openxmlformats.org/officeDocument/2006/relationships/slideLayout" Target="../slideLayouts/slideLayout84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23" Type="http://schemas.openxmlformats.org/officeDocument/2006/relationships/slideLayout" Target="../slideLayouts/slideLayout49.xml"/><Relationship Id="rId28" Type="http://schemas.openxmlformats.org/officeDocument/2006/relationships/slideLayout" Target="../slideLayouts/slideLayout54.xml"/><Relationship Id="rId36" Type="http://schemas.openxmlformats.org/officeDocument/2006/relationships/slideLayout" Target="../slideLayouts/slideLayout62.xml"/><Relationship Id="rId49" Type="http://schemas.openxmlformats.org/officeDocument/2006/relationships/slideLayout" Target="../slideLayouts/slideLayout75.xml"/><Relationship Id="rId57" Type="http://schemas.openxmlformats.org/officeDocument/2006/relationships/slideLayout" Target="../slideLayouts/slideLayout83.xml"/><Relationship Id="rId61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36.xml"/><Relationship Id="rId19" Type="http://schemas.openxmlformats.org/officeDocument/2006/relationships/slideLayout" Target="../slideLayouts/slideLayout45.xml"/><Relationship Id="rId31" Type="http://schemas.openxmlformats.org/officeDocument/2006/relationships/slideLayout" Target="../slideLayouts/slideLayout57.xml"/><Relationship Id="rId44" Type="http://schemas.openxmlformats.org/officeDocument/2006/relationships/slideLayout" Target="../slideLayouts/slideLayout70.xml"/><Relationship Id="rId52" Type="http://schemas.openxmlformats.org/officeDocument/2006/relationships/slideLayout" Target="../slideLayouts/slideLayout78.xml"/><Relationship Id="rId6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Relationship Id="rId22" Type="http://schemas.openxmlformats.org/officeDocument/2006/relationships/slideLayout" Target="../slideLayouts/slideLayout48.xml"/><Relationship Id="rId27" Type="http://schemas.openxmlformats.org/officeDocument/2006/relationships/slideLayout" Target="../slideLayouts/slideLayout53.xml"/><Relationship Id="rId30" Type="http://schemas.openxmlformats.org/officeDocument/2006/relationships/slideLayout" Target="../slideLayouts/slideLayout56.xml"/><Relationship Id="rId35" Type="http://schemas.openxmlformats.org/officeDocument/2006/relationships/slideLayout" Target="../slideLayouts/slideLayout61.xml"/><Relationship Id="rId43" Type="http://schemas.openxmlformats.org/officeDocument/2006/relationships/slideLayout" Target="../slideLayouts/slideLayout69.xml"/><Relationship Id="rId48" Type="http://schemas.openxmlformats.org/officeDocument/2006/relationships/slideLayout" Target="../slideLayouts/slideLayout74.xml"/><Relationship Id="rId56" Type="http://schemas.openxmlformats.org/officeDocument/2006/relationships/slideLayout" Target="../slideLayouts/slideLayout82.xml"/><Relationship Id="rId8" Type="http://schemas.openxmlformats.org/officeDocument/2006/relationships/slideLayout" Target="../slideLayouts/slideLayout34.xml"/><Relationship Id="rId51" Type="http://schemas.openxmlformats.org/officeDocument/2006/relationships/slideLayout" Target="../slideLayouts/slideLayout77.xml"/><Relationship Id="rId3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43.xml"/><Relationship Id="rId25" Type="http://schemas.openxmlformats.org/officeDocument/2006/relationships/slideLayout" Target="../slideLayouts/slideLayout51.xml"/><Relationship Id="rId33" Type="http://schemas.openxmlformats.org/officeDocument/2006/relationships/slideLayout" Target="../slideLayouts/slideLayout59.xml"/><Relationship Id="rId38" Type="http://schemas.openxmlformats.org/officeDocument/2006/relationships/slideLayout" Target="../slideLayouts/slideLayout64.xml"/><Relationship Id="rId46" Type="http://schemas.openxmlformats.org/officeDocument/2006/relationships/slideLayout" Target="../slideLayouts/slideLayout72.xml"/><Relationship Id="rId59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9144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76" y="1819609"/>
            <a:ext cx="10975974" cy="41271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07008" y="6254496"/>
            <a:ext cx="7690695" cy="29381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00">
                <a:solidFill>
                  <a:schemeClr val="bg2"/>
                </a:solidFill>
              </a:defRPr>
            </a:lvl1pPr>
          </a:lstStyle>
          <a:p>
            <a:pPr defTabSz="1218347"/>
            <a:r>
              <a:rPr lang="en-US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3183" y="6110852"/>
            <a:ext cx="371325" cy="365125"/>
          </a:xfrm>
          <a:prstGeom prst="rect">
            <a:avLst/>
          </a:prstGeom>
        </p:spPr>
        <p:txBody>
          <a:bodyPr vert="horz" lIns="121835" tIns="60917" rIns="121835" bIns="60917" rtlCol="0" anchor="ctr"/>
          <a:lstStyle>
            <a:lvl1pPr algn="l">
              <a:defRPr sz="800" b="1">
                <a:solidFill>
                  <a:schemeClr val="bg2"/>
                </a:solidFill>
              </a:defRPr>
            </a:lvl1pPr>
          </a:lstStyle>
          <a:p>
            <a:pPr defTabSz="1218347"/>
            <a:fld id="{5BD36294-2849-48A8-8531-5354CF3095D2}" type="slidenum">
              <a:rPr lang="en-US" smtClean="0">
                <a:solidFill>
                  <a:srgbClr val="808080"/>
                </a:solidFill>
              </a:rPr>
              <a:pPr defTabSz="1218347"/>
              <a:t>‹#›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73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  <p:sldLayoutId id="2147484071" r:id="rId14"/>
    <p:sldLayoutId id="2147484072" r:id="rId15"/>
    <p:sldLayoutId id="2147484073" r:id="rId16"/>
    <p:sldLayoutId id="2147484074" r:id="rId17"/>
    <p:sldLayoutId id="2147484075" r:id="rId18"/>
    <p:sldLayoutId id="2147484076" r:id="rId19"/>
    <p:sldLayoutId id="2147484077" r:id="rId20"/>
    <p:sldLayoutId id="2147484078" r:id="rId21"/>
    <p:sldLayoutId id="2147484079" r:id="rId22"/>
    <p:sldLayoutId id="2147484080" r:id="rId23"/>
    <p:sldLayoutId id="2147484081" r:id="rId24"/>
    <p:sldLayoutId id="2147484082" r:id="rId25"/>
    <p:sldLayoutId id="2147484083" r:id="rId26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1218347" rtl="0" eaLnBrk="1" latinLnBrk="0" hangingPunct="1">
        <a:spcBef>
          <a:spcPct val="0"/>
        </a:spcBef>
        <a:buNone/>
        <a:defRPr sz="28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121834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itchFamily="34" charset="0"/>
        <a:buNone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2286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4572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–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685800" indent="-228600" algn="l" defTabSz="1218347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SzPct val="80000"/>
        <a:buFont typeface="Arial" pitchFamily="34" charset="0"/>
        <a:buChar char="•"/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859536" indent="-173736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Char char="•"/>
        <a:defRPr sz="1400" kern="1200">
          <a:solidFill>
            <a:schemeClr val="bg2"/>
          </a:solidFill>
          <a:latin typeface="+mn-lt"/>
          <a:ea typeface="+mn-ea"/>
          <a:cs typeface="+mn-cs"/>
        </a:defRPr>
      </a:lvl6pPr>
      <a:lvl7pPr marL="859536" indent="0" algn="l" defTabSz="1218347" rtl="0" eaLnBrk="1" latinLnBrk="0" hangingPunct="1">
        <a:spcBef>
          <a:spcPts val="0"/>
        </a:spcBef>
        <a:spcAft>
          <a:spcPts val="300"/>
        </a:spcAft>
        <a:buFont typeface="Arial" pitchFamily="34" charset="0"/>
        <a:buNone/>
        <a:defRPr sz="1200" i="1" kern="1200">
          <a:solidFill>
            <a:schemeClr val="bg2"/>
          </a:solidFill>
          <a:latin typeface="+mn-lt"/>
          <a:ea typeface="+mn-ea"/>
          <a:cs typeface="+mn-cs"/>
        </a:defRPr>
      </a:lvl7pPr>
      <a:lvl8pPr marL="4568800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7973" indent="-304587" algn="l" defTabSz="12183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17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347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2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69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86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040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213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3386" algn="l" defTabSz="121834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28663" y="395288"/>
            <a:ext cx="10718800" cy="78105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8663" y="1490663"/>
            <a:ext cx="10718800" cy="44561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Footer Placeholder 6" title="Trademark info"/>
          <p:cNvSpPr>
            <a:spLocks noGrp="1"/>
          </p:cNvSpPr>
          <p:nvPr>
            <p:ph type="ftr" sz="quarter" idx="3"/>
          </p:nvPr>
        </p:nvSpPr>
        <p:spPr>
          <a:xfrm>
            <a:off x="1217930" y="6366765"/>
            <a:ext cx="5212080" cy="274320"/>
          </a:xfrm>
          <a:prstGeom prst="rect">
            <a:avLst/>
          </a:prstGeom>
        </p:spPr>
        <p:txBody>
          <a:bodyPr lIns="0" tIns="0" rIns="0" bIns="0"/>
          <a:lstStyle>
            <a:lvl1pPr>
              <a:defRPr lang="en-US" sz="600" smtClean="0">
                <a:solidFill>
                  <a:schemeClr val="tx2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666666"/>
                </a:solidFill>
                <a:ea typeface="ＭＳ Ｐゴシック" charset="0"/>
              </a:rPr>
              <a:t>RPa160031     © 2015  All rights reserved. AT&amp;T and the AT&amp;T logo are trademarks of AT&amp;T Intellectual Property.</a:t>
            </a:r>
            <a:endParaRPr dirty="0">
              <a:solidFill>
                <a:srgbClr val="666666"/>
              </a:solidFill>
              <a:ea typeface="ＭＳ Ｐゴシック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482098" y="6347049"/>
            <a:ext cx="249506" cy="244251"/>
          </a:xfrm>
          <a:prstGeom prst="rect">
            <a:avLst/>
          </a:prstGeom>
        </p:spPr>
        <p:txBody>
          <a:bodyPr lIns="0" tIns="0" rIns="0" bIns="0" anchor="t" anchorCtr="0"/>
          <a:lstStyle>
            <a:lvl1pPr algn="ctr">
              <a:defRPr sz="800" b="1">
                <a:solidFill>
                  <a:schemeClr val="tx2"/>
                </a:solidFill>
                <a:ea typeface="Calibri"/>
                <a:cs typeface="Calibri"/>
              </a:defRPr>
            </a:lvl1pPr>
          </a:lstStyle>
          <a:p>
            <a:pPr algn="l"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8074B6C9-7640-0346-9181-9D7622A30249}" type="slidenum">
              <a:rPr lang="en-US" smtClean="0">
                <a:solidFill>
                  <a:srgbClr val="666666"/>
                </a:solidFill>
              </a:rPr>
              <a:pPr algn="l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49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5" r:id="rId1"/>
    <p:sldLayoutId id="2147484086" r:id="rId2"/>
    <p:sldLayoutId id="2147484087" r:id="rId3"/>
    <p:sldLayoutId id="2147484088" r:id="rId4"/>
    <p:sldLayoutId id="2147484089" r:id="rId5"/>
    <p:sldLayoutId id="2147484090" r:id="rId6"/>
    <p:sldLayoutId id="2147484091" r:id="rId7"/>
    <p:sldLayoutId id="2147484092" r:id="rId8"/>
    <p:sldLayoutId id="2147484093" r:id="rId9"/>
    <p:sldLayoutId id="2147484094" r:id="rId10"/>
    <p:sldLayoutId id="2147484095" r:id="rId11"/>
    <p:sldLayoutId id="2147484096" r:id="rId12"/>
    <p:sldLayoutId id="2147484097" r:id="rId13"/>
    <p:sldLayoutId id="2147484098" r:id="rId14"/>
    <p:sldLayoutId id="2147484099" r:id="rId15"/>
    <p:sldLayoutId id="2147484100" r:id="rId16"/>
    <p:sldLayoutId id="2147484101" r:id="rId17"/>
    <p:sldLayoutId id="2147484102" r:id="rId18"/>
    <p:sldLayoutId id="2147484103" r:id="rId19"/>
    <p:sldLayoutId id="2147484104" r:id="rId20"/>
    <p:sldLayoutId id="2147484105" r:id="rId21"/>
    <p:sldLayoutId id="2147484106" r:id="rId22"/>
    <p:sldLayoutId id="2147484107" r:id="rId23"/>
    <p:sldLayoutId id="2147484108" r:id="rId24"/>
    <p:sldLayoutId id="2147484109" r:id="rId25"/>
    <p:sldLayoutId id="2147484110" r:id="rId26"/>
    <p:sldLayoutId id="2147484111" r:id="rId27"/>
    <p:sldLayoutId id="2147484112" r:id="rId28"/>
    <p:sldLayoutId id="2147484113" r:id="rId29"/>
    <p:sldLayoutId id="2147484114" r:id="rId30"/>
    <p:sldLayoutId id="2147484115" r:id="rId31"/>
    <p:sldLayoutId id="2147484116" r:id="rId32"/>
    <p:sldLayoutId id="2147484117" r:id="rId33"/>
    <p:sldLayoutId id="2147484118" r:id="rId34"/>
    <p:sldLayoutId id="2147484119" r:id="rId35"/>
    <p:sldLayoutId id="2147484120" r:id="rId36"/>
    <p:sldLayoutId id="2147484121" r:id="rId37"/>
    <p:sldLayoutId id="2147484122" r:id="rId38"/>
    <p:sldLayoutId id="2147484123" r:id="rId39"/>
    <p:sldLayoutId id="2147484124" r:id="rId40"/>
    <p:sldLayoutId id="2147484125" r:id="rId41"/>
    <p:sldLayoutId id="2147484126" r:id="rId42"/>
    <p:sldLayoutId id="2147484127" r:id="rId43"/>
    <p:sldLayoutId id="2147484128" r:id="rId44"/>
    <p:sldLayoutId id="2147484129" r:id="rId45"/>
    <p:sldLayoutId id="2147484130" r:id="rId46"/>
    <p:sldLayoutId id="2147484131" r:id="rId47"/>
    <p:sldLayoutId id="2147484132" r:id="rId48"/>
    <p:sldLayoutId id="2147484133" r:id="rId49"/>
    <p:sldLayoutId id="2147484134" r:id="rId50"/>
    <p:sldLayoutId id="2147484135" r:id="rId51"/>
    <p:sldLayoutId id="2147484136" r:id="rId52"/>
    <p:sldLayoutId id="2147484137" r:id="rId53"/>
    <p:sldLayoutId id="2147484138" r:id="rId54"/>
    <p:sldLayoutId id="2147484139" r:id="rId55"/>
    <p:sldLayoutId id="2147484140" r:id="rId56"/>
    <p:sldLayoutId id="2147484141" r:id="rId57"/>
    <p:sldLayoutId id="2147484142" r:id="rId58"/>
    <p:sldLayoutId id="2147484143" r:id="rId59"/>
    <p:sldLayoutId id="2147484144" r:id="rId60"/>
    <p:sldLayoutId id="2147484145" r:id="rId61"/>
    <p:sldLayoutId id="2147484146" r:id="rId6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lnSpc>
          <a:spcPts val="2880"/>
        </a:lnSpc>
        <a:spcBef>
          <a:spcPct val="0"/>
        </a:spcBef>
        <a:spcAft>
          <a:spcPct val="0"/>
        </a:spcAft>
        <a:defRPr sz="2400" kern="1200">
          <a:solidFill>
            <a:schemeClr val="accent5"/>
          </a:solidFill>
          <a:latin typeface="+mj-lt"/>
          <a:ea typeface="Calibri"/>
          <a:cs typeface="Calibri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0" indent="0" algn="l" rtl="0" eaLnBrk="1" fontAlgn="base" hangingPunct="1">
        <a:spcBef>
          <a:spcPct val="0"/>
        </a:spcBef>
        <a:spcAft>
          <a:spcPts val="800"/>
        </a:spcAft>
        <a:buFont typeface="Arial" charset="0"/>
        <a:defRPr sz="2000" b="0" kern="1200">
          <a:solidFill>
            <a:schemeClr val="tx2"/>
          </a:solidFill>
          <a:latin typeface="+mn-lt"/>
          <a:ea typeface="Calibri"/>
          <a:cs typeface="Calibri"/>
        </a:defRPr>
      </a:lvl1pPr>
      <a:lvl2pPr marL="0" indent="0" algn="l" rtl="0" eaLnBrk="1" fontAlgn="base" hangingPunct="1">
        <a:spcBef>
          <a:spcPct val="0"/>
        </a:spcBef>
        <a:spcAft>
          <a:spcPts val="600"/>
        </a:spcAft>
        <a:buFont typeface="Arial" charset="0"/>
        <a:defRPr sz="2000" kern="1200">
          <a:solidFill>
            <a:schemeClr val="tx2"/>
          </a:solidFill>
          <a:latin typeface="+mn-lt"/>
          <a:ea typeface="Calibri"/>
          <a:cs typeface="+mn-cs"/>
        </a:defRPr>
      </a:lvl2pPr>
      <a:lvl3pPr marL="228600" indent="-228600" algn="l" rtl="0" eaLnBrk="1" fontAlgn="base" hangingPunct="1">
        <a:spcBef>
          <a:spcPct val="0"/>
        </a:spcBef>
        <a:spcAft>
          <a:spcPts val="400"/>
        </a:spcAft>
        <a:buSzPct val="80000"/>
        <a:buFont typeface="Arial" charset="0"/>
        <a:buChar char="•"/>
        <a:defRPr sz="2000" kern="1200">
          <a:solidFill>
            <a:schemeClr val="tx2"/>
          </a:solidFill>
          <a:latin typeface="+mn-lt"/>
          <a:ea typeface="Calibri"/>
          <a:cs typeface="+mn-cs"/>
        </a:defRPr>
      </a:lvl3pPr>
      <a:lvl4pPr marL="458788" indent="-228600" algn="l" rtl="0" eaLnBrk="1" fontAlgn="base" hangingPunct="1">
        <a:spcBef>
          <a:spcPct val="0"/>
        </a:spcBef>
        <a:spcAft>
          <a:spcPts val="400"/>
        </a:spcAft>
        <a:buSzPct val="80000"/>
        <a:buFont typeface="Arial" charset="0"/>
        <a:buChar char="–"/>
        <a:defRPr kern="1200">
          <a:solidFill>
            <a:schemeClr val="tx2"/>
          </a:solidFill>
          <a:latin typeface="+mn-lt"/>
          <a:ea typeface="Calibri"/>
          <a:cs typeface="+mn-cs"/>
        </a:defRPr>
      </a:lvl4pPr>
      <a:lvl5pPr marL="688975" indent="-228600" algn="l" rtl="0" eaLnBrk="1" fontAlgn="base" hangingPunct="1">
        <a:spcBef>
          <a:spcPct val="0"/>
        </a:spcBef>
        <a:spcAft>
          <a:spcPts val="400"/>
        </a:spcAft>
        <a:buSzPct val="80000"/>
        <a:buFont typeface="Arial" charset="0"/>
        <a:buChar char="•"/>
        <a:defRPr sz="1600" kern="1200">
          <a:solidFill>
            <a:schemeClr val="tx2"/>
          </a:solidFill>
          <a:latin typeface="+mn-lt"/>
          <a:ea typeface="Calibri"/>
          <a:cs typeface="+mn-cs"/>
        </a:defRPr>
      </a:lvl5pPr>
      <a:lvl6pPr marL="914400" indent="-228600" algn="l" defTabSz="860425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 typeface="Arial" pitchFamily="34" charset="0"/>
        <a:buChar char="•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914400" indent="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FontTx/>
        <a:buNone/>
        <a:defRPr sz="1200" i="1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ngmn.org/fileadmin/ngmn/content/downloads/Technical/2015/NGMN_5G_White_Paper_V1_0.pd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itu.int/rec/R-REC-M.2083-0-201509-I/en" TargetMode="Externa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524482" y="6081898"/>
            <a:ext cx="6717646" cy="499011"/>
          </a:xfrm>
        </p:spPr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    </a:t>
            </a:r>
            <a:r>
              <a:rPr lang="en-US" sz="800" dirty="0" smtClean="0">
                <a:solidFill>
                  <a:srgbClr val="808080"/>
                </a:solidFill>
              </a:rPr>
              <a:t>© 2015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Architecture Requirements and Use Cases for Next Generation Access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03504" y="2029267"/>
            <a:ext cx="7486879" cy="240494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AT&amp;T</a:t>
            </a:r>
          </a:p>
          <a:p>
            <a:endParaRPr lang="en-US" dirty="0"/>
          </a:p>
          <a:p>
            <a:r>
              <a:rPr lang="en-US" dirty="0" smtClean="0"/>
              <a:t>3GPP RAN Ad-Hoc – Next Generation Access</a:t>
            </a:r>
          </a:p>
          <a:p>
            <a:r>
              <a:rPr lang="en-US" dirty="0" smtClean="0"/>
              <a:t>January 28-29</a:t>
            </a:r>
            <a:r>
              <a:rPr lang="en-US" dirty="0"/>
              <a:t>, 2016; Barcelona, Spain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55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40315" y="541421"/>
            <a:ext cx="10975975" cy="58200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5G RAN-CN interface / Interworking</a:t>
            </a:r>
            <a:br>
              <a:rPr lang="en-US" dirty="0" smtClean="0"/>
            </a:br>
            <a:endParaRPr lang="en-US" sz="22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6" y="1166289"/>
            <a:ext cx="4153840" cy="52680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3510" y="4248396"/>
            <a:ext cx="3117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Full </a:t>
            </a:r>
            <a:r>
              <a:rPr lang="en-US" sz="1600" dirty="0" smtClean="0"/>
              <a:t>Diagram: </a:t>
            </a:r>
            <a:r>
              <a:rPr lang="en-US" sz="1600" dirty="0" smtClean="0">
                <a:hlinkClick r:id="rId3"/>
              </a:rPr>
              <a:t>Link: </a:t>
            </a:r>
            <a:endParaRPr lang="en-US" sz="1600" u="sng" dirty="0" smtClean="0">
              <a:hlinkClick r:id="rId3"/>
            </a:endParaRPr>
          </a:p>
          <a:p>
            <a:r>
              <a:rPr lang="en-US" sz="1600" dirty="0" smtClean="0">
                <a:hlinkClick r:id="rId3"/>
              </a:rPr>
              <a:t>NGMN 5G White Paper </a:t>
            </a:r>
            <a:endParaRPr lang="en-US" sz="1600" dirty="0"/>
          </a:p>
          <a:p>
            <a:r>
              <a:rPr lang="en-US" sz="1600" dirty="0" smtClean="0"/>
              <a:t>Sec 5.5 Figure 10 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07176" y="6499534"/>
            <a:ext cx="7690695" cy="293817"/>
          </a:xfrm>
        </p:spPr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    </a:t>
            </a:r>
            <a:r>
              <a:rPr lang="en-US" sz="800" dirty="0" smtClean="0">
                <a:solidFill>
                  <a:srgbClr val="808080"/>
                </a:solidFill>
              </a:rPr>
              <a:t>© 2015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10</a:t>
            </a:fld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3836" y="1620140"/>
            <a:ext cx="3257090" cy="846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5"/>
                </a:solidFill>
              </a:rPr>
              <a:t>- AT&amp;T desires NGMN Option 3 as way forward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4766" y="3572106"/>
            <a:ext cx="995155" cy="28622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1099" y="1701217"/>
            <a:ext cx="4418201" cy="84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64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1662" y="1568300"/>
            <a:ext cx="10972800" cy="468619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5G RAT </a:t>
            </a:r>
            <a:r>
              <a:rPr lang="en-US" sz="2400" dirty="0" smtClean="0"/>
              <a:t>shall </a:t>
            </a:r>
            <a:r>
              <a:rPr lang="en-US" sz="2400" dirty="0"/>
              <a:t>support </a:t>
            </a:r>
            <a:r>
              <a:rPr lang="en-US" sz="2400" dirty="0" smtClean="0"/>
              <a:t>integration of backhaul and access and support multi-hop configuration.</a:t>
            </a:r>
            <a:endParaRPr lang="en-US" sz="2400" dirty="0"/>
          </a:p>
          <a:p>
            <a:pPr marL="571500" lvl="2" indent="-342900"/>
            <a:r>
              <a:rPr lang="en-US" i="1" dirty="0"/>
              <a:t>Whether this is </a:t>
            </a:r>
            <a:r>
              <a:rPr lang="en-US" i="1" dirty="0" smtClean="0"/>
              <a:t>a L2 multi-hop or L3 multi-hop is FFS at this point. Possibly both should be evaluated.</a:t>
            </a:r>
          </a:p>
          <a:p>
            <a:pPr marL="571500" lvl="2" indent="-342900"/>
            <a:r>
              <a:rPr lang="en-US" i="1" dirty="0" smtClean="0"/>
              <a:t>The integrated backhaul shall support and be optimized for both the eS1 interface as well as the eX2 interface (see RAN architecture diagram)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    </a:t>
            </a:r>
            <a:r>
              <a:rPr lang="en-US" sz="800" dirty="0" smtClean="0">
                <a:solidFill>
                  <a:srgbClr val="808080"/>
                </a:solidFill>
              </a:rPr>
              <a:t>© 2015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Operational Requirements: </a:t>
            </a:r>
            <a:r>
              <a:rPr lang="en-US" dirty="0">
                <a:solidFill>
                  <a:srgbClr val="0070C0"/>
                </a:solidFill>
              </a:rPr>
              <a:t>It is proposed to add the following text to the </a:t>
            </a:r>
            <a:r>
              <a:rPr lang="en-US" dirty="0" smtClean="0">
                <a:solidFill>
                  <a:srgbClr val="0070C0"/>
                </a:solidFill>
              </a:rPr>
              <a:t>Operational Requirements </a:t>
            </a:r>
            <a:r>
              <a:rPr lang="en-US" dirty="0">
                <a:solidFill>
                  <a:srgbClr val="0070C0"/>
                </a:solidFill>
              </a:rPr>
              <a:t>Section of the TR: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11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55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3250" y="1410369"/>
            <a:ext cx="10972800" cy="4686196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The </a:t>
            </a:r>
            <a:r>
              <a:rPr lang="en-US" sz="2200" dirty="0"/>
              <a:t>RAN architecture shall support deployment based on network function virtualization (NFV)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The 5G RAN shall support a hierarchical logical architecture  (</a:t>
            </a:r>
            <a:r>
              <a:rPr lang="en-US" sz="2200" i="1" dirty="0"/>
              <a:t>instead of a LTE-like flat functional architecture</a:t>
            </a:r>
            <a:r>
              <a:rPr lang="en-US" sz="2200" dirty="0"/>
              <a:t>) while still meeting the latency and throughput requirements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Functional splits within RAN shall be dynamically re-configurable down to level of network slice and bearer</a:t>
            </a:r>
          </a:p>
          <a:p>
            <a:pPr marL="342900" lvl="2" indent="-342900"/>
            <a:r>
              <a:rPr lang="en-US" sz="2200" b="1" dirty="0">
                <a:solidFill>
                  <a:schemeClr val="tx2"/>
                </a:solidFill>
              </a:rPr>
              <a:t>5G RAN must have tight integration with LTE-Advanced while avoiding CN complexity;  LTE Advanced should support a new control plane to connect natively to 5G CN</a:t>
            </a:r>
          </a:p>
          <a:p>
            <a:pPr marL="342900" lvl="2" indent="-342900"/>
            <a:r>
              <a:rPr lang="en-US" sz="2200" b="1" dirty="0">
                <a:solidFill>
                  <a:schemeClr val="tx2"/>
                </a:solidFill>
              </a:rPr>
              <a:t>5G RAN interworking with legacy 2G/3G MAY not require tight coupling</a:t>
            </a:r>
          </a:p>
          <a:p>
            <a:pPr marL="342900" lvl="2" indent="-342900"/>
            <a:r>
              <a:rPr lang="en-US" sz="2200" b="1" dirty="0" smtClean="0">
                <a:solidFill>
                  <a:schemeClr val="tx2"/>
                </a:solidFill>
              </a:rPr>
              <a:t>For </a:t>
            </a:r>
            <a:r>
              <a:rPr lang="en-US" sz="2200" b="1" dirty="0">
                <a:solidFill>
                  <a:schemeClr val="tx2"/>
                </a:solidFill>
              </a:rPr>
              <a:t>5G RAN-CN interface / Interworking  - NGMN preferred Option 3 should be the way </a:t>
            </a:r>
            <a:r>
              <a:rPr lang="en-US" sz="2200" b="1" dirty="0" smtClean="0">
                <a:solidFill>
                  <a:schemeClr val="tx2"/>
                </a:solidFill>
              </a:rPr>
              <a:t>forward</a:t>
            </a:r>
          </a:p>
          <a:p>
            <a:pPr marL="342900" lvl="2" indent="-342900"/>
            <a:r>
              <a:rPr lang="en-US" sz="2200" b="1" dirty="0">
                <a:solidFill>
                  <a:schemeClr val="tx2"/>
                </a:solidFill>
              </a:rPr>
              <a:t>Support forward compatibility; any current development/releases should facilitate and not preclude reaching the full set of capabilities</a:t>
            </a:r>
          </a:p>
          <a:p>
            <a:pPr lvl="2"/>
            <a:endParaRPr lang="en-US" sz="2200" b="1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    </a:t>
            </a:r>
            <a:r>
              <a:rPr lang="en-US" sz="800" dirty="0" smtClean="0">
                <a:solidFill>
                  <a:srgbClr val="808080"/>
                </a:solidFill>
              </a:rPr>
              <a:t>© 2015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Architectural Requirements: </a:t>
            </a:r>
            <a:br>
              <a:rPr lang="en-US" dirty="0" smtClean="0"/>
            </a:br>
            <a:r>
              <a:rPr lang="en-US" dirty="0" smtClean="0">
                <a:solidFill>
                  <a:srgbClr val="0070C0"/>
                </a:solidFill>
              </a:rPr>
              <a:t>It </a:t>
            </a:r>
            <a:r>
              <a:rPr lang="en-US" dirty="0">
                <a:solidFill>
                  <a:srgbClr val="0070C0"/>
                </a:solidFill>
              </a:rPr>
              <a:t>is proposed to add the following text to the </a:t>
            </a:r>
            <a:r>
              <a:rPr lang="en-US" dirty="0" smtClean="0">
                <a:solidFill>
                  <a:srgbClr val="0070C0"/>
                </a:solidFill>
              </a:rPr>
              <a:t>Architecture Section of the TR: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12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94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1220045" y="6460462"/>
            <a:ext cx="5212080" cy="301752"/>
          </a:xfrm>
        </p:spPr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</a:t>
            </a:r>
            <a:r>
              <a:rPr lang="en-US" dirty="0" smtClean="0">
                <a:solidFill>
                  <a:srgbClr val="808080"/>
                </a:solidFill>
              </a:rPr>
              <a:t>                      © 2015  All rights reserved. AT&amp;T and the AT&amp;T logo are trademarks of AT&amp;T Intellectual Property.</a:t>
            </a:r>
            <a:endParaRPr dirty="0">
              <a:solidFill>
                <a:srgbClr val="666666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35348" y="130545"/>
            <a:ext cx="11302370" cy="555255"/>
          </a:xfrm>
        </p:spPr>
        <p:txBody>
          <a:bodyPr/>
          <a:lstStyle/>
          <a:p>
            <a:r>
              <a:rPr lang="en-US" sz="2800" dirty="0" smtClean="0"/>
              <a:t>5G Capability Perspectives from the </a:t>
            </a:r>
            <a:r>
              <a:rPr lang="en-US" sz="2800" dirty="0" smtClean="0">
                <a:hlinkClick r:id="rId2"/>
              </a:rPr>
              <a:t>ITU-R </a:t>
            </a:r>
            <a:r>
              <a:rPr lang="en-US" sz="2800" dirty="0">
                <a:hlinkClick r:id="rId2"/>
              </a:rPr>
              <a:t>IMT-2020 </a:t>
            </a:r>
            <a:r>
              <a:rPr lang="en-US" sz="2800" dirty="0" smtClean="0">
                <a:hlinkClick r:id="rId2"/>
              </a:rPr>
              <a:t>Vision Recommendation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96" y="589538"/>
            <a:ext cx="4756816" cy="393843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46485" y="4496755"/>
            <a:ext cx="3867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800" b="1" dirty="0" smtClean="0">
                <a:solidFill>
                  <a:srgbClr val="DA0081"/>
                </a:solidFill>
                <a:ea typeface="ＭＳ Ｐゴシック" charset="0"/>
              </a:rPr>
              <a:t>Fig 3. Enhancement </a:t>
            </a:r>
            <a:r>
              <a:rPr lang="en-GB" sz="1800" b="1" dirty="0">
                <a:solidFill>
                  <a:srgbClr val="DA0081"/>
                </a:solidFill>
                <a:ea typeface="ＭＳ Ｐゴシック" charset="0"/>
              </a:rPr>
              <a:t>of key capabilities </a:t>
            </a:r>
            <a:endParaRPr lang="en-GB" sz="1800" b="1" dirty="0" smtClean="0">
              <a:solidFill>
                <a:srgbClr val="DA0081"/>
              </a:solidFill>
              <a:ea typeface="ＭＳ Ｐゴシック" charset="0"/>
            </a:endParaRPr>
          </a:p>
          <a:p>
            <a:pPr defTabSz="91440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800" b="1" dirty="0" smtClean="0">
                <a:solidFill>
                  <a:srgbClr val="DA0081"/>
                </a:solidFill>
                <a:ea typeface="ＭＳ Ｐゴシック" charset="0"/>
              </a:rPr>
              <a:t>from </a:t>
            </a:r>
            <a:r>
              <a:rPr lang="en-GB" sz="1800" b="1" dirty="0">
                <a:solidFill>
                  <a:srgbClr val="DA0081"/>
                </a:solidFill>
                <a:ea typeface="ＭＳ Ｐゴシック" charset="0"/>
              </a:rPr>
              <a:t>IMT-Advanced to IMT-2020</a:t>
            </a:r>
            <a:endParaRPr lang="en-US" sz="1800" dirty="0">
              <a:solidFill>
                <a:srgbClr val="DA0081"/>
              </a:solidFill>
              <a:ea typeface="ＭＳ Ｐゴシック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1796" y="5299402"/>
            <a:ext cx="115855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333333"/>
                </a:solidFill>
                <a:ea typeface="ＭＳ Ｐゴシック" charset="0"/>
              </a:rPr>
              <a:t>The </a:t>
            </a:r>
            <a:r>
              <a:rPr lang="en-US" sz="1600" dirty="0">
                <a:solidFill>
                  <a:srgbClr val="333333"/>
                </a:solidFill>
                <a:ea typeface="ＭＳ Ｐゴシック" charset="0"/>
              </a:rPr>
              <a:t>values in the </a:t>
            </a:r>
            <a:r>
              <a:rPr lang="en-US" sz="1600" dirty="0" smtClean="0">
                <a:solidFill>
                  <a:srgbClr val="333333"/>
                </a:solidFill>
                <a:ea typeface="ＭＳ Ｐゴシック" charset="0"/>
              </a:rPr>
              <a:t>Figure  3 above </a:t>
            </a:r>
            <a:r>
              <a:rPr lang="en-US" sz="1600" dirty="0">
                <a:solidFill>
                  <a:srgbClr val="333333"/>
                </a:solidFill>
                <a:ea typeface="ＭＳ Ｐゴシック" charset="0"/>
              </a:rPr>
              <a:t>are targets for research and investigation for IMT-2020 and may be further developed in other ITU-R Recommendations, and may be revised in the light of future studies</a:t>
            </a:r>
            <a:r>
              <a:rPr lang="en-US" sz="1600" dirty="0" smtClean="0">
                <a:solidFill>
                  <a:srgbClr val="333333"/>
                </a:solidFill>
                <a:ea typeface="ＭＳ Ｐゴシック" charset="0"/>
              </a:rPr>
              <a:t>.. 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333333"/>
              </a:solidFill>
              <a:ea typeface="ＭＳ Ｐゴシック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333333"/>
                </a:solidFill>
                <a:ea typeface="ＭＳ Ｐゴシック" charset="0"/>
              </a:rPr>
              <a:t>Additional descriptions and further details for both Figure are in the IMT-2020 Vision Recommendation  (</a:t>
            </a:r>
            <a:r>
              <a:rPr lang="en-US" sz="1600" dirty="0" smtClean="0">
                <a:solidFill>
                  <a:srgbClr val="333333"/>
                </a:solidFill>
                <a:ea typeface="ＭＳ Ｐゴシック" charset="0"/>
                <a:hlinkClick r:id="rId2"/>
              </a:rPr>
              <a:t>Recommendation ITU-R M.2083</a:t>
            </a:r>
            <a:r>
              <a:rPr lang="en-US" sz="1600" dirty="0" smtClean="0">
                <a:solidFill>
                  <a:srgbClr val="333333"/>
                </a:solidFill>
                <a:ea typeface="ＭＳ Ｐゴシック" charset="0"/>
              </a:rPr>
              <a:t>)</a:t>
            </a:r>
            <a:endParaRPr lang="en-US" sz="1600" dirty="0">
              <a:solidFill>
                <a:srgbClr val="333333"/>
              </a:solidFill>
              <a:ea typeface="ＭＳ Ｐゴシック" charset="0"/>
            </a:endParaRPr>
          </a:p>
        </p:txBody>
      </p:sp>
      <p:pic>
        <p:nvPicPr>
          <p:cNvPr id="13" name="Picture 12" descr="C:\Users\ROBERT~1.COO\AppData\Local\Temp\Figure 4 png final (2)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513" y="584369"/>
            <a:ext cx="6120765" cy="403987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513189" y="4646859"/>
            <a:ext cx="664367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GB" sz="1800" b="1" dirty="0" smtClean="0">
                <a:solidFill>
                  <a:srgbClr val="DA0081"/>
                </a:solidFill>
                <a:ea typeface="ＭＳ Ｐゴシック" charset="0"/>
              </a:rPr>
              <a:t>Fig 4. The </a:t>
            </a:r>
            <a:r>
              <a:rPr lang="en-GB" sz="1800" b="1" dirty="0">
                <a:solidFill>
                  <a:srgbClr val="DA0081"/>
                </a:solidFill>
                <a:ea typeface="ＭＳ Ｐゴシック" charset="0"/>
              </a:rPr>
              <a:t>importance of key capabilities in different usage scenarios</a:t>
            </a:r>
            <a:endParaRPr lang="en-US" sz="1800" dirty="0" smtClean="0">
              <a:solidFill>
                <a:srgbClr val="DA0081"/>
              </a:solidFill>
              <a:ea typeface="ＭＳ Ｐゴシック" charset="0"/>
            </a:endParaRPr>
          </a:p>
        </p:txBody>
      </p:sp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641" y="524160"/>
            <a:ext cx="7747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666666"/>
                </a:solidFill>
              </a:rPr>
              <a:pPr/>
              <a:t>13</a:t>
            </a:fld>
            <a:endParaRPr lang="en-US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2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Terrestrial </a:t>
            </a:r>
            <a:r>
              <a:rPr lang="en-US" b="0" dirty="0" err="1"/>
              <a:t>HetNet</a:t>
            </a:r>
            <a:r>
              <a:rPr lang="en-US" b="0" dirty="0"/>
              <a:t> with </a:t>
            </a:r>
            <a:r>
              <a:rPr lang="en-US" b="0" dirty="0" smtClean="0"/>
              <a:t>Macro </a:t>
            </a:r>
            <a:r>
              <a:rPr lang="en-US" b="0" dirty="0"/>
              <a:t>and </a:t>
            </a:r>
            <a:r>
              <a:rPr lang="en-US" b="0" dirty="0" smtClean="0"/>
              <a:t>Pico </a:t>
            </a:r>
            <a:r>
              <a:rPr lang="en-US" b="0" dirty="0"/>
              <a:t>cells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Vehicular (V2V &amp; V2I)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In </a:t>
            </a:r>
            <a:r>
              <a:rPr lang="en-US" b="0" dirty="0" smtClean="0"/>
              <a:t>Flight </a:t>
            </a:r>
            <a:endParaRPr lang="en-US" b="0" dirty="0"/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High </a:t>
            </a:r>
            <a:r>
              <a:rPr lang="en-US" b="0" dirty="0" smtClean="0"/>
              <a:t>Speed Train </a:t>
            </a:r>
            <a:endParaRPr lang="en-US" b="0" dirty="0"/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 err="1"/>
              <a:t>AdHoc</a:t>
            </a:r>
            <a:r>
              <a:rPr lang="en-US" b="0" dirty="0"/>
              <a:t> </a:t>
            </a:r>
            <a:r>
              <a:rPr lang="en-US" b="0" dirty="0" smtClean="0"/>
              <a:t>Network </a:t>
            </a:r>
            <a:r>
              <a:rPr lang="en-US" b="0" dirty="0"/>
              <a:t>(out of coverage D2D)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Massive MTC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Critical MTC and </a:t>
            </a:r>
            <a:r>
              <a:rPr lang="en-US" b="0" dirty="0" smtClean="0"/>
              <a:t>Industrial Automation</a:t>
            </a:r>
            <a:endParaRPr lang="en-US" b="0" dirty="0"/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Mobile broadcast services (</a:t>
            </a:r>
            <a:r>
              <a:rPr lang="en-US" b="0" dirty="0" err="1"/>
              <a:t>eMBMS</a:t>
            </a:r>
            <a:r>
              <a:rPr lang="en-US" b="0" dirty="0"/>
              <a:t>)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Fixed </a:t>
            </a:r>
            <a:r>
              <a:rPr lang="en-US" b="0" dirty="0" smtClean="0"/>
              <a:t>Access</a:t>
            </a:r>
            <a:endParaRPr lang="en-US" b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800" smtClean="0">
                <a:solidFill>
                  <a:srgbClr val="808080"/>
                </a:solidFill>
              </a:rPr>
              <a:t>RPa160031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Internet of Things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Extreme Video and Gaming Applications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Explosive Data Density Usage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/>
              <a:t>Public Safety</a:t>
            </a:r>
          </a:p>
          <a:p>
            <a:pPr marL="914400" indent="-457200">
              <a:buFont typeface="Wingdings" panose="05000000000000000000" pitchFamily="2" charset="2"/>
              <a:buChar char="Ø"/>
            </a:pPr>
            <a:r>
              <a:rPr lang="en-US" b="0" dirty="0" smtClean="0"/>
              <a:t>Context </a:t>
            </a:r>
            <a:r>
              <a:rPr lang="en-US" b="0" dirty="0"/>
              <a:t>Aware Services 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AT&amp;T Proposed Use Cases for the RAN Study Item </a:t>
            </a:r>
            <a:br>
              <a:rPr lang="en-US" dirty="0" smtClean="0"/>
            </a:br>
            <a:r>
              <a:rPr lang="en-US" dirty="0" smtClean="0">
                <a:solidFill>
                  <a:srgbClr val="00B0F0"/>
                </a:solidFill>
              </a:rPr>
              <a:t>For Proposed Inclusion Use Case Section in TR: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14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31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808080"/>
                </a:solidFill>
              </a:rPr>
              <a:t>R</a:t>
            </a:r>
            <a:r>
              <a:rPr lang="en-US" sz="1800" dirty="0" smtClean="0">
                <a:solidFill>
                  <a:srgbClr val="808080"/>
                </a:solidFill>
              </a:rPr>
              <a:t>Pa160031 </a:t>
            </a:r>
            <a:r>
              <a:rPr lang="en-US" dirty="0" smtClean="0">
                <a:solidFill>
                  <a:srgbClr val="808080"/>
                </a:solidFill>
              </a:rPr>
              <a:t>                                                           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9443" y="2611674"/>
            <a:ext cx="10975975" cy="914400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/>
              <a:t>THANK YOU</a:t>
            </a:r>
            <a:endParaRPr lang="en-US" sz="72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15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13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7484" y="1082842"/>
            <a:ext cx="10972800" cy="426484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NFV based architecture allows rapid deployment of features and services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Flexible HW implementations allows scalable cost effective solutions</a:t>
            </a:r>
          </a:p>
          <a:p>
            <a:pPr marL="342900" lvl="1" indent="-342900">
              <a:spcAft>
                <a:spcPts val="800"/>
              </a:spcAft>
              <a:buFont typeface="Arial" pitchFamily="34" charset="0"/>
              <a:buChar char="•"/>
            </a:pPr>
            <a:r>
              <a:rPr lang="en-US" sz="2500" b="1" dirty="0" smtClean="0">
                <a:solidFill>
                  <a:schemeClr val="tx2"/>
                </a:solidFill>
              </a:rPr>
              <a:t>Hierarchical architecture allows </a:t>
            </a:r>
            <a:r>
              <a:rPr lang="en-US" sz="2500" b="1" dirty="0">
                <a:solidFill>
                  <a:schemeClr val="tx2"/>
                </a:solidFill>
              </a:rPr>
              <a:t>for </a:t>
            </a:r>
            <a:r>
              <a:rPr lang="en-US" sz="2500" b="1" dirty="0" smtClean="0">
                <a:solidFill>
                  <a:schemeClr val="tx2"/>
                </a:solidFill>
              </a:rPr>
              <a:t>coordination </a:t>
            </a:r>
            <a:r>
              <a:rPr lang="en-US" sz="2500" b="1" dirty="0">
                <a:solidFill>
                  <a:schemeClr val="tx2"/>
                </a:solidFill>
              </a:rPr>
              <a:t>for </a:t>
            </a:r>
            <a:r>
              <a:rPr lang="en-US" sz="2500" b="1" dirty="0" smtClean="0">
                <a:solidFill>
                  <a:schemeClr val="tx2"/>
                </a:solidFill>
              </a:rPr>
              <a:t>performance features, load management, and enables  </a:t>
            </a:r>
            <a:r>
              <a:rPr lang="en-US" sz="2500" b="1" dirty="0">
                <a:solidFill>
                  <a:schemeClr val="tx2"/>
                </a:solidFill>
              </a:rPr>
              <a:t>NFV/SDN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500" dirty="0"/>
              <a:t>Configurable functional splits enables adaptation to variable latency on transport</a:t>
            </a:r>
          </a:p>
          <a:p>
            <a:pPr marL="342900" lvl="1" indent="-342900">
              <a:spcAft>
                <a:spcPts val="800"/>
              </a:spcAft>
              <a:buFont typeface="Arial" pitchFamily="34" charset="0"/>
              <a:buChar char="•"/>
            </a:pPr>
            <a:r>
              <a:rPr lang="en-US" sz="2600" b="1" dirty="0" smtClean="0">
                <a:solidFill>
                  <a:schemeClr val="tx2"/>
                </a:solidFill>
              </a:rPr>
              <a:t>Integrated </a:t>
            </a:r>
            <a:r>
              <a:rPr lang="en-US" sz="2600" b="1" dirty="0">
                <a:solidFill>
                  <a:schemeClr val="tx2"/>
                </a:solidFill>
              </a:rPr>
              <a:t>backhaul and multi-hop capability supports easier path to network densification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 smtClean="0"/>
              <a:t>Edge </a:t>
            </a:r>
            <a:r>
              <a:rPr lang="en-US" sz="2600" dirty="0"/>
              <a:t>Analytics per user and application – supports metrics, KPIs, </a:t>
            </a:r>
            <a:r>
              <a:rPr lang="en-US" sz="2600" dirty="0" err="1" smtClean="0"/>
              <a:t>QoS</a:t>
            </a:r>
            <a:r>
              <a:rPr lang="en-US" sz="2600" dirty="0" smtClean="0"/>
              <a:t>, and </a:t>
            </a:r>
            <a:r>
              <a:rPr lang="en-US" sz="2600" dirty="0"/>
              <a:t>real-time performance </a:t>
            </a:r>
            <a:r>
              <a:rPr lang="en-US" sz="2600" dirty="0" smtClean="0"/>
              <a:t>optimization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/>
              <a:t>Support of Network Slicing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i="1" dirty="0">
              <a:solidFill>
                <a:srgbClr val="FF0000"/>
              </a:solidFill>
            </a:endParaRPr>
          </a:p>
          <a:p>
            <a:r>
              <a:rPr lang="en-US" sz="2600" dirty="0" smtClean="0">
                <a:solidFill>
                  <a:schemeClr val="accent1"/>
                </a:solidFill>
              </a:rPr>
              <a:t>Regarding 5G Access Integration with Legacy Systems: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300" dirty="0"/>
              <a:t>During development of LTE in 3GPP, for its coexistence with legacy 3GPP technologies a tight coupling approach for 2G/3G was adopted that resulted in an increased packet core complexity involving interworking between 2G/3G and EPC packet core entities. A tight coupling of new 5G packet core with legacy RANs would result in introduction of similar complexities as was seen in LTE and 2G/3G interworking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179467" y="6046678"/>
            <a:ext cx="7690695" cy="400304"/>
          </a:xfrm>
        </p:spPr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  </a:t>
            </a:r>
          </a:p>
          <a:p>
            <a:endParaRPr lang="en-US" sz="800" dirty="0">
              <a:solidFill>
                <a:srgbClr val="808080"/>
              </a:solidFill>
            </a:endParaRPr>
          </a:p>
          <a:p>
            <a:r>
              <a:rPr lang="en-US" sz="800" dirty="0" smtClean="0">
                <a:solidFill>
                  <a:srgbClr val="808080"/>
                </a:solidFill>
              </a:rPr>
              <a:t>© 2015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800804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 smtClean="0"/>
              <a:t>Key Aspects and Drivers for Next Gen Access Architectural Requirements:</a:t>
            </a:r>
            <a:br>
              <a:rPr lang="en-US" dirty="0" smtClean="0"/>
            </a:br>
            <a:endParaRPr lang="en-US" sz="1900" b="1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2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23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NGMN Architectural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316" y="1381125"/>
            <a:ext cx="10336209" cy="4299584"/>
          </a:xfrm>
        </p:spPr>
        <p:txBody>
          <a:bodyPr>
            <a:normAutofit fontScale="47500" lnSpcReduction="20000"/>
          </a:bodyPr>
          <a:lstStyle/>
          <a:p>
            <a:r>
              <a:rPr lang="en-US" sz="3600" b="0" dirty="0"/>
              <a:t>NGMN whitepaper lists several key requirements relevant to 5G System and Packet Core including the following: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A functional decoupling of Core and RAN network domains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A RAN technology agnostic architecture where introduction and connection of new radio technology will be possible in a plug and play manner 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Independent evolution of core and RAN network domains should be possible.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C- and U-plane functions should be clearly separated, with open interfaces defined between them, in accordance with SDN principles.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A decoupling of Hardware and Software functions of network elements in all network domains.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Cost and effort efficient upgrade path so that Operators can leverage significant investments into existing operational infrastructure and maximize its utilization.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Real-time and on demand network configuration and automated optimization.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Flexible and cost efficient network operation.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Maximize utilization efficiency of available network resources.</a:t>
            </a:r>
          </a:p>
          <a:p>
            <a:pPr marL="548640" lvl="1" indent="-54864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tx2"/>
                </a:solidFill>
              </a:rPr>
              <a:t>Dynamic relocation of network resources, fully controlled by operator</a:t>
            </a:r>
            <a:r>
              <a:rPr lang="en-US" b="0" dirty="0" smtClean="0">
                <a:solidFill>
                  <a:schemeClr val="tx2"/>
                </a:solidFill>
              </a:rPr>
              <a:t>.</a:t>
            </a:r>
            <a:endParaRPr lang="en-US" b="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</a:t>
            </a:r>
            <a:r>
              <a:rPr lang="en-US" dirty="0" smtClean="0">
                <a:solidFill>
                  <a:srgbClr val="808080"/>
                </a:solidFill>
              </a:rPr>
              <a:t>                                    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3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27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4GA Architectural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250" y="1343572"/>
            <a:ext cx="10972800" cy="4136478"/>
          </a:xfrm>
        </p:spPr>
        <p:txBody>
          <a:bodyPr>
            <a:normAutofit lnSpcReduction="10000"/>
          </a:bodyPr>
          <a:lstStyle/>
          <a:p>
            <a:r>
              <a:rPr lang="en-US" sz="2280" dirty="0"/>
              <a:t>4G Americas also lists several 5G requirements that are relevant to development of a next generation of packet core:</a:t>
            </a:r>
          </a:p>
          <a:p>
            <a:pPr lvl="1"/>
            <a:r>
              <a:rPr lang="en-US" sz="2280" b="1" dirty="0">
                <a:solidFill>
                  <a:schemeClr val="tx2"/>
                </a:solidFill>
              </a:rPr>
              <a:t>The 5G network architecture should be such that the air interface and the core network can evolve and scale independently of each other.</a:t>
            </a:r>
          </a:p>
          <a:p>
            <a:pPr marL="537193" lvl="1" indent="-41148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2"/>
                </a:solidFill>
              </a:rPr>
              <a:t>Changes/enhancements to one domain should not mandate changes/enhancements to the other.</a:t>
            </a:r>
          </a:p>
          <a:p>
            <a:pPr marL="537193" lvl="1" indent="-41148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2"/>
                </a:solidFill>
              </a:rPr>
              <a:t>5G networks must also support multi-RAT connectivity efficiently and effectively.</a:t>
            </a:r>
          </a:p>
          <a:p>
            <a:pPr marL="537193" lvl="1" indent="-41148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2"/>
                </a:solidFill>
              </a:rPr>
              <a:t>Provide access agnostic packet core across multiple Radio Technologies (e.g. cellular, Wi-Fi, etc.) to support uniform Authentication, Session Continuity, and Security across radio technologies.</a:t>
            </a:r>
          </a:p>
          <a:p>
            <a:pPr marL="537193" lvl="1" indent="-41148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2"/>
                </a:solidFill>
              </a:rPr>
              <a:t>Provide Plug and Play capability where a new access technology may be attached to the packet core without any modifications.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</a:t>
            </a:r>
            <a:r>
              <a:rPr lang="en-US" dirty="0" smtClean="0">
                <a:solidFill>
                  <a:srgbClr val="808080"/>
                </a:solidFill>
              </a:rPr>
              <a:t>                                                  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4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56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7484" y="1211212"/>
            <a:ext cx="10972800" cy="4136478"/>
          </a:xfrm>
        </p:spPr>
        <p:txBody>
          <a:bodyPr>
            <a:normAutofit fontScale="92500" lnSpcReduction="20000"/>
          </a:bodyPr>
          <a:lstStyle/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2400" dirty="0"/>
              <a:t>The RAN architecture shall support </a:t>
            </a:r>
            <a:r>
              <a:rPr lang="en-US" sz="2400" dirty="0" smtClean="0"/>
              <a:t>deployment </a:t>
            </a:r>
            <a:r>
              <a:rPr lang="en-US" sz="2400" dirty="0"/>
              <a:t>based on network function virtualization (NFV</a:t>
            </a:r>
            <a:r>
              <a:rPr lang="en-US" sz="2400" dirty="0" smtClean="0"/>
              <a:t>)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2400" dirty="0" smtClean="0"/>
              <a:t>The 5G RAN shall support a hierarchical logical architecture  (</a:t>
            </a:r>
            <a:r>
              <a:rPr lang="en-US" sz="2400" i="1" dirty="0" smtClean="0"/>
              <a:t>instead of a LTE-like flat functional architecture</a:t>
            </a:r>
            <a:r>
              <a:rPr lang="en-US" sz="2400" dirty="0" smtClean="0"/>
              <a:t>) while still meeting the latency and throughput requirements 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2400" dirty="0" smtClean="0"/>
              <a:t>Functional </a:t>
            </a:r>
            <a:r>
              <a:rPr lang="en-US" sz="2400" dirty="0"/>
              <a:t>splits within RAN shall be dynamically re-configurable </a:t>
            </a:r>
            <a:r>
              <a:rPr lang="en-US" sz="2400" dirty="0" smtClean="0"/>
              <a:t>down </a:t>
            </a:r>
            <a:r>
              <a:rPr lang="en-US" sz="2400" dirty="0"/>
              <a:t>to level of network slice and </a:t>
            </a:r>
            <a:r>
              <a:rPr lang="en-US" sz="2400" dirty="0" smtClean="0"/>
              <a:t>bearer</a:t>
            </a:r>
            <a:endParaRPr lang="en-US" sz="2400" dirty="0"/>
          </a:p>
          <a:p>
            <a:pPr lvl="2"/>
            <a:r>
              <a:rPr lang="en-US" sz="2400" b="1" dirty="0">
                <a:solidFill>
                  <a:schemeClr val="tx2"/>
                </a:solidFill>
              </a:rPr>
              <a:t>5G RAN must have tight integration with LTE-Advanced while avoiding CN complexity;  LTE Advanced should support a new control plane to connect natively to 5G CN</a:t>
            </a:r>
          </a:p>
          <a:p>
            <a:pPr lvl="2"/>
            <a:r>
              <a:rPr lang="en-US" sz="2400" b="1" dirty="0">
                <a:solidFill>
                  <a:schemeClr val="tx2"/>
                </a:solidFill>
              </a:rPr>
              <a:t>5G RAN interworking with legacy 2G/3G MAY not require tight coupling</a:t>
            </a:r>
          </a:p>
          <a:p>
            <a:pPr lvl="2"/>
            <a:r>
              <a:rPr lang="en-US" sz="2400" b="1" dirty="0" smtClean="0">
                <a:solidFill>
                  <a:schemeClr val="tx2"/>
                </a:solidFill>
              </a:rPr>
              <a:t>For 5G </a:t>
            </a:r>
            <a:r>
              <a:rPr lang="en-US" sz="2400" b="1" dirty="0">
                <a:solidFill>
                  <a:schemeClr val="tx2"/>
                </a:solidFill>
              </a:rPr>
              <a:t>RAN-CN interface / Interworking  - NGMN preferred Option 3 should be the way </a:t>
            </a:r>
            <a:r>
              <a:rPr lang="en-US" sz="2400" b="1" dirty="0" smtClean="0">
                <a:solidFill>
                  <a:schemeClr val="tx2"/>
                </a:solidFill>
              </a:rPr>
              <a:t>forward</a:t>
            </a:r>
          </a:p>
          <a:p>
            <a:pPr lvl="2"/>
            <a:r>
              <a:rPr lang="en-US" sz="2400" b="1" dirty="0">
                <a:solidFill>
                  <a:schemeClr val="tx2"/>
                </a:solidFill>
              </a:rPr>
              <a:t>Support forward compatibility; any current development/releases should facilitate and not preclude reaching the full set of capabilities</a:t>
            </a:r>
          </a:p>
          <a:p>
            <a:pPr lvl="2"/>
            <a:endParaRPr lang="en-US" sz="2400" b="1" dirty="0">
              <a:solidFill>
                <a:schemeClr val="tx2"/>
              </a:solidFill>
            </a:endParaRPr>
          </a:p>
          <a:p>
            <a:pPr lvl="2"/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                    </a:t>
            </a:r>
            <a:r>
              <a:rPr lang="en-US" sz="800" dirty="0" smtClean="0">
                <a:solidFill>
                  <a:srgbClr val="808080"/>
                </a:solidFill>
              </a:rPr>
              <a:t>© 2015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398051"/>
            <a:ext cx="10975975" cy="669517"/>
          </a:xfrm>
        </p:spPr>
        <p:txBody>
          <a:bodyPr/>
          <a:lstStyle/>
          <a:p>
            <a:r>
              <a:rPr lang="en-US" dirty="0" smtClean="0"/>
              <a:t>AT&amp;T Proposed - Next Gen RAN Architecture Requirements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5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07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0075" y="1433513"/>
            <a:ext cx="10972800" cy="413647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The functional </a:t>
            </a:r>
            <a:r>
              <a:rPr lang="en-US" sz="2200" dirty="0" smtClean="0"/>
              <a:t>splits within RAN (e.g. </a:t>
            </a:r>
            <a:r>
              <a:rPr lang="en-US" sz="2200" dirty="0"/>
              <a:t>between a</a:t>
            </a:r>
            <a:r>
              <a:rPr lang="en-US" sz="2200" dirty="0" smtClean="0"/>
              <a:t> </a:t>
            </a:r>
            <a:r>
              <a:rPr lang="en-US" sz="2200" dirty="0"/>
              <a:t>central unit and remote </a:t>
            </a:r>
            <a:r>
              <a:rPr lang="en-US" sz="2200" dirty="0" smtClean="0"/>
              <a:t>unit) </a:t>
            </a:r>
            <a:r>
              <a:rPr lang="en-US" sz="2200" dirty="0"/>
              <a:t>shall be </a:t>
            </a:r>
            <a:r>
              <a:rPr lang="en-US" sz="2200" dirty="0" smtClean="0"/>
              <a:t>re-configurable (RRC </a:t>
            </a:r>
            <a:r>
              <a:rPr lang="en-US" sz="2200" dirty="0" err="1"/>
              <a:t>reconfig</a:t>
            </a:r>
            <a:r>
              <a:rPr lang="en-US" sz="2200" dirty="0" smtClean="0"/>
              <a:t>) and should </a:t>
            </a:r>
            <a:r>
              <a:rPr lang="en-US" sz="2200" dirty="0"/>
              <a:t>support and adjust to variable latency budget on the </a:t>
            </a:r>
            <a:r>
              <a:rPr lang="en-US" sz="2200" dirty="0" smtClean="0"/>
              <a:t>transport</a:t>
            </a:r>
            <a:endParaRPr lang="en-US" sz="2200" dirty="0"/>
          </a:p>
          <a:p>
            <a:pPr marL="571500" lvl="2" indent="-342900"/>
            <a:r>
              <a:rPr lang="en-US" sz="1800" i="1" dirty="0">
                <a:solidFill>
                  <a:schemeClr val="tx2"/>
                </a:solidFill>
              </a:rPr>
              <a:t>This implies that a strict timing relationship between various L1/L2 procedures on the control and data plane should be avoided.</a:t>
            </a:r>
          </a:p>
          <a:p>
            <a:pPr marL="571500" lvl="2" indent="-342900"/>
            <a:r>
              <a:rPr lang="en-US" sz="1800" i="1" dirty="0">
                <a:solidFill>
                  <a:schemeClr val="tx2"/>
                </a:solidFill>
              </a:rPr>
              <a:t>E.g. RRC configurable asynchronous HARQ timing, RRC configurable shift between UL and DL frames timing, RRC configurable asynchronous measurement/reporting (CSI, RRM) (not an exhaustive list)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Separation of the control plane and user plane </a:t>
            </a:r>
            <a:endParaRPr lang="en-US" sz="2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All </a:t>
            </a:r>
            <a:r>
              <a:rPr lang="en-US" sz="2200" dirty="0"/>
              <a:t>the architecture options as indicated in </a:t>
            </a:r>
            <a:r>
              <a:rPr lang="en-US" sz="2200" dirty="0" smtClean="0"/>
              <a:t>the following </a:t>
            </a:r>
            <a:r>
              <a:rPr lang="en-US" sz="2200" dirty="0"/>
              <a:t>slides should be </a:t>
            </a:r>
            <a:r>
              <a:rPr lang="en-US" sz="2200" dirty="0" smtClean="0"/>
              <a:t>evaluated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altLang="en-US" sz="2200" dirty="0"/>
              <a:t>Forward Compatibility - </a:t>
            </a:r>
            <a:r>
              <a:rPr lang="en-US" altLang="en-US" sz="2200" dirty="0" smtClean="0"/>
              <a:t>any </a:t>
            </a:r>
            <a:r>
              <a:rPr lang="en-US" altLang="en-US" sz="2200" dirty="0"/>
              <a:t>current development/releases should facilitate and not preclude reaching the full set of capabilities.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1345722" y="6282204"/>
            <a:ext cx="7690695" cy="293817"/>
          </a:xfrm>
        </p:spPr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</a:t>
            </a:r>
            <a:r>
              <a:rPr lang="en-US" sz="800" dirty="0" smtClean="0">
                <a:solidFill>
                  <a:srgbClr val="808080"/>
                </a:solidFill>
              </a:rPr>
              <a:t>    		© 2015  All rights reserved. AT&amp;T and the AT&amp;T logo are trademarks of AT&amp;T Intellectual Property.</a:t>
            </a:r>
            <a:endParaRPr lang="en-US" sz="800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0075" y="519113"/>
            <a:ext cx="10975975" cy="633282"/>
          </a:xfrm>
        </p:spPr>
        <p:txBody>
          <a:bodyPr/>
          <a:lstStyle/>
          <a:p>
            <a:r>
              <a:rPr lang="en-US" dirty="0" smtClean="0"/>
              <a:t>RAN Architecture Details (1 of 4)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6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38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0186" y="1148125"/>
            <a:ext cx="10972800" cy="57029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Possible logical architecture of 5G RAN (Option 1)</a:t>
            </a: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</a:t>
            </a:r>
            <a:r>
              <a:rPr lang="en-US" dirty="0" smtClean="0">
                <a:solidFill>
                  <a:srgbClr val="808080"/>
                </a:solidFill>
              </a:rPr>
              <a:t>                                                    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Architecture Details </a:t>
            </a:r>
            <a:r>
              <a:rPr lang="en-US" dirty="0" smtClean="0"/>
              <a:t>(2 </a:t>
            </a:r>
            <a:r>
              <a:rPr lang="en-US" dirty="0"/>
              <a:t>of 4)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103793" y="3793560"/>
            <a:ext cx="5741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CU-CP</a:t>
            </a:r>
            <a:endParaRPr lang="en-US" sz="1200" dirty="0"/>
          </a:p>
        </p:txBody>
      </p:sp>
      <p:cxnSp>
        <p:nvCxnSpPr>
          <p:cNvPr id="32" name="Elbow Connector 31"/>
          <p:cNvCxnSpPr>
            <a:stCxn id="25" idx="3"/>
            <a:endCxn id="26" idx="1"/>
          </p:cNvCxnSpPr>
          <p:nvPr/>
        </p:nvCxnSpPr>
        <p:spPr>
          <a:xfrm flipV="1">
            <a:off x="3150575" y="2782708"/>
            <a:ext cx="1907794" cy="370510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24" idx="3"/>
            <a:endCxn id="12" idx="1"/>
          </p:cNvCxnSpPr>
          <p:nvPr/>
        </p:nvCxnSpPr>
        <p:spPr>
          <a:xfrm>
            <a:off x="3150575" y="3477970"/>
            <a:ext cx="1907794" cy="261100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2" idx="0"/>
            <a:endCxn id="26" idx="2"/>
          </p:cNvCxnSpPr>
          <p:nvPr/>
        </p:nvCxnSpPr>
        <p:spPr>
          <a:xfrm flipV="1">
            <a:off x="5549194" y="2922038"/>
            <a:ext cx="1" cy="6777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565448" y="3071563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eX3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5593157" y="2137895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eX2</a:t>
            </a:r>
            <a:endParaRPr lang="en-US" sz="1400" dirty="0"/>
          </a:p>
        </p:txBody>
      </p:sp>
      <p:grpSp>
        <p:nvGrpSpPr>
          <p:cNvPr id="7" name="Group 6"/>
          <p:cNvGrpSpPr/>
          <p:nvPr/>
        </p:nvGrpSpPr>
        <p:grpSpPr>
          <a:xfrm>
            <a:off x="768878" y="1720951"/>
            <a:ext cx="9836020" cy="2268993"/>
            <a:chOff x="896469" y="1518933"/>
            <a:chExt cx="9836020" cy="2268993"/>
          </a:xfrm>
        </p:grpSpPr>
        <p:sp>
          <p:nvSpPr>
            <p:cNvPr id="8" name="Rectangle 7"/>
            <p:cNvSpPr/>
            <p:nvPr/>
          </p:nvSpPr>
          <p:spPr>
            <a:xfrm>
              <a:off x="4834144" y="2348228"/>
              <a:ext cx="1685282" cy="45412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896469" y="2031552"/>
              <a:ext cx="9836020" cy="1756374"/>
              <a:chOff x="1212850" y="3127268"/>
              <a:chExt cx="9836020" cy="1756374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5166369" y="4388523"/>
                <a:ext cx="1685282" cy="483524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212850" y="3505200"/>
                <a:ext cx="2599143" cy="137160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lowchart: Process 11"/>
              <p:cNvSpPr/>
              <p:nvPr/>
            </p:nvSpPr>
            <p:spPr>
              <a:xfrm>
                <a:off x="5502341" y="4493438"/>
                <a:ext cx="981650" cy="278660"/>
              </a:xfrm>
              <a:prstGeom prst="flowChartProcess">
                <a:avLst/>
              </a:prstGeom>
              <a:solidFill>
                <a:schemeClr val="accent5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/>
                  <a:t>C-Plane</a:t>
                </a:r>
                <a:endParaRPr lang="en-US" sz="14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762703" y="4575865"/>
                <a:ext cx="145302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eS2 control plane</a:t>
                </a:r>
                <a:endParaRPr lang="en-US" sz="1400" dirty="0"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6499836" y="4522702"/>
                <a:ext cx="3128910" cy="15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7507531" y="4524287"/>
                <a:ext cx="16332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eS1 control plane</a:t>
                </a:r>
                <a:endParaRPr lang="en-US" sz="1600" dirty="0"/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1321227" y="3127268"/>
                <a:ext cx="8293120" cy="1395434"/>
                <a:chOff x="1321227" y="3127268"/>
                <a:chExt cx="8293120" cy="1395434"/>
              </a:xfrm>
            </p:grpSpPr>
            <p:grpSp>
              <p:nvGrpSpPr>
                <p:cNvPr id="19" name="Group 18"/>
                <p:cNvGrpSpPr/>
                <p:nvPr/>
              </p:nvGrpSpPr>
              <p:grpSpPr>
                <a:xfrm>
                  <a:off x="1986896" y="3127268"/>
                  <a:ext cx="7627451" cy="1383730"/>
                  <a:chOff x="1381221" y="1843525"/>
                  <a:chExt cx="6151056" cy="1115891"/>
                </a:xfrm>
              </p:grpSpPr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1381221" y="1896267"/>
                    <a:ext cx="320854" cy="24820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dirty="0" smtClean="0"/>
                      <a:t>RU</a:t>
                    </a:r>
                    <a:endParaRPr lang="en-US" sz="1400" dirty="0"/>
                  </a:p>
                </p:txBody>
              </p:sp>
              <p:sp>
                <p:nvSpPr>
                  <p:cNvPr id="24" name="Flowchart: Process 23"/>
                  <p:cNvSpPr/>
                  <p:nvPr/>
                </p:nvSpPr>
                <p:spPr>
                  <a:xfrm>
                    <a:off x="1633032" y="2734694"/>
                    <a:ext cx="1044658" cy="224722"/>
                  </a:xfrm>
                  <a:prstGeom prst="flowChartProcess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C-Plane</a:t>
                    </a:r>
                    <a:endParaRPr lang="en-US" sz="1400" dirty="0"/>
                  </a:p>
                </p:txBody>
              </p:sp>
              <p:sp>
                <p:nvSpPr>
                  <p:cNvPr id="25" name="Flowchart: Process 24"/>
                  <p:cNvSpPr/>
                  <p:nvPr/>
                </p:nvSpPr>
                <p:spPr>
                  <a:xfrm>
                    <a:off x="1633031" y="2472802"/>
                    <a:ext cx="1044659" cy="224722"/>
                  </a:xfrm>
                  <a:prstGeom prst="flowChartProcess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U-Plane</a:t>
                    </a:r>
                    <a:endParaRPr lang="en-US" sz="1400" dirty="0"/>
                  </a:p>
                </p:txBody>
              </p:sp>
              <p:sp>
                <p:nvSpPr>
                  <p:cNvPr id="26" name="Flowchart: Process 25"/>
                  <p:cNvSpPr/>
                  <p:nvPr/>
                </p:nvSpPr>
                <p:spPr>
                  <a:xfrm>
                    <a:off x="4216205" y="2174009"/>
                    <a:ext cx="791639" cy="224722"/>
                  </a:xfrm>
                  <a:prstGeom prst="flowChartProcess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U-Plane</a:t>
                    </a:r>
                    <a:endParaRPr lang="en-US" sz="1400" dirty="0"/>
                  </a:p>
                </p:txBody>
              </p:sp>
              <p:cxnSp>
                <p:nvCxnSpPr>
                  <p:cNvPr id="27" name="Straight Connector 26"/>
                  <p:cNvCxnSpPr>
                    <a:endCxn id="26" idx="3"/>
                  </p:cNvCxnSpPr>
                  <p:nvPr/>
                </p:nvCxnSpPr>
                <p:spPr>
                  <a:xfrm flipH="1">
                    <a:off x="5007843" y="2286370"/>
                    <a:ext cx="2524434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5859070" y="2026850"/>
                    <a:ext cx="1131389" cy="27302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600" dirty="0" smtClean="0"/>
                      <a:t>eS1 user plane</a:t>
                    </a:r>
                    <a:endParaRPr lang="en-US" sz="1600" dirty="0"/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2874722" y="2056170"/>
                    <a:ext cx="1015820" cy="24820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dirty="0" smtClean="0"/>
                      <a:t>eS2 data plane</a:t>
                    </a:r>
                    <a:endParaRPr lang="en-US" sz="1400" dirty="0"/>
                  </a:p>
                </p:txBody>
              </p:sp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4048029" y="1843525"/>
                    <a:ext cx="473394" cy="22338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 smtClean="0"/>
                      <a:t>CU-DP</a:t>
                    </a:r>
                    <a:endParaRPr lang="en-US" sz="1200" dirty="0"/>
                  </a:p>
                </p:txBody>
              </p:sp>
            </p:grpSp>
            <p:cxnSp>
              <p:nvCxnSpPr>
                <p:cNvPr id="20" name="Elbow Connector 19"/>
                <p:cNvCxnSpPr>
                  <a:stCxn id="25" idx="1"/>
                </p:cNvCxnSpPr>
                <p:nvPr/>
              </p:nvCxnSpPr>
              <p:spPr>
                <a:xfrm rot="10800000" flipV="1">
                  <a:off x="1631950" y="4046916"/>
                  <a:ext cx="667196" cy="1"/>
                </a:xfrm>
                <a:prstGeom prst="bentConnector3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Elbow Connector 20"/>
                <p:cNvCxnSpPr>
                  <a:stCxn id="24" idx="1"/>
                </p:cNvCxnSpPr>
                <p:nvPr/>
              </p:nvCxnSpPr>
              <p:spPr>
                <a:xfrm rot="10800000" flipV="1">
                  <a:off x="1631951" y="4371669"/>
                  <a:ext cx="667196" cy="12700"/>
                </a:xfrm>
                <a:prstGeom prst="bentConnector3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Flowchart: Process 21"/>
                <p:cNvSpPr/>
                <p:nvPr/>
              </p:nvSpPr>
              <p:spPr>
                <a:xfrm>
                  <a:off x="1321227" y="3913102"/>
                  <a:ext cx="647700" cy="609600"/>
                </a:xfrm>
                <a:prstGeom prst="flowChartProcess">
                  <a:avLst/>
                </a:prstGeom>
                <a:solidFill>
                  <a:srgbClr val="FF99CC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 smtClean="0"/>
                    <a:t>RF</a:t>
                  </a:r>
                  <a:endParaRPr lang="en-US" sz="1400" dirty="0"/>
                </a:p>
              </p:txBody>
            </p:sp>
          </p:grpSp>
          <p:sp>
            <p:nvSpPr>
              <p:cNvPr id="17" name="Right Arrow 16"/>
              <p:cNvSpPr/>
              <p:nvPr/>
            </p:nvSpPr>
            <p:spPr>
              <a:xfrm>
                <a:off x="9105646" y="3914032"/>
                <a:ext cx="978408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0084054" y="4019994"/>
                <a:ext cx="96481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To Core</a:t>
                </a:r>
                <a:endParaRPr lang="en-US" sz="2000" dirty="0"/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 flipV="1">
              <a:off x="5646305" y="1658762"/>
              <a:ext cx="1" cy="6777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670146" y="1518933"/>
              <a:ext cx="9436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To Other CU</a:t>
              </a:r>
              <a:endParaRPr lang="en-US" sz="1200" dirty="0"/>
            </a:p>
          </p:txBody>
        </p:sp>
      </p:grpSp>
      <p:sp>
        <p:nvSpPr>
          <p:cNvPr id="2048" name="TextBox 2047"/>
          <p:cNvSpPr txBox="1"/>
          <p:nvPr/>
        </p:nvSpPr>
        <p:spPr>
          <a:xfrm>
            <a:off x="871870" y="4699591"/>
            <a:ext cx="9548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RAN is logically split between a central unit (CU) and a remote unit (RU)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The interface from the RU to the CU is split between the control plane and data plane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The control plane and data plane components of the CU are split into two separate logical entities CU-DP and CU-CP with an interface between them 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2501891" y="4223425"/>
            <a:ext cx="6870709" cy="487356"/>
            <a:chOff x="2501891" y="4223425"/>
            <a:chExt cx="7458556" cy="487356"/>
          </a:xfrm>
        </p:grpSpPr>
        <p:sp>
          <p:nvSpPr>
            <p:cNvPr id="6" name="TextBox 5"/>
            <p:cNvSpPr txBox="1"/>
            <p:nvPr/>
          </p:nvSpPr>
          <p:spPr>
            <a:xfrm>
              <a:off x="2501891" y="4403004"/>
              <a:ext cx="7458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 smtClean="0">
                  <a:solidFill>
                    <a:schemeClr val="accent1"/>
                  </a:solidFill>
                </a:rPr>
                <a:t>Flexible design allows </a:t>
              </a:r>
              <a:r>
                <a:rPr lang="en-US" sz="1400" i="1" dirty="0" smtClean="0">
                  <a:solidFill>
                    <a:schemeClr val="accent3">
                      <a:lumMod val="75000"/>
                    </a:schemeClr>
                  </a:solidFill>
                </a:rPr>
                <a:t>U-Plane</a:t>
              </a:r>
              <a:r>
                <a:rPr lang="en-US" sz="1400" i="1" dirty="0" smtClean="0">
                  <a:solidFill>
                    <a:schemeClr val="accent1"/>
                  </a:solidFill>
                </a:rPr>
                <a:t>/</a:t>
              </a:r>
              <a:r>
                <a:rPr lang="en-US" sz="1400" i="1" dirty="0" smtClean="0">
                  <a:solidFill>
                    <a:schemeClr val="accent5"/>
                  </a:solidFill>
                </a:rPr>
                <a:t>C-Plan</a:t>
              </a:r>
              <a:r>
                <a:rPr lang="en-US" sz="1400" i="1" dirty="0" smtClean="0">
                  <a:solidFill>
                    <a:schemeClr val="accent1"/>
                  </a:solidFill>
                </a:rPr>
                <a:t> functions to move between CU and RU per bearer</a:t>
              </a:r>
              <a:endParaRPr lang="en-US" sz="1400" i="1" dirty="0">
                <a:solidFill>
                  <a:schemeClr val="accent1"/>
                </a:solidFill>
              </a:endParaRPr>
            </a:p>
          </p:txBody>
        </p:sp>
        <p:sp>
          <p:nvSpPr>
            <p:cNvPr id="41" name="Left-Right Arrow 40"/>
            <p:cNvSpPr/>
            <p:nvPr/>
          </p:nvSpPr>
          <p:spPr>
            <a:xfrm>
              <a:off x="3507347" y="4223425"/>
              <a:ext cx="1387833" cy="12755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9" name="Slide Number Placeholder 3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7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03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68878" y="1720951"/>
            <a:ext cx="9836020" cy="2268993"/>
            <a:chOff x="896469" y="1518933"/>
            <a:chExt cx="9836020" cy="2268993"/>
          </a:xfrm>
        </p:grpSpPr>
        <p:grpSp>
          <p:nvGrpSpPr>
            <p:cNvPr id="9" name="Group 8"/>
            <p:cNvGrpSpPr/>
            <p:nvPr/>
          </p:nvGrpSpPr>
          <p:grpSpPr>
            <a:xfrm>
              <a:off x="896469" y="2096954"/>
              <a:ext cx="9836020" cy="1690972"/>
              <a:chOff x="1212850" y="3192670"/>
              <a:chExt cx="9836020" cy="1690972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5166369" y="3434880"/>
                <a:ext cx="1685282" cy="143716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212850" y="3505200"/>
                <a:ext cx="2599143" cy="137160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lowchart: Process 11"/>
              <p:cNvSpPr/>
              <p:nvPr/>
            </p:nvSpPr>
            <p:spPr>
              <a:xfrm>
                <a:off x="5502341" y="4493438"/>
                <a:ext cx="981650" cy="278660"/>
              </a:xfrm>
              <a:prstGeom prst="flowChartProcess">
                <a:avLst/>
              </a:prstGeom>
              <a:solidFill>
                <a:schemeClr val="accent5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/>
                  <a:t>C-Plane</a:t>
                </a:r>
                <a:endParaRPr lang="en-US" sz="14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762703" y="4575865"/>
                <a:ext cx="145302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eS2 control plane</a:t>
                </a:r>
                <a:endParaRPr lang="en-US" sz="1400" dirty="0"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6499836" y="4586500"/>
                <a:ext cx="3128910" cy="15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7507531" y="4524287"/>
                <a:ext cx="16332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eS1 control plane</a:t>
                </a:r>
                <a:endParaRPr lang="en-US" sz="1600" dirty="0"/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1321227" y="3192670"/>
                <a:ext cx="8293120" cy="1330032"/>
                <a:chOff x="1321227" y="3192670"/>
                <a:chExt cx="8293120" cy="1330032"/>
              </a:xfrm>
            </p:grpSpPr>
            <p:grpSp>
              <p:nvGrpSpPr>
                <p:cNvPr id="19" name="Group 18"/>
                <p:cNvGrpSpPr/>
                <p:nvPr/>
              </p:nvGrpSpPr>
              <p:grpSpPr>
                <a:xfrm>
                  <a:off x="1986896" y="3192670"/>
                  <a:ext cx="7627451" cy="1318329"/>
                  <a:chOff x="1381221" y="1896267"/>
                  <a:chExt cx="6151056" cy="1063149"/>
                </a:xfrm>
              </p:grpSpPr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1381221" y="1896267"/>
                    <a:ext cx="320854" cy="24820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dirty="0" smtClean="0"/>
                      <a:t>RU</a:t>
                    </a:r>
                    <a:endParaRPr lang="en-US" sz="1400" dirty="0"/>
                  </a:p>
                </p:txBody>
              </p:sp>
              <p:sp>
                <p:nvSpPr>
                  <p:cNvPr id="24" name="Flowchart: Process 23"/>
                  <p:cNvSpPr/>
                  <p:nvPr/>
                </p:nvSpPr>
                <p:spPr>
                  <a:xfrm>
                    <a:off x="1633032" y="2734694"/>
                    <a:ext cx="1044658" cy="224722"/>
                  </a:xfrm>
                  <a:prstGeom prst="flowChartProcess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C-Plane</a:t>
                    </a:r>
                    <a:endParaRPr lang="en-US" sz="1400" dirty="0"/>
                  </a:p>
                </p:txBody>
              </p:sp>
              <p:sp>
                <p:nvSpPr>
                  <p:cNvPr id="25" name="Flowchart: Process 24"/>
                  <p:cNvSpPr/>
                  <p:nvPr/>
                </p:nvSpPr>
                <p:spPr>
                  <a:xfrm>
                    <a:off x="1633031" y="2472802"/>
                    <a:ext cx="1044659" cy="224722"/>
                  </a:xfrm>
                  <a:prstGeom prst="flowChartProcess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U-Plane</a:t>
                    </a:r>
                    <a:endParaRPr lang="en-US" sz="1400" dirty="0"/>
                  </a:p>
                </p:txBody>
              </p:sp>
              <p:sp>
                <p:nvSpPr>
                  <p:cNvPr id="26" name="Flowchart: Process 25"/>
                  <p:cNvSpPr/>
                  <p:nvPr/>
                </p:nvSpPr>
                <p:spPr>
                  <a:xfrm>
                    <a:off x="4216205" y="2174009"/>
                    <a:ext cx="791639" cy="224722"/>
                  </a:xfrm>
                  <a:prstGeom prst="flowChartProcess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U-Plane</a:t>
                    </a:r>
                    <a:endParaRPr lang="en-US" sz="1400" dirty="0"/>
                  </a:p>
                </p:txBody>
              </p:sp>
              <p:cxnSp>
                <p:nvCxnSpPr>
                  <p:cNvPr id="27" name="Straight Connector 26"/>
                  <p:cNvCxnSpPr>
                    <a:endCxn id="26" idx="3"/>
                  </p:cNvCxnSpPr>
                  <p:nvPr/>
                </p:nvCxnSpPr>
                <p:spPr>
                  <a:xfrm flipH="1">
                    <a:off x="5007843" y="2286370"/>
                    <a:ext cx="2524434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5859070" y="2026850"/>
                    <a:ext cx="1131389" cy="27302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600" dirty="0" smtClean="0"/>
                      <a:t>eS1 user plane</a:t>
                    </a:r>
                    <a:endParaRPr lang="en-US" sz="1600" dirty="0"/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2874722" y="2056170"/>
                    <a:ext cx="1015820" cy="24820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dirty="0" smtClean="0"/>
                      <a:t>eS2 data plane</a:t>
                    </a:r>
                    <a:endParaRPr lang="en-US" sz="1400" dirty="0"/>
                  </a:p>
                </p:txBody>
              </p:sp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4391008" y="2555207"/>
                    <a:ext cx="367392" cy="29784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800" dirty="0" smtClean="0"/>
                      <a:t>CU</a:t>
                    </a:r>
                    <a:endParaRPr lang="en-US" sz="1800" dirty="0"/>
                  </a:p>
                </p:txBody>
              </p:sp>
            </p:grpSp>
            <p:cxnSp>
              <p:nvCxnSpPr>
                <p:cNvPr id="20" name="Elbow Connector 19"/>
                <p:cNvCxnSpPr>
                  <a:stCxn id="25" idx="1"/>
                </p:cNvCxnSpPr>
                <p:nvPr/>
              </p:nvCxnSpPr>
              <p:spPr>
                <a:xfrm rot="10800000" flipV="1">
                  <a:off x="1631950" y="4046916"/>
                  <a:ext cx="667196" cy="1"/>
                </a:xfrm>
                <a:prstGeom prst="bentConnector3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Elbow Connector 20"/>
                <p:cNvCxnSpPr>
                  <a:stCxn id="24" idx="1"/>
                </p:cNvCxnSpPr>
                <p:nvPr/>
              </p:nvCxnSpPr>
              <p:spPr>
                <a:xfrm rot="10800000" flipV="1">
                  <a:off x="1631951" y="4371669"/>
                  <a:ext cx="667196" cy="12700"/>
                </a:xfrm>
                <a:prstGeom prst="bentConnector3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Flowchart: Process 21"/>
                <p:cNvSpPr/>
                <p:nvPr/>
              </p:nvSpPr>
              <p:spPr>
                <a:xfrm>
                  <a:off x="1321227" y="3913102"/>
                  <a:ext cx="647700" cy="609600"/>
                </a:xfrm>
                <a:prstGeom prst="flowChartProcess">
                  <a:avLst/>
                </a:prstGeom>
                <a:solidFill>
                  <a:srgbClr val="FF99CC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 smtClean="0"/>
                    <a:t>RF</a:t>
                  </a:r>
                  <a:endParaRPr lang="en-US" sz="1400" dirty="0"/>
                </a:p>
              </p:txBody>
            </p:sp>
          </p:grpSp>
          <p:sp>
            <p:nvSpPr>
              <p:cNvPr id="17" name="Right Arrow 16"/>
              <p:cNvSpPr/>
              <p:nvPr/>
            </p:nvSpPr>
            <p:spPr>
              <a:xfrm>
                <a:off x="9105646" y="3914032"/>
                <a:ext cx="978408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0084054" y="4019994"/>
                <a:ext cx="96481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To Core</a:t>
                </a:r>
                <a:endParaRPr lang="en-US" sz="2000" dirty="0"/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 flipV="1">
              <a:off x="5646305" y="1658762"/>
              <a:ext cx="1" cy="6777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670146" y="1518933"/>
              <a:ext cx="9436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To Other CU</a:t>
              </a:r>
              <a:endParaRPr lang="en-US" sz="1200" dirty="0"/>
            </a:p>
          </p:txBody>
        </p:sp>
      </p:grp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0186" y="1148125"/>
            <a:ext cx="10972800" cy="57029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Possible logical architecture of 5G RAN (Option2)</a:t>
            </a: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</a:t>
            </a:r>
            <a:r>
              <a:rPr lang="en-US" dirty="0" smtClean="0">
                <a:solidFill>
                  <a:srgbClr val="808080"/>
                </a:solidFill>
              </a:rPr>
              <a:t>                                              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Architecture Details </a:t>
            </a:r>
            <a:r>
              <a:rPr lang="en-US" dirty="0" smtClean="0"/>
              <a:t>(3 </a:t>
            </a:r>
            <a:r>
              <a:rPr lang="en-US" dirty="0"/>
              <a:t>of 4)</a:t>
            </a:r>
          </a:p>
        </p:txBody>
      </p:sp>
      <p:cxnSp>
        <p:nvCxnSpPr>
          <p:cNvPr id="32" name="Elbow Connector 31"/>
          <p:cNvCxnSpPr>
            <a:stCxn id="25" idx="3"/>
            <a:endCxn id="26" idx="1"/>
          </p:cNvCxnSpPr>
          <p:nvPr/>
        </p:nvCxnSpPr>
        <p:spPr>
          <a:xfrm flipV="1">
            <a:off x="3150575" y="2782708"/>
            <a:ext cx="1907794" cy="370510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24" idx="3"/>
            <a:endCxn id="12" idx="1"/>
          </p:cNvCxnSpPr>
          <p:nvPr/>
        </p:nvCxnSpPr>
        <p:spPr>
          <a:xfrm>
            <a:off x="3150575" y="3477970"/>
            <a:ext cx="1907794" cy="261100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593157" y="2137895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eX2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871870" y="4699591"/>
            <a:ext cx="9548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RAN is logically split between a central unit (CU) and a remote unit (RU)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The interface from the RU to the CU is split between the control plane and data plane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 defined interface between U-Plane and C-Plane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502874" y="4302045"/>
            <a:ext cx="6870709" cy="440287"/>
            <a:chOff x="2501891" y="4270494"/>
            <a:chExt cx="7458556" cy="440287"/>
          </a:xfrm>
        </p:grpSpPr>
        <p:sp>
          <p:nvSpPr>
            <p:cNvPr id="40" name="TextBox 39"/>
            <p:cNvSpPr txBox="1"/>
            <p:nvPr/>
          </p:nvSpPr>
          <p:spPr>
            <a:xfrm>
              <a:off x="2501891" y="4403004"/>
              <a:ext cx="7458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 smtClean="0">
                  <a:solidFill>
                    <a:schemeClr val="accent1"/>
                  </a:solidFill>
                </a:rPr>
                <a:t>Flexible design allows </a:t>
              </a:r>
              <a:r>
                <a:rPr lang="en-US" sz="1400" i="1" dirty="0">
                  <a:solidFill>
                    <a:schemeClr val="accent3">
                      <a:lumMod val="75000"/>
                    </a:schemeClr>
                  </a:solidFill>
                </a:rPr>
                <a:t>U-Plane</a:t>
              </a:r>
              <a:r>
                <a:rPr lang="en-US" sz="1400" i="1" dirty="0">
                  <a:solidFill>
                    <a:schemeClr val="accent2"/>
                  </a:solidFill>
                </a:rPr>
                <a:t>/</a:t>
              </a:r>
              <a:r>
                <a:rPr lang="en-US" sz="1400" i="1" dirty="0">
                  <a:solidFill>
                    <a:schemeClr val="accent5"/>
                  </a:solidFill>
                </a:rPr>
                <a:t>C-Plan</a:t>
              </a:r>
              <a:r>
                <a:rPr lang="en-US" sz="1400" i="1" dirty="0" smtClean="0">
                  <a:solidFill>
                    <a:schemeClr val="accent1"/>
                  </a:solidFill>
                </a:rPr>
                <a:t> functions to move between CU and RU per bearer</a:t>
              </a:r>
              <a:endParaRPr lang="en-US" sz="1400" i="1" dirty="0">
                <a:solidFill>
                  <a:schemeClr val="accent1"/>
                </a:solidFill>
              </a:endParaRPr>
            </a:p>
          </p:txBody>
        </p:sp>
        <p:sp>
          <p:nvSpPr>
            <p:cNvPr id="41" name="Left-Right Arrow 40"/>
            <p:cNvSpPr/>
            <p:nvPr/>
          </p:nvSpPr>
          <p:spPr>
            <a:xfrm>
              <a:off x="3525491" y="4270494"/>
              <a:ext cx="1312159" cy="99705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8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20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68878" y="1720951"/>
            <a:ext cx="9836020" cy="2262151"/>
            <a:chOff x="896469" y="1518933"/>
            <a:chExt cx="9836020" cy="2262151"/>
          </a:xfrm>
        </p:grpSpPr>
        <p:grpSp>
          <p:nvGrpSpPr>
            <p:cNvPr id="9" name="Group 8"/>
            <p:cNvGrpSpPr/>
            <p:nvPr/>
          </p:nvGrpSpPr>
          <p:grpSpPr>
            <a:xfrm>
              <a:off x="896469" y="2096954"/>
              <a:ext cx="9836020" cy="1684130"/>
              <a:chOff x="1212850" y="3192670"/>
              <a:chExt cx="9836020" cy="168413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5166369" y="3434880"/>
                <a:ext cx="1685282" cy="1437168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212850" y="3434879"/>
                <a:ext cx="2599143" cy="1441921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lowchart: Process 11"/>
              <p:cNvSpPr/>
              <p:nvPr/>
            </p:nvSpPr>
            <p:spPr>
              <a:xfrm>
                <a:off x="5502341" y="4493438"/>
                <a:ext cx="981650" cy="278660"/>
              </a:xfrm>
              <a:prstGeom prst="flowChartProcess">
                <a:avLst/>
              </a:prstGeom>
              <a:solidFill>
                <a:schemeClr val="accent5"/>
              </a:soli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/>
                  <a:t>C-Plane</a:t>
                </a:r>
                <a:endParaRPr lang="en-US" sz="1400" dirty="0"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 flipH="1" flipV="1">
                <a:off x="6489203" y="4607766"/>
                <a:ext cx="3128910" cy="158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7507531" y="4524287"/>
                <a:ext cx="163320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/>
                  <a:t>eS1 control plane</a:t>
                </a:r>
                <a:endParaRPr lang="en-US" sz="1600" dirty="0"/>
              </a:p>
            </p:txBody>
          </p:sp>
          <p:grpSp>
            <p:nvGrpSpPr>
              <p:cNvPr id="16" name="Group 15"/>
              <p:cNvGrpSpPr/>
              <p:nvPr/>
            </p:nvGrpSpPr>
            <p:grpSpPr>
              <a:xfrm>
                <a:off x="1321227" y="3192670"/>
                <a:ext cx="8293120" cy="1330032"/>
                <a:chOff x="1321227" y="3192670"/>
                <a:chExt cx="8293120" cy="1330032"/>
              </a:xfrm>
            </p:grpSpPr>
            <p:grpSp>
              <p:nvGrpSpPr>
                <p:cNvPr id="19" name="Group 18"/>
                <p:cNvGrpSpPr/>
                <p:nvPr/>
              </p:nvGrpSpPr>
              <p:grpSpPr>
                <a:xfrm>
                  <a:off x="1986896" y="3192670"/>
                  <a:ext cx="7627451" cy="1318329"/>
                  <a:chOff x="1381221" y="1896267"/>
                  <a:chExt cx="6151056" cy="1063149"/>
                </a:xfrm>
              </p:grpSpPr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1381221" y="1896267"/>
                    <a:ext cx="320854" cy="24820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dirty="0" smtClean="0"/>
                      <a:t>RU</a:t>
                    </a:r>
                    <a:endParaRPr lang="en-US" sz="1400" dirty="0"/>
                  </a:p>
                </p:txBody>
              </p:sp>
              <p:sp>
                <p:nvSpPr>
                  <p:cNvPr id="24" name="Flowchart: Process 23"/>
                  <p:cNvSpPr/>
                  <p:nvPr/>
                </p:nvSpPr>
                <p:spPr>
                  <a:xfrm>
                    <a:off x="1633032" y="2734694"/>
                    <a:ext cx="1044658" cy="224722"/>
                  </a:xfrm>
                  <a:prstGeom prst="flowChartProcess">
                    <a:avLst/>
                  </a:prstGeom>
                  <a:solidFill>
                    <a:schemeClr val="accent5"/>
                  </a:solidFill>
                  <a:ln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C-Plane</a:t>
                    </a:r>
                    <a:endParaRPr lang="en-US" sz="1400" dirty="0"/>
                  </a:p>
                </p:txBody>
              </p:sp>
              <p:sp>
                <p:nvSpPr>
                  <p:cNvPr id="25" name="Flowchart: Process 24"/>
                  <p:cNvSpPr/>
                  <p:nvPr/>
                </p:nvSpPr>
                <p:spPr>
                  <a:xfrm>
                    <a:off x="1633031" y="2472802"/>
                    <a:ext cx="1044659" cy="224722"/>
                  </a:xfrm>
                  <a:prstGeom prst="flowChartProcess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U-Plane</a:t>
                    </a:r>
                    <a:endParaRPr lang="en-US" sz="1400" dirty="0"/>
                  </a:p>
                </p:txBody>
              </p:sp>
              <p:sp>
                <p:nvSpPr>
                  <p:cNvPr id="26" name="Flowchart: Process 25"/>
                  <p:cNvSpPr/>
                  <p:nvPr/>
                </p:nvSpPr>
                <p:spPr>
                  <a:xfrm>
                    <a:off x="4216205" y="2174009"/>
                    <a:ext cx="791639" cy="224722"/>
                  </a:xfrm>
                  <a:prstGeom prst="flowChartProcess">
                    <a:avLst/>
                  </a:prstGeom>
                  <a:solidFill>
                    <a:schemeClr val="accent3">
                      <a:lumMod val="75000"/>
                    </a:schemeClr>
                  </a:solidFill>
                  <a:ln>
                    <a:solidFill>
                      <a:schemeClr val="accent3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1400" dirty="0" smtClean="0"/>
                      <a:t>U-Plane</a:t>
                    </a:r>
                    <a:endParaRPr lang="en-US" sz="1400" dirty="0"/>
                  </a:p>
                </p:txBody>
              </p:sp>
              <p:cxnSp>
                <p:nvCxnSpPr>
                  <p:cNvPr id="27" name="Straight Connector 26"/>
                  <p:cNvCxnSpPr/>
                  <p:nvPr/>
                </p:nvCxnSpPr>
                <p:spPr>
                  <a:xfrm flipH="1">
                    <a:off x="5007843" y="2277795"/>
                    <a:ext cx="2524434" cy="0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5859070" y="2026850"/>
                    <a:ext cx="1131389" cy="27302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600" dirty="0" smtClean="0"/>
                      <a:t>eS1 user plane</a:t>
                    </a:r>
                    <a:endParaRPr lang="en-US" sz="1600" dirty="0"/>
                  </a:p>
                </p:txBody>
              </p:sp>
              <p:sp>
                <p:nvSpPr>
                  <p:cNvPr id="29" name="TextBox 28"/>
                  <p:cNvSpPr txBox="1"/>
                  <p:nvPr/>
                </p:nvSpPr>
                <p:spPr>
                  <a:xfrm>
                    <a:off x="3209127" y="2399150"/>
                    <a:ext cx="360927" cy="24820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400" dirty="0" smtClean="0"/>
                      <a:t>eS2</a:t>
                    </a:r>
                    <a:endParaRPr lang="en-US" sz="1400" dirty="0"/>
                  </a:p>
                </p:txBody>
              </p:sp>
              <p:sp>
                <p:nvSpPr>
                  <p:cNvPr id="30" name="TextBox 29"/>
                  <p:cNvSpPr txBox="1"/>
                  <p:nvPr/>
                </p:nvSpPr>
                <p:spPr>
                  <a:xfrm>
                    <a:off x="4391008" y="2555207"/>
                    <a:ext cx="367392" cy="29784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800" dirty="0" smtClean="0"/>
                      <a:t>CU</a:t>
                    </a:r>
                    <a:endParaRPr lang="en-US" sz="1800" dirty="0"/>
                  </a:p>
                </p:txBody>
              </p:sp>
            </p:grpSp>
            <p:cxnSp>
              <p:nvCxnSpPr>
                <p:cNvPr id="20" name="Elbow Connector 19"/>
                <p:cNvCxnSpPr>
                  <a:stCxn id="25" idx="1"/>
                </p:cNvCxnSpPr>
                <p:nvPr/>
              </p:nvCxnSpPr>
              <p:spPr>
                <a:xfrm rot="10800000" flipV="1">
                  <a:off x="1631950" y="4046916"/>
                  <a:ext cx="667196" cy="1"/>
                </a:xfrm>
                <a:prstGeom prst="bentConnector3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Elbow Connector 20"/>
                <p:cNvCxnSpPr>
                  <a:stCxn id="24" idx="1"/>
                </p:cNvCxnSpPr>
                <p:nvPr/>
              </p:nvCxnSpPr>
              <p:spPr>
                <a:xfrm rot="10800000" flipV="1">
                  <a:off x="1631951" y="4371669"/>
                  <a:ext cx="667196" cy="12700"/>
                </a:xfrm>
                <a:prstGeom prst="bentConnector3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Flowchart: Process 21"/>
                <p:cNvSpPr/>
                <p:nvPr/>
              </p:nvSpPr>
              <p:spPr>
                <a:xfrm>
                  <a:off x="1321227" y="3913102"/>
                  <a:ext cx="647700" cy="609600"/>
                </a:xfrm>
                <a:prstGeom prst="flowChartProcess">
                  <a:avLst/>
                </a:prstGeom>
                <a:solidFill>
                  <a:srgbClr val="FF99CC"/>
                </a:solidFill>
                <a:ln>
                  <a:solidFill>
                    <a:srgbClr val="7030A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400" dirty="0" smtClean="0"/>
                    <a:t>RF</a:t>
                  </a:r>
                  <a:endParaRPr lang="en-US" sz="1400" dirty="0"/>
                </a:p>
              </p:txBody>
            </p:sp>
          </p:grpSp>
          <p:sp>
            <p:nvSpPr>
              <p:cNvPr id="17" name="Right Arrow 16"/>
              <p:cNvSpPr/>
              <p:nvPr/>
            </p:nvSpPr>
            <p:spPr>
              <a:xfrm>
                <a:off x="9105646" y="3914032"/>
                <a:ext cx="978408" cy="484632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0084054" y="4019994"/>
                <a:ext cx="96481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To Core</a:t>
                </a:r>
                <a:endParaRPr lang="en-US" sz="2000" dirty="0"/>
              </a:p>
            </p:txBody>
          </p:sp>
        </p:grpSp>
        <p:cxnSp>
          <p:nvCxnSpPr>
            <p:cNvPr id="36" name="Straight Connector 35"/>
            <p:cNvCxnSpPr/>
            <p:nvPr/>
          </p:nvCxnSpPr>
          <p:spPr>
            <a:xfrm flipV="1">
              <a:off x="5646305" y="1658762"/>
              <a:ext cx="1" cy="6777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5670146" y="1518933"/>
              <a:ext cx="94365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To Other CU</a:t>
              </a:r>
              <a:endParaRPr lang="en-US" sz="1200" dirty="0"/>
            </a:p>
          </p:txBody>
        </p:sp>
      </p:grp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0186" y="1148125"/>
            <a:ext cx="10972800" cy="570296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Possible logical architecture of 5G RAN (Option3)</a:t>
            </a: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808080"/>
                </a:solidFill>
              </a:rPr>
              <a:t>RPa160031 </a:t>
            </a:r>
            <a:r>
              <a:rPr lang="en-US" dirty="0" smtClean="0">
                <a:solidFill>
                  <a:srgbClr val="808080"/>
                </a:solidFill>
              </a:rPr>
              <a:t>                                               © 2015  All rights reserved. AT&amp;T and the AT&amp;T logo are trademarks of AT&amp;T Intellectual Property.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Architecture Details </a:t>
            </a:r>
            <a:r>
              <a:rPr lang="en-US" dirty="0" smtClean="0"/>
              <a:t>(4 </a:t>
            </a:r>
            <a:r>
              <a:rPr lang="en-US" dirty="0"/>
              <a:t>of 4)</a:t>
            </a:r>
          </a:p>
        </p:txBody>
      </p:sp>
      <p:cxnSp>
        <p:nvCxnSpPr>
          <p:cNvPr id="32" name="Elbow Connector 31"/>
          <p:cNvCxnSpPr>
            <a:stCxn id="11" idx="3"/>
            <a:endCxn id="10" idx="1"/>
          </p:cNvCxnSpPr>
          <p:nvPr/>
        </p:nvCxnSpPr>
        <p:spPr>
          <a:xfrm flipV="1">
            <a:off x="3368021" y="3259766"/>
            <a:ext cx="1354376" cy="2376"/>
          </a:xfrm>
          <a:prstGeom prst="bentConnector3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593157" y="2137895"/>
            <a:ext cx="458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eX2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877255" y="4867479"/>
            <a:ext cx="9548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RAN is logically split between a central unit (CU) and a remote unit (RU)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652707" y="4237390"/>
            <a:ext cx="6870709" cy="523783"/>
            <a:chOff x="2585628" y="4259673"/>
            <a:chExt cx="7458556" cy="523783"/>
          </a:xfrm>
        </p:grpSpPr>
        <p:sp>
          <p:nvSpPr>
            <p:cNvPr id="34" name="TextBox 33"/>
            <p:cNvSpPr txBox="1"/>
            <p:nvPr/>
          </p:nvSpPr>
          <p:spPr>
            <a:xfrm>
              <a:off x="2585628" y="4475679"/>
              <a:ext cx="7458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i="1" dirty="0" smtClean="0">
                  <a:solidFill>
                    <a:schemeClr val="accent1"/>
                  </a:solidFill>
                </a:rPr>
                <a:t>Flexible design allows </a:t>
              </a:r>
              <a:r>
                <a:rPr lang="en-US" sz="1400" i="1" dirty="0" smtClean="0">
                  <a:solidFill>
                    <a:schemeClr val="accent3">
                      <a:lumMod val="75000"/>
                    </a:schemeClr>
                  </a:solidFill>
                </a:rPr>
                <a:t>U-Plane</a:t>
              </a:r>
              <a:r>
                <a:rPr lang="en-US" sz="1400" i="1" dirty="0" smtClean="0">
                  <a:solidFill>
                    <a:schemeClr val="accent1"/>
                  </a:solidFill>
                </a:rPr>
                <a:t>/</a:t>
              </a:r>
              <a:r>
                <a:rPr lang="en-US" sz="1400" i="1" dirty="0" smtClean="0">
                  <a:solidFill>
                    <a:schemeClr val="accent5"/>
                  </a:solidFill>
                </a:rPr>
                <a:t>C-Plan</a:t>
              </a:r>
              <a:r>
                <a:rPr lang="en-US" sz="1400" i="1" dirty="0" smtClean="0">
                  <a:solidFill>
                    <a:schemeClr val="accent1"/>
                  </a:solidFill>
                </a:rPr>
                <a:t> functions to move between CU and RU per bearer</a:t>
              </a:r>
              <a:endParaRPr lang="en-US" sz="1400" i="1" dirty="0">
                <a:solidFill>
                  <a:schemeClr val="accent1"/>
                </a:solidFill>
              </a:endParaRPr>
            </a:p>
          </p:txBody>
        </p:sp>
        <p:sp>
          <p:nvSpPr>
            <p:cNvPr id="35" name="Left-Right Arrow 34"/>
            <p:cNvSpPr/>
            <p:nvPr/>
          </p:nvSpPr>
          <p:spPr>
            <a:xfrm>
              <a:off x="3523264" y="4259673"/>
              <a:ext cx="1188720" cy="156146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D36294-2849-48A8-8531-5354CF3095D2}" type="slidenum">
              <a:rPr lang="en-US" smtClean="0">
                <a:solidFill>
                  <a:srgbClr val="808080"/>
                </a:solidFill>
              </a:rPr>
              <a:pPr/>
              <a:t>9</a:t>
            </a:fld>
            <a:endParaRPr lang="en-US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01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9_ATT_Wde_int_130124">
  <a:themeElements>
    <a:clrScheme name="ATT_2011">
      <a:dk1>
        <a:sysClr val="windowText" lastClr="000000"/>
      </a:dk1>
      <a:lt1>
        <a:sysClr val="window" lastClr="FFFFFF"/>
      </a:lt1>
      <a:dk2>
        <a:srgbClr val="6E6F71"/>
      </a:dk2>
      <a:lt2>
        <a:srgbClr val="808080"/>
      </a:lt2>
      <a:accent1>
        <a:srgbClr val="FF7200"/>
      </a:accent1>
      <a:accent2>
        <a:srgbClr val="FCB314"/>
      </a:accent2>
      <a:accent3>
        <a:srgbClr val="6EBB1F"/>
      </a:accent3>
      <a:accent4>
        <a:srgbClr val="C4D82D"/>
      </a:accent4>
      <a:accent5>
        <a:srgbClr val="067AB4"/>
      </a:accent5>
      <a:accent6>
        <a:srgbClr val="7CC6FF"/>
      </a:accent6>
      <a:hlink>
        <a:srgbClr val="FF7200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TT_2015_PPT_Ext_Wide_TEMP-150205">
  <a:themeElements>
    <a:clrScheme name="ATT 2015 5">
      <a:dk1>
        <a:srgbClr val="333333"/>
      </a:dk1>
      <a:lt1>
        <a:srgbClr val="FFFFFF"/>
      </a:lt1>
      <a:dk2>
        <a:srgbClr val="666666"/>
      </a:dk2>
      <a:lt2>
        <a:srgbClr val="F2F2F2"/>
      </a:lt2>
      <a:accent1>
        <a:srgbClr val="EF6F00"/>
      </a:accent1>
      <a:accent2>
        <a:srgbClr val="FCB314"/>
      </a:accent2>
      <a:accent3>
        <a:srgbClr val="4CA90C"/>
      </a:accent3>
      <a:accent4>
        <a:srgbClr val="C4D82D"/>
      </a:accent4>
      <a:accent5>
        <a:srgbClr val="0574AC"/>
      </a:accent5>
      <a:accent6>
        <a:srgbClr val="44C8F5"/>
      </a:accent6>
      <a:hlink>
        <a:srgbClr val="DA0081"/>
      </a:hlink>
      <a:folHlink>
        <a:srgbClr val="B30A3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ATT_Wde_int_130124</Template>
  <TotalTime>57485</TotalTime>
  <Words>1705</Words>
  <Application>Microsoft Office PowerPoint</Application>
  <PresentationFormat>Custom</PresentationFormat>
  <Paragraphs>186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ＭＳ Ｐゴシック</vt:lpstr>
      <vt:lpstr>Arial</vt:lpstr>
      <vt:lpstr>BentonSansF Book</vt:lpstr>
      <vt:lpstr>Calibri</vt:lpstr>
      <vt:lpstr>Lucida Grande</vt:lpstr>
      <vt:lpstr>Verdana</vt:lpstr>
      <vt:lpstr>Wingdings</vt:lpstr>
      <vt:lpstr>9_ATT_Wde_int_130124</vt:lpstr>
      <vt:lpstr>ATT_2015_PPT_Ext_Wide_TEMP-150205</vt:lpstr>
      <vt:lpstr>Architecture Requirements and Use Cases for Next Generation Access</vt:lpstr>
      <vt:lpstr>Key Aspects and Drivers for Next Gen Access Architectural Requirements: </vt:lpstr>
      <vt:lpstr>NGMN Architectural Requirements</vt:lpstr>
      <vt:lpstr>4GA Architectural Requirements</vt:lpstr>
      <vt:lpstr>AT&amp;T Proposed - Next Gen RAN Architecture Requirements</vt:lpstr>
      <vt:lpstr>RAN Architecture Details (1 of 4)</vt:lpstr>
      <vt:lpstr>RAN Architecture Details (2 of 4)</vt:lpstr>
      <vt:lpstr>RAN Architecture Details (3 of 4)</vt:lpstr>
      <vt:lpstr>RAN Architecture Details (4 of 4)</vt:lpstr>
      <vt:lpstr>5G RAN-CN interface / Interworking </vt:lpstr>
      <vt:lpstr>Operational Requirements: It is proposed to add the following text to the Operational Requirements Section of the TR:  </vt:lpstr>
      <vt:lpstr>Summary of Architectural Requirements:  It is proposed to add the following text to the Architecture Section of the TR: </vt:lpstr>
      <vt:lpstr>5G Capability Perspectives from the ITU-R IMT-2020 Vision Recommendation</vt:lpstr>
      <vt:lpstr>AT&amp;T Proposed Use Cases for the RAN Study Item  For Proposed Inclusion Use Case Section in TR:</vt:lpstr>
      <vt:lpstr>THANK YOU</vt:lpstr>
    </vt:vector>
  </TitlesOfParts>
  <Company>Fleishman-Hillard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NOTICE: Internal presentations must be updated with appropriate legal copy</dc:title>
  <dc:creator>Nicole Robben</dc:creator>
  <cp:lastModifiedBy>SPATAFORA, VINCE A</cp:lastModifiedBy>
  <cp:revision>578</cp:revision>
  <dcterms:created xsi:type="dcterms:W3CDTF">2013-06-11T19:29:38Z</dcterms:created>
  <dcterms:modified xsi:type="dcterms:W3CDTF">2016-01-25T14:27:58Z</dcterms:modified>
</cp:coreProperties>
</file>