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28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57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11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796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412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96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16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63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23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780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98D6B-3772-4A71-B3C0-DF1D3D992ADB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E2CF5-9487-489D-8940-0C276EFC1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41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</a:t>
            </a:r>
            <a:r>
              <a:rPr lang="en-US" dirty="0" smtClean="0"/>
              <a:t>for joint </a:t>
            </a:r>
            <a:r>
              <a:rPr lang="en-US" dirty="0" smtClean="0"/>
              <a:t>RAN-SA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1466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5G</a:t>
            </a:r>
          </a:p>
          <a:p>
            <a:pPr lvl="1"/>
            <a:r>
              <a:rPr lang="en-US" dirty="0" smtClean="0"/>
              <a:t>Forward compatibility (system aspects)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dirty="0" smtClean="0"/>
              <a:t>SA2 LS, RP-170034 </a:t>
            </a:r>
          </a:p>
          <a:p>
            <a:pPr lvl="1"/>
            <a:r>
              <a:rPr lang="en-US" dirty="0" smtClean="0"/>
              <a:t>R15 WID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100" u="sng" dirty="0"/>
              <a:t>draft </a:t>
            </a:r>
            <a:r>
              <a:rPr lang="en-US" sz="2100" dirty="0"/>
              <a:t>RAN WID, </a:t>
            </a:r>
            <a:r>
              <a:rPr lang="en-US" sz="2100" dirty="0" smtClean="0"/>
              <a:t>RP-170777</a:t>
            </a:r>
            <a:endParaRPr lang="en-US" sz="2100" dirty="0"/>
          </a:p>
          <a:p>
            <a:pPr lvl="1"/>
            <a:r>
              <a:rPr lang="en-US" dirty="0" smtClean="0"/>
              <a:t>R15 </a:t>
            </a:r>
            <a:r>
              <a:rPr lang="en-US" dirty="0" err="1" smtClean="0"/>
              <a:t>timeplan</a:t>
            </a:r>
            <a:endParaRPr lang="en-US" dirty="0" smtClean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100" dirty="0"/>
              <a:t>RAN agreed </a:t>
            </a:r>
            <a:r>
              <a:rPr lang="en-US" sz="2100" dirty="0" err="1"/>
              <a:t>timeplan</a:t>
            </a:r>
            <a:r>
              <a:rPr lang="en-US" sz="2100" dirty="0"/>
              <a:t>, RP-170741</a:t>
            </a:r>
          </a:p>
          <a:p>
            <a:pPr lvl="1"/>
            <a:r>
              <a:rPr lang="en-US" dirty="0" smtClean="0"/>
              <a:t>N2/N3 termination &amp; access agnostic core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100" dirty="0" smtClean="0"/>
              <a:t>Input from RAN3 Chairman, RP-170771</a:t>
            </a:r>
            <a:endParaRPr lang="en-US" sz="2100" dirty="0"/>
          </a:p>
          <a:p>
            <a:pPr lvl="1"/>
            <a:r>
              <a:rPr lang="en-US" dirty="0" smtClean="0"/>
              <a:t>Terminology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100" dirty="0" smtClean="0"/>
              <a:t>TSG RAN </a:t>
            </a:r>
            <a:r>
              <a:rPr lang="en-US" sz="2100" dirty="0"/>
              <a:t>agreed </a:t>
            </a:r>
            <a:r>
              <a:rPr lang="en-US" sz="2100" dirty="0" smtClean="0"/>
              <a:t>terminology for next generation RAN: </a:t>
            </a:r>
            <a:r>
              <a:rPr lang="en-US" sz="2100" dirty="0"/>
              <a:t>NG-RAN</a:t>
            </a:r>
          </a:p>
          <a:p>
            <a:r>
              <a:rPr lang="en-US" dirty="0" smtClean="0"/>
              <a:t>LTE</a:t>
            </a:r>
          </a:p>
          <a:p>
            <a:pPr lvl="1"/>
            <a:r>
              <a:rPr lang="en-US" dirty="0" smtClean="0"/>
              <a:t>Light connection </a:t>
            </a:r>
          </a:p>
          <a:p>
            <a:pPr lvl="2"/>
            <a:r>
              <a:rPr lang="en-US" dirty="0" smtClean="0"/>
              <a:t>Any input from SA ?</a:t>
            </a:r>
          </a:p>
          <a:p>
            <a:pPr lvl="1"/>
            <a:endParaRPr lang="en-US" dirty="0"/>
          </a:p>
          <a:p>
            <a:r>
              <a:rPr lang="en-US" dirty="0" smtClean="0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320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61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 New</vt:lpstr>
      <vt:lpstr>Office Theme</vt:lpstr>
      <vt:lpstr>Agenda for joint RAN-SA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for joint RAN-SA</dc:title>
  <dc:creator>Flore, Dino</dc:creator>
  <cp:lastModifiedBy>Flore, Dino</cp:lastModifiedBy>
  <cp:revision>8</cp:revision>
  <dcterms:created xsi:type="dcterms:W3CDTF">2017-03-08T06:42:31Z</dcterms:created>
  <dcterms:modified xsi:type="dcterms:W3CDTF">2017-03-08T14:55:14Z</dcterms:modified>
</cp:coreProperties>
</file>