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300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08/03/2017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08/03/2017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08/03/2017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08/03/2017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08/03/2017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08/03/2017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08/03/2017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08/03/2017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08/03/2017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08/03/2017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08/03/2017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847CFC-816F-41D0-AAC0-9BF4FEBC753E}" type="datetimeFigureOut">
              <a:rPr lang="es-ES" smtClean="0"/>
              <a:t>08/03/2017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2FADFE-3B8F-471C-ABF0-DBC7717ECBBC}" type="slidenum">
              <a:rPr lang="es-ES" smtClean="0"/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28801"/>
            <a:ext cx="7772400" cy="1512167"/>
          </a:xfrm>
        </p:spPr>
        <p:txBody>
          <a:bodyPr/>
          <a:lstStyle/>
          <a:p>
            <a:r>
              <a:rPr lang="es-ES" dirty="0" err="1"/>
              <a:t>Way</a:t>
            </a:r>
            <a:r>
              <a:rPr lang="es-ES" dirty="0"/>
              <a:t> forward </a:t>
            </a:r>
            <a:r>
              <a:rPr lang="es-ES" dirty="0" err="1"/>
              <a:t>on</a:t>
            </a:r>
            <a:r>
              <a:rPr lang="es-ES" dirty="0"/>
              <a:t> </a:t>
            </a:r>
            <a:r>
              <a:rPr lang="es-ES" dirty="0" err="1"/>
              <a:t>Integrated</a:t>
            </a:r>
            <a:r>
              <a:rPr lang="es-ES" dirty="0"/>
              <a:t> Access and </a:t>
            </a:r>
            <a:r>
              <a:rPr lang="es-ES" dirty="0" err="1"/>
              <a:t>Backhaul</a:t>
            </a:r>
            <a:endParaRPr lang="es-E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84984"/>
            <a:ext cx="6400800" cy="3573016"/>
          </a:xfrm>
        </p:spPr>
        <p:txBody>
          <a:bodyPr>
            <a:normAutofit/>
          </a:bodyPr>
          <a:lstStyle/>
          <a:p>
            <a:r>
              <a:rPr lang="es-E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18 </a:t>
            </a:r>
            <a:r>
              <a:rPr lang="es-E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Supporting</a:t>
            </a:r>
            <a:r>
              <a:rPr lang="es-E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Companies</a:t>
            </a:r>
            <a:r>
              <a:rPr lang="es-E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r>
              <a:rPr lang="es-ES" sz="2800" dirty="0">
                <a:latin typeface="Arial" panose="020B0604020202020204" pitchFamily="34" charset="0"/>
                <a:cs typeface="Arial" panose="020B0604020202020204" pitchFamily="34" charset="0"/>
              </a:rPr>
              <a:t>AT&amp;T, </a:t>
            </a:r>
            <a:r>
              <a:rPr lang="es-ES" sz="2800" dirty="0" err="1">
                <a:latin typeface="Arial" panose="020B0604020202020204" pitchFamily="34" charset="0"/>
                <a:cs typeface="Arial" panose="020B0604020202020204" pitchFamily="34" charset="0"/>
              </a:rPr>
              <a:t>Qualcomm</a:t>
            </a:r>
            <a:r>
              <a:rPr lang="es-ES" sz="2800" dirty="0">
                <a:latin typeface="Arial" panose="020B0604020202020204" pitchFamily="34" charset="0"/>
                <a:cs typeface="Arial" panose="020B0604020202020204" pitchFamily="34" charset="0"/>
              </a:rPr>
              <a:t>, Samsung, Nokia, KDDI, </a:t>
            </a:r>
            <a:r>
              <a:rPr lang="es-ES" sz="2800" dirty="0" err="1">
                <a:latin typeface="Arial" panose="020B0604020202020204" pitchFamily="34" charset="0"/>
                <a:cs typeface="Arial" panose="020B0604020202020204" pitchFamily="34" charset="0"/>
              </a:rPr>
              <a:t>Altiostar</a:t>
            </a:r>
            <a:r>
              <a:rPr lang="es-ES" sz="2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s-ES" sz="2800" dirty="0" err="1">
                <a:latin typeface="Arial" panose="020B0604020202020204" pitchFamily="34" charset="0"/>
                <a:cs typeface="Arial" panose="020B0604020202020204" pitchFamily="34" charset="0"/>
              </a:rPr>
              <a:t>Verizon</a:t>
            </a:r>
            <a:r>
              <a:rPr lang="es-ES" sz="2800" dirty="0">
                <a:latin typeface="Arial" panose="020B0604020202020204" pitchFamily="34" charset="0"/>
                <a:cs typeface="Arial" panose="020B0604020202020204" pitchFamily="34" charset="0"/>
              </a:rPr>
              <a:t>, Intel, </a:t>
            </a:r>
            <a:r>
              <a:rPr lang="es-ES" sz="2800" dirty="0" err="1">
                <a:latin typeface="Arial" panose="020B0604020202020204" pitchFamily="34" charset="0"/>
                <a:cs typeface="Arial" panose="020B0604020202020204" pitchFamily="34" charset="0"/>
              </a:rPr>
              <a:t>InterDigital</a:t>
            </a:r>
            <a:r>
              <a:rPr lang="es-ES" sz="2800" dirty="0">
                <a:latin typeface="Arial" panose="020B0604020202020204" pitchFamily="34" charset="0"/>
                <a:cs typeface="Arial" panose="020B0604020202020204" pitchFamily="34" charset="0"/>
              </a:rPr>
              <a:t>, Broadcom, </a:t>
            </a:r>
            <a:r>
              <a:rPr lang="es-ES" sz="2800" dirty="0" err="1">
                <a:latin typeface="Arial" panose="020B0604020202020204" pitchFamily="34" charset="0"/>
                <a:cs typeface="Arial" panose="020B0604020202020204" pitchFamily="34" charset="0"/>
              </a:rPr>
              <a:t>MediaTek</a:t>
            </a:r>
            <a:r>
              <a:rPr lang="es-ES" sz="2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s-ES" sz="2800" dirty="0" err="1">
                <a:latin typeface="Arial" panose="020B0604020202020204" pitchFamily="34" charset="0"/>
                <a:cs typeface="Arial" panose="020B0604020202020204" pitchFamily="34" charset="0"/>
              </a:rPr>
              <a:t>Telstra</a:t>
            </a:r>
            <a:r>
              <a:rPr lang="es-ES" sz="2800" dirty="0">
                <a:latin typeface="Arial" panose="020B0604020202020204" pitchFamily="34" charset="0"/>
                <a:cs typeface="Arial" panose="020B0604020202020204" pitchFamily="34" charset="0"/>
              </a:rPr>
              <a:t>, CHTTTL, </a:t>
            </a:r>
            <a:r>
              <a:rPr lang="en-US" sz="2800" dirty="0" err="1"/>
              <a:t>Tejas</a:t>
            </a:r>
            <a:r>
              <a:rPr lang="en-US" sz="2800" dirty="0"/>
              <a:t> Networks, CEWIT, IITH, IITM, SK Telecom </a:t>
            </a:r>
          </a:p>
          <a:p>
            <a:endParaRPr lang="es-E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5796136" y="29737"/>
            <a:ext cx="2880320" cy="95099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endParaRPr lang="es-ES" sz="2400" b="1" dirty="0">
              <a:latin typeface="Arial Black" panose="020B0A04020102020204" pitchFamily="34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539552" y="188640"/>
            <a:ext cx="5112568" cy="14401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ES" sz="2400" b="1" dirty="0">
                <a:latin typeface="Arial Black" panose="020B0A04020102020204" pitchFamily="34" charset="0"/>
              </a:rPr>
              <a:t>3GPP TSG RAN#75</a:t>
            </a:r>
          </a:p>
          <a:p>
            <a:pPr algn="l"/>
            <a:r>
              <a:rPr lang="es-ES" sz="2400" b="1" dirty="0" err="1">
                <a:latin typeface="Arial Black" panose="020B0A04020102020204" pitchFamily="34" charset="0"/>
              </a:rPr>
              <a:t>Dubrovnik</a:t>
            </a:r>
            <a:r>
              <a:rPr lang="es-ES" sz="2400" b="1" dirty="0">
                <a:latin typeface="Arial Black" panose="020B0A04020102020204" pitchFamily="34" charset="0"/>
              </a:rPr>
              <a:t>, </a:t>
            </a:r>
            <a:r>
              <a:rPr lang="es-ES" sz="2400" b="1" dirty="0" err="1">
                <a:latin typeface="Arial Black" panose="020B0A04020102020204" pitchFamily="34" charset="0"/>
              </a:rPr>
              <a:t>Croatia</a:t>
            </a:r>
            <a:r>
              <a:rPr lang="es-ES" sz="2400" b="1" dirty="0">
                <a:latin typeface="Arial Black" panose="020B0A04020102020204" pitchFamily="34" charset="0"/>
              </a:rPr>
              <a:t>, 6th – 9th </a:t>
            </a:r>
            <a:r>
              <a:rPr lang="es-ES" sz="2400" b="1" dirty="0" err="1">
                <a:latin typeface="Arial Black" panose="020B0A04020102020204" pitchFamily="34" charset="0"/>
              </a:rPr>
              <a:t>March</a:t>
            </a:r>
            <a:r>
              <a:rPr lang="es-ES" sz="2400" b="1" dirty="0">
                <a:latin typeface="Arial Black" panose="020B0A04020102020204" pitchFamily="34" charset="0"/>
              </a:rPr>
              <a:t> 2017</a:t>
            </a:r>
          </a:p>
        </p:txBody>
      </p:sp>
    </p:spTree>
    <p:extLst>
      <p:ext uri="{BB962C8B-B14F-4D97-AF65-F5344CB8AC3E}">
        <p14:creationId xmlns:p14="http://schemas.microsoft.com/office/powerpoint/2010/main" val="9116961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/>
              <a:t>Motivation</a:t>
            </a:r>
            <a:r>
              <a:rPr lang="es-ES" dirty="0"/>
              <a:t> &amp; SID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340768"/>
            <a:ext cx="8435280" cy="518457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sz="1800" b="1" dirty="0"/>
              <a:t>Motivation for study on Integrated Access and Backhaul for NR</a:t>
            </a:r>
            <a:endParaRPr lang="es-ES" sz="1800" b="1" dirty="0"/>
          </a:p>
          <a:p>
            <a:r>
              <a:rPr lang="en-US" sz="1800" dirty="0"/>
              <a:t>Document RP-170217 Motivation document included in this package</a:t>
            </a:r>
          </a:p>
          <a:p>
            <a:endParaRPr lang="en-US" sz="1800" dirty="0"/>
          </a:p>
          <a:p>
            <a:pPr marL="0" indent="0">
              <a:buNone/>
            </a:pPr>
            <a:r>
              <a:rPr lang="en-US" sz="1800" dirty="0"/>
              <a:t>---------------------</a:t>
            </a:r>
          </a:p>
          <a:p>
            <a:pPr marL="0" indent="0">
              <a:buNone/>
            </a:pPr>
            <a:endParaRPr lang="en-US" sz="1800" dirty="0"/>
          </a:p>
          <a:p>
            <a:r>
              <a:rPr lang="en-US" sz="1800"/>
              <a:t>SID RP-170760</a:t>
            </a:r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1800" dirty="0"/>
              <a:t>---------------------</a:t>
            </a:r>
          </a:p>
          <a:p>
            <a:endParaRPr lang="en-US" sz="1800" dirty="0"/>
          </a:p>
          <a:p>
            <a:r>
              <a:rPr lang="en-US" sz="1800" dirty="0"/>
              <a:t>Proposed TU’s – included in this package</a:t>
            </a:r>
          </a:p>
          <a:p>
            <a:endParaRPr lang="en-US" sz="1800" dirty="0"/>
          </a:p>
          <a:p>
            <a:pPr marL="0" indent="0">
              <a:buNone/>
            </a:pPr>
            <a:r>
              <a:rPr lang="en-US" sz="1800" dirty="0"/>
              <a:t>---------------------</a:t>
            </a:r>
          </a:p>
          <a:p>
            <a:pPr marL="0" indent="0">
              <a:buNone/>
            </a:pPr>
            <a:endParaRPr lang="en-US" sz="1800" dirty="0"/>
          </a:p>
          <a:p>
            <a:r>
              <a:rPr lang="en-US" sz="2400" b="1" dirty="0"/>
              <a:t>Recommend approval as a SI at this meeting (RAN #75)</a:t>
            </a:r>
            <a:endParaRPr lang="es-ES" sz="2400" b="1" dirty="0"/>
          </a:p>
          <a:p>
            <a:pPr marL="0" indent="0">
              <a:buNone/>
            </a:pPr>
            <a:endParaRPr lang="es-ES" sz="1800" dirty="0"/>
          </a:p>
          <a:p>
            <a:pPr marL="0" indent="0">
              <a:buNone/>
            </a:pPr>
            <a:endParaRPr lang="es-ES" sz="1800" dirty="0"/>
          </a:p>
          <a:p>
            <a:pPr marL="0" indent="0">
              <a:buNone/>
            </a:pP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270300940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icin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ci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ci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107</Words>
  <Application>Microsoft Office PowerPoint</Application>
  <PresentationFormat>On-screen Show (4:3)</PresentationFormat>
  <Paragraphs>21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Arial Black</vt:lpstr>
      <vt:lpstr>Calibri</vt:lpstr>
      <vt:lpstr>Tema de Office</vt:lpstr>
      <vt:lpstr>Way forward on Integrated Access and Backhaul</vt:lpstr>
      <vt:lpstr>Motivation &amp; SID</vt:lpstr>
    </vt:vector>
  </TitlesOfParts>
  <Company>AT&amp;T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Integrated Access and Backhaul</dc:title>
  <dc:creator>Don Zelmer</dc:creator>
  <cp:lastModifiedBy>ZELMER, DONALD E</cp:lastModifiedBy>
  <cp:revision>23</cp:revision>
  <dcterms:created xsi:type="dcterms:W3CDTF">2017-02-27T10:20:11Z</dcterms:created>
  <dcterms:modified xsi:type="dcterms:W3CDTF">2017-03-08T07:41:57Z</dcterms:modified>
</cp:coreProperties>
</file>